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iw20NKNcld7cNC0StMnTlx2Rua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818d9935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818d993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818d9935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818d993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818d9935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818d9935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818d99353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818d993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818d9935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818d993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4d7e7129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4d7e712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1275" y="-19050"/>
            <a:ext cx="9261475" cy="52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type="ctrTitle"/>
          </p:nvPr>
        </p:nvSpPr>
        <p:spPr>
          <a:xfrm>
            <a:off x="990600" y="1733550"/>
            <a:ext cx="74676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6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457200" y="1123950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648200" y="1123950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4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24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0638" y="0"/>
            <a:ext cx="9164638" cy="51958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6"/>
          <p:cNvSpPr txBox="1"/>
          <p:nvPr>
            <p:ph type="title"/>
          </p:nvPr>
        </p:nvSpPr>
        <p:spPr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y4RIdgnW1yTk5wDmDnOp89D2EXzRDxlA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990600" y="1733550"/>
            <a:ext cx="7467600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2"/>
                </a:solidFill>
              </a:rPr>
              <a:t>Индивидуальный проект </a:t>
            </a:r>
            <a:br>
              <a:rPr b="1" lang="ru-RU">
                <a:solidFill>
                  <a:schemeClr val="dk2"/>
                </a:solidFill>
              </a:rPr>
            </a:br>
            <a:r>
              <a:rPr b="1" lang="ru-RU">
                <a:solidFill>
                  <a:srgbClr val="FFC000"/>
                </a:solidFill>
              </a:rPr>
              <a:t> </a:t>
            </a:r>
            <a:r>
              <a:rPr b="1" lang="ru-RU"/>
              <a:t>«</a:t>
            </a:r>
            <a:r>
              <a:rPr lang="ru-RU" sz="4200">
                <a:latin typeface="Roboto"/>
                <a:ea typeface="Roboto"/>
                <a:cs typeface="Roboto"/>
                <a:sym typeface="Roboto"/>
              </a:rPr>
              <a:t>Breaking Ball</a:t>
            </a:r>
            <a:r>
              <a:rPr b="1" lang="ru-RU"/>
              <a:t>»</a:t>
            </a:r>
            <a:endParaRPr b="1"/>
          </a:p>
        </p:txBody>
      </p:sp>
      <p:sp>
        <p:nvSpPr>
          <p:cNvPr id="87" name="Google Shape;87;p1"/>
          <p:cNvSpPr txBox="1"/>
          <p:nvPr/>
        </p:nvSpPr>
        <p:spPr>
          <a:xfrm>
            <a:off x="1012500" y="3019250"/>
            <a:ext cx="71190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Город: Новосибирск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Площадка: МАОУ Инженерный лицей НГТУ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Учебное заведение: МБОУ “гимназия №16 “Французская”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Выполнила: Звездина Анастасия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Преподаватель: Муль Павел Фридрихович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818d99353_0_3"/>
          <p:cNvSpPr txBox="1"/>
          <p:nvPr>
            <p:ph type="title"/>
          </p:nvPr>
        </p:nvSpPr>
        <p:spPr>
          <a:xfrm>
            <a:off x="1333500" y="120125"/>
            <a:ext cx="6477000" cy="6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Идея</a:t>
            </a:r>
            <a:endParaRPr b="1"/>
          </a:p>
        </p:txBody>
      </p:sp>
      <p:sp>
        <p:nvSpPr>
          <p:cNvPr id="93" name="Google Shape;93;g24818d99353_0_3"/>
          <p:cNvSpPr txBox="1"/>
          <p:nvPr/>
        </p:nvSpPr>
        <p:spPr>
          <a:xfrm>
            <a:off x="4433975" y="1047125"/>
            <a:ext cx="3774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ru-RU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Breaking Ball — это аркадная игра, в которой нужно уничтожать блоки, стреляя в них мячом.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ru-RU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Эта игра подходит людям любого возраста. Этой игрой можно скоротать время и расслабиться после напряженной умственной деятельности.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Roboto"/>
              <a:buChar char="●"/>
            </a:pPr>
            <a:r>
              <a:rPr lang="ru-RU" sz="16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Эта игра помогает переключить свое внимание и развить хорошую реакцию.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g24818d99353_0_3"/>
          <p:cNvPicPr preferRelativeResize="0"/>
          <p:nvPr/>
        </p:nvPicPr>
        <p:blipFill rotWithShape="1">
          <a:blip r:embed="rId3">
            <a:alphaModFix/>
          </a:blip>
          <a:srcRect b="12701" l="0" r="2515" t="0"/>
          <a:stretch/>
        </p:blipFill>
        <p:spPr>
          <a:xfrm>
            <a:off x="1387425" y="782875"/>
            <a:ext cx="2086876" cy="40476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818d99353_0_11"/>
          <p:cNvSpPr txBox="1"/>
          <p:nvPr>
            <p:ph type="title"/>
          </p:nvPr>
        </p:nvSpPr>
        <p:spPr>
          <a:xfrm>
            <a:off x="2209800" y="134500"/>
            <a:ext cx="6477000" cy="6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Игра</a:t>
            </a:r>
            <a:endParaRPr/>
          </a:p>
        </p:txBody>
      </p:sp>
      <p:pic>
        <p:nvPicPr>
          <p:cNvPr id="100" name="Google Shape;100;g24818d9935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95475"/>
            <a:ext cx="1905000" cy="41258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01" name="Google Shape;101;g24818d99353_0_11"/>
          <p:cNvCxnSpPr/>
          <p:nvPr/>
        </p:nvCxnSpPr>
        <p:spPr>
          <a:xfrm flipH="1" rot="10800000">
            <a:off x="1457850" y="2376675"/>
            <a:ext cx="1509600" cy="5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g24818d99353_0_11"/>
          <p:cNvSpPr txBox="1"/>
          <p:nvPr/>
        </p:nvSpPr>
        <p:spPr>
          <a:xfrm>
            <a:off x="2209800" y="2031825"/>
            <a:ext cx="150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Начало игры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g24818d99353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750" y="895463"/>
            <a:ext cx="1905000" cy="412591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04" name="Google Shape;104;g24818d99353_0_11"/>
          <p:cNvCxnSpPr/>
          <p:nvPr/>
        </p:nvCxnSpPr>
        <p:spPr>
          <a:xfrm>
            <a:off x="4207525" y="1190450"/>
            <a:ext cx="108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g24818d99353_0_11"/>
          <p:cNvCxnSpPr/>
          <p:nvPr/>
        </p:nvCxnSpPr>
        <p:spPr>
          <a:xfrm>
            <a:off x="6957200" y="1114975"/>
            <a:ext cx="754800" cy="51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g24818d99353_0_11"/>
          <p:cNvCxnSpPr/>
          <p:nvPr/>
        </p:nvCxnSpPr>
        <p:spPr>
          <a:xfrm>
            <a:off x="6126900" y="4091075"/>
            <a:ext cx="1337100" cy="3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g24818d99353_0_11"/>
          <p:cNvCxnSpPr/>
          <p:nvPr/>
        </p:nvCxnSpPr>
        <p:spPr>
          <a:xfrm>
            <a:off x="6515100" y="1654125"/>
            <a:ext cx="841200" cy="10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g24818d99353_0_11"/>
          <p:cNvCxnSpPr/>
          <p:nvPr/>
        </p:nvCxnSpPr>
        <p:spPr>
          <a:xfrm flipH="1" rot="10800000">
            <a:off x="4466325" y="1761900"/>
            <a:ext cx="787200" cy="78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g24818d99353_0_11"/>
          <p:cNvSpPr txBox="1"/>
          <p:nvPr/>
        </p:nvSpPr>
        <p:spPr>
          <a:xfrm>
            <a:off x="4113750" y="2462925"/>
            <a:ext cx="91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Блоки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24818d99353_0_11"/>
          <p:cNvSpPr txBox="1"/>
          <p:nvPr/>
        </p:nvSpPr>
        <p:spPr>
          <a:xfrm>
            <a:off x="3549825" y="974900"/>
            <a:ext cx="91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Очки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4818d99353_0_11"/>
          <p:cNvSpPr txBox="1"/>
          <p:nvPr/>
        </p:nvSpPr>
        <p:spPr>
          <a:xfrm>
            <a:off x="7712000" y="1470800"/>
            <a:ext cx="91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Жизни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24818d99353_0_11"/>
          <p:cNvSpPr txBox="1"/>
          <p:nvPr/>
        </p:nvSpPr>
        <p:spPr>
          <a:xfrm>
            <a:off x="7259125" y="2549100"/>
            <a:ext cx="78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Мяч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24818d99353_0_11"/>
          <p:cNvSpPr txBox="1"/>
          <p:nvPr/>
        </p:nvSpPr>
        <p:spPr>
          <a:xfrm>
            <a:off x="7356300" y="4231250"/>
            <a:ext cx="133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Платформа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818d99353_0_15"/>
          <p:cNvSpPr txBox="1"/>
          <p:nvPr>
            <p:ph type="title"/>
          </p:nvPr>
        </p:nvSpPr>
        <p:spPr>
          <a:xfrm>
            <a:off x="2155900" y="130900"/>
            <a:ext cx="6477000" cy="6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Игра</a:t>
            </a:r>
            <a:endParaRPr/>
          </a:p>
        </p:txBody>
      </p:sp>
      <p:sp>
        <p:nvSpPr>
          <p:cNvPr id="119" name="Google Shape;119;g24818d99353_0_15"/>
          <p:cNvSpPr txBox="1"/>
          <p:nvPr/>
        </p:nvSpPr>
        <p:spPr>
          <a:xfrm>
            <a:off x="5091750" y="1837425"/>
            <a:ext cx="12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24818d99353_0_15"/>
          <p:cNvSpPr txBox="1"/>
          <p:nvPr/>
        </p:nvSpPr>
        <p:spPr>
          <a:xfrm>
            <a:off x="4380075" y="1212000"/>
            <a:ext cx="3138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Изначально игрок имеет 3 жизни. Жизни заканчиваются, если мяч падает за платформу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Платформа движется только по горизонтали.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За каждый разбитый блок игрок зарабатывает 10 баллов.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g24818d99353_0_15" title="game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7046" y="625425"/>
            <a:ext cx="2319580" cy="4390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2" name="Google Shape;122;g24818d99353_0_15"/>
          <p:cNvSpPr txBox="1"/>
          <p:nvPr/>
        </p:nvSpPr>
        <p:spPr>
          <a:xfrm>
            <a:off x="4449075" y="38973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Технологии: </a:t>
            </a:r>
            <a:r>
              <a:rPr lang="ru-RU" sz="16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Canvas, Bitmap, </a:t>
            </a: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SharedPreferences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818d99353_0_7"/>
          <p:cNvSpPr txBox="1"/>
          <p:nvPr>
            <p:ph type="title"/>
          </p:nvPr>
        </p:nvSpPr>
        <p:spPr>
          <a:xfrm>
            <a:off x="2050925" y="14875"/>
            <a:ext cx="6477000" cy="6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Игра</a:t>
            </a:r>
            <a:endParaRPr/>
          </a:p>
        </p:txBody>
      </p:sp>
      <p:pic>
        <p:nvPicPr>
          <p:cNvPr id="128" name="Google Shape;128;g24818d9935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225" y="853350"/>
            <a:ext cx="1905000" cy="412588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29" name="Google Shape;129;g24818d99353_0_7"/>
          <p:cNvCxnSpPr/>
          <p:nvPr/>
        </p:nvCxnSpPr>
        <p:spPr>
          <a:xfrm flipH="1" rot="10800000">
            <a:off x="2050925" y="1266975"/>
            <a:ext cx="1089000" cy="53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g24818d99353_0_7"/>
          <p:cNvSpPr txBox="1"/>
          <p:nvPr/>
        </p:nvSpPr>
        <p:spPr>
          <a:xfrm>
            <a:off x="1143000" y="1752175"/>
            <a:ext cx="157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Выход из приложения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g24818d99353_0_7"/>
          <p:cNvCxnSpPr/>
          <p:nvPr/>
        </p:nvCxnSpPr>
        <p:spPr>
          <a:xfrm>
            <a:off x="4757475" y="1407100"/>
            <a:ext cx="431400" cy="5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g24818d99353_0_7"/>
          <p:cNvSpPr txBox="1"/>
          <p:nvPr/>
        </p:nvSpPr>
        <p:spPr>
          <a:xfrm>
            <a:off x="5078050" y="1806075"/>
            <a:ext cx="172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Начать игру заново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g24818d99353_0_7"/>
          <p:cNvCxnSpPr/>
          <p:nvPr/>
        </p:nvCxnSpPr>
        <p:spPr>
          <a:xfrm flipH="1" rot="10800000">
            <a:off x="2137200" y="2938400"/>
            <a:ext cx="1175400" cy="1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g24818d99353_0_7"/>
          <p:cNvSpPr txBox="1"/>
          <p:nvPr/>
        </p:nvSpPr>
        <p:spPr>
          <a:xfrm>
            <a:off x="1047975" y="2776675"/>
            <a:ext cx="172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Очки, заработанные за эту попытку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" name="Google Shape;135;g24818d99353_0_7"/>
          <p:cNvCxnSpPr/>
          <p:nvPr/>
        </p:nvCxnSpPr>
        <p:spPr>
          <a:xfrm>
            <a:off x="4433975" y="3261775"/>
            <a:ext cx="657900" cy="5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g24818d99353_0_7"/>
          <p:cNvSpPr txBox="1"/>
          <p:nvPr/>
        </p:nvSpPr>
        <p:spPr>
          <a:xfrm>
            <a:off x="5022175" y="3585275"/>
            <a:ext cx="1905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Roboto"/>
                <a:ea typeface="Roboto"/>
                <a:cs typeface="Roboto"/>
                <a:sym typeface="Roboto"/>
              </a:rPr>
              <a:t>Лучший балл сохраняется в </a:t>
            </a:r>
            <a:r>
              <a:rPr lang="ru-RU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SharedPreferences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24818d99353_0_7"/>
          <p:cNvSpPr txBox="1"/>
          <p:nvPr/>
        </p:nvSpPr>
        <p:spPr>
          <a:xfrm>
            <a:off x="6504325" y="2042300"/>
            <a:ext cx="88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818d99353_0_19"/>
          <p:cNvSpPr txBox="1"/>
          <p:nvPr>
            <p:ph type="title"/>
          </p:nvPr>
        </p:nvSpPr>
        <p:spPr>
          <a:xfrm>
            <a:off x="2220600" y="130875"/>
            <a:ext cx="6477000" cy="6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Структура приложения</a:t>
            </a:r>
            <a:endParaRPr/>
          </a:p>
        </p:txBody>
      </p:sp>
      <p:pic>
        <p:nvPicPr>
          <p:cNvPr id="143" name="Google Shape;143;g24818d99353_0_19"/>
          <p:cNvPicPr preferRelativeResize="0"/>
          <p:nvPr/>
        </p:nvPicPr>
        <p:blipFill rotWithShape="1">
          <a:blip r:embed="rId3">
            <a:alphaModFix/>
          </a:blip>
          <a:srcRect b="27391" l="3085" r="74457" t="28343"/>
          <a:stretch/>
        </p:blipFill>
        <p:spPr>
          <a:xfrm>
            <a:off x="2417550" y="1190450"/>
            <a:ext cx="3472152" cy="3849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44d7e71293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200" y="1122875"/>
            <a:ext cx="3494425" cy="34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44d7e71293_0_3"/>
          <p:cNvSpPr txBox="1"/>
          <p:nvPr/>
        </p:nvSpPr>
        <p:spPr>
          <a:xfrm>
            <a:off x="4520275" y="3422550"/>
            <a:ext cx="3299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17365D"/>
                </a:solidFill>
                <a:latin typeface="Roboto"/>
                <a:ea typeface="Roboto"/>
                <a:cs typeface="Roboto"/>
                <a:sym typeface="Roboto"/>
              </a:rPr>
              <a:t>Установить мое приложение можно по этому QR коду</a:t>
            </a:r>
            <a:endParaRPr sz="1800">
              <a:solidFill>
                <a:srgbClr val="17365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244d7e71293_0_3"/>
          <p:cNvSpPr txBox="1"/>
          <p:nvPr/>
        </p:nvSpPr>
        <p:spPr>
          <a:xfrm>
            <a:off x="4670125" y="15110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Breaking Ball  не займет много места на вашем устройстве.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Вес приложения </a:t>
            </a: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≈ 16 </a:t>
            </a: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МБ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1333500" y="2227262"/>
            <a:ext cx="6477000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4000">
                <a:solidFill>
                  <a:srgbClr val="17365D"/>
                </a:solidFill>
              </a:rPr>
              <a:t>Спасибо за внимание!</a:t>
            </a:r>
            <a:endParaRPr b="1" sz="4000">
              <a:solidFill>
                <a:srgbClr val="17365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2014-12-12T07:51:53Z</dcterms:created>
  <dc:creator>Yulia Bortsova</dc:creator>
</cp:coreProperties>
</file>