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1" r:id="rId10"/>
    <p:sldId id="260" r:id="rId11"/>
    <p:sldId id="265" r:id="rId12"/>
    <p:sldId id="266" r:id="rId13"/>
    <p:sldId id="267" r:id="rId14"/>
    <p:sldId id="268" r:id="rId15"/>
    <p:sldId id="263" r:id="rId16"/>
    <p:sldId id="264" r:id="rId17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121" name="Google Shape;121;p1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127" name="Google Shape;127;p1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133" name="Google Shape;133;p1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145" name="Google Shape;145;p1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150" name="Google Shape;150;p2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158" name="Google Shape;158;p2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166" name="Google Shape;166;p2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174" name="Google Shape;174;p2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181" name="Google Shape;181;p2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190" name="Google Shape;190;p2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201" name="Google Shape;201;p2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221" name="Google Shape;221;p2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227" name="Google Shape;227;p2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233" name="Google Shape;233;p3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240" name="Google Shape;240;p3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245" name="Google Shape;245;p3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250" name="Google Shape;250;p3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258" name="Google Shape;258;p3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266" name="Google Shape;266;p3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274" name="Google Shape;274;p3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7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281" name="Google Shape;281;p3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290" name="Google Shape;290;p3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301" name="Google Shape;301;p3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321" name="Google Shape;321;p4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42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4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4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327" name="Google Shape;327;p4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4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4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333" name="Google Shape;333;p4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4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4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4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4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340" name="Google Shape;340;p4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4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4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345" name="Google Shape;345;p4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4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4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350" name="Google Shape;350;p4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4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4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4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358" name="Google Shape;358;p4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48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4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4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366" name="Google Shape;366;p4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9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4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4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4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4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374" name="Google Shape;374;p4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50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5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5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381" name="Google Shape;381;p5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5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5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51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5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5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390" name="Google Shape;390;p5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2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5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52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52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52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52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52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5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5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401" name="Google Shape;401;p5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55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6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5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7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5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5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8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9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0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6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6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6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1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6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6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61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6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6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6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3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6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3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4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6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6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6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64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5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6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65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65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65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65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65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3497400" y="1300680"/>
            <a:ext cx="4748040" cy="16678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540" y="-720"/>
            <a:ext cx="1670040" cy="6858540"/>
            <a:chOff x="540" y="-720"/>
            <a:chExt cx="1670040" cy="6858540"/>
          </a:xfrm>
        </p:grpSpPr>
        <p:pic>
          <p:nvPicPr>
            <p:cNvPr id="8" name="Google Shape;8;p1"/>
            <p:cNvPicPr preferRelativeResize="0"/>
            <p:nvPr/>
          </p:nvPicPr>
          <p:blipFill rotWithShape="1">
            <a:blip r:embed="rId15"/>
            <a:srcRect l="50090" b="54940"/>
            <a:stretch>
              <a:fillRect/>
            </a:stretch>
          </p:blipFill>
          <p:spPr>
            <a:xfrm rot="5400000">
              <a:off x="-786240" y="786240"/>
              <a:ext cx="3237120" cy="166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9;p1"/>
            <p:cNvPicPr preferRelativeResize="0"/>
            <p:nvPr/>
          </p:nvPicPr>
          <p:blipFill rotWithShape="1">
            <a:blip r:embed="rId15"/>
            <a:srcRect l="50090" t="55969" b="-1217"/>
            <a:stretch>
              <a:fillRect/>
            </a:stretch>
          </p:blipFill>
          <p:spPr>
            <a:xfrm rot="-5400000">
              <a:off x="-783000" y="4404240"/>
              <a:ext cx="3237120" cy="1670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oogle Shape;10;p1"/>
          <p:cNvGrpSpPr/>
          <p:nvPr/>
        </p:nvGrpSpPr>
        <p:grpSpPr>
          <a:xfrm>
            <a:off x="10519020" y="-540"/>
            <a:ext cx="1670040" cy="6858540"/>
            <a:chOff x="10519020" y="-540"/>
            <a:chExt cx="1670040" cy="6858540"/>
          </a:xfrm>
        </p:grpSpPr>
        <p:pic>
          <p:nvPicPr>
            <p:cNvPr id="11" name="Google Shape;11;p1"/>
            <p:cNvPicPr preferRelativeResize="0"/>
            <p:nvPr/>
          </p:nvPicPr>
          <p:blipFill rotWithShape="1">
            <a:blip r:embed="rId15"/>
            <a:srcRect l="50090" b="54940"/>
            <a:stretch>
              <a:fillRect/>
            </a:stretch>
          </p:blipFill>
          <p:spPr>
            <a:xfrm rot="-5400000">
              <a:off x="9738360" y="4407840"/>
              <a:ext cx="3237120" cy="166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1"/>
            <p:cNvPicPr preferRelativeResize="0"/>
            <p:nvPr/>
          </p:nvPicPr>
          <p:blipFill rotWithShape="1">
            <a:blip r:embed="rId15"/>
            <a:srcRect l="50090" t="55969" b="-1217"/>
            <a:stretch>
              <a:fillRect/>
            </a:stretch>
          </p:blipFill>
          <p:spPr>
            <a:xfrm rot="5400000">
              <a:off x="9735480" y="783000"/>
              <a:ext cx="3237120" cy="16700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9841680" y="284760"/>
            <a:ext cx="2255400" cy="79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4"/>
          <p:cNvGrpSpPr/>
          <p:nvPr/>
        </p:nvGrpSpPr>
        <p:grpSpPr>
          <a:xfrm>
            <a:off x="540" y="-720"/>
            <a:ext cx="1670040" cy="6858540"/>
            <a:chOff x="540" y="-720"/>
            <a:chExt cx="1670040" cy="6858540"/>
          </a:xfrm>
        </p:grpSpPr>
        <p:pic>
          <p:nvPicPr>
            <p:cNvPr id="105" name="Google Shape;105;p14"/>
            <p:cNvPicPr preferRelativeResize="0"/>
            <p:nvPr/>
          </p:nvPicPr>
          <p:blipFill rotWithShape="1">
            <a:blip r:embed="rId15"/>
            <a:srcRect l="50090" b="54940"/>
            <a:stretch>
              <a:fillRect/>
            </a:stretch>
          </p:blipFill>
          <p:spPr>
            <a:xfrm rot="5400000">
              <a:off x="-786240" y="786240"/>
              <a:ext cx="3237120" cy="166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4"/>
            <p:cNvPicPr preferRelativeResize="0"/>
            <p:nvPr/>
          </p:nvPicPr>
          <p:blipFill rotWithShape="1">
            <a:blip r:embed="rId15"/>
            <a:srcRect l="50090" t="55969" b="-1217"/>
            <a:stretch>
              <a:fillRect/>
            </a:stretch>
          </p:blipFill>
          <p:spPr>
            <a:xfrm rot="-5400000">
              <a:off x="-783000" y="4404240"/>
              <a:ext cx="3237120" cy="16700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7" name="Google Shape;107;p14"/>
          <p:cNvPicPr preferRelativeResize="0"/>
          <p:nvPr/>
        </p:nvPicPr>
        <p:blipFill rotWithShape="1">
          <a:blip r:embed="rId15"/>
          <a:srcRect l="50090" b="54940"/>
          <a:stretch>
            <a:fillRect/>
          </a:stretch>
        </p:blipFill>
        <p:spPr>
          <a:xfrm rot="-5400000">
            <a:off x="9738360" y="4407840"/>
            <a:ext cx="3237120" cy="166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4"/>
          <p:cNvGrpSpPr/>
          <p:nvPr/>
        </p:nvGrpSpPr>
        <p:grpSpPr>
          <a:xfrm>
            <a:off x="11621160" y="2572920"/>
            <a:ext cx="569880" cy="1711440"/>
            <a:chOff x="11621160" y="2572920"/>
            <a:chExt cx="569880" cy="1711440"/>
          </a:xfrm>
        </p:grpSpPr>
        <p:sp>
          <p:nvSpPr>
            <p:cNvPr id="109" name="Google Shape;109;p14"/>
            <p:cNvSpPr/>
            <p:nvPr/>
          </p:nvSpPr>
          <p:spPr>
            <a:xfrm>
              <a:off x="11621160" y="2572920"/>
              <a:ext cx="569880" cy="569880"/>
            </a:xfrm>
            <a:prstGeom prst="diamond">
              <a:avLst/>
            </a:prstGeom>
            <a:gradFill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11621160" y="3143520"/>
              <a:ext cx="569880" cy="569880"/>
            </a:xfrm>
            <a:prstGeom prst="diamond">
              <a:avLst/>
            </a:prstGeom>
            <a:gradFill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1621160" y="3714480"/>
              <a:ext cx="569880" cy="569880"/>
            </a:xfrm>
            <a:prstGeom prst="diamond">
              <a:avLst/>
            </a:prstGeom>
            <a:gradFill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2" name="Google Shape;112;p14"/>
          <p:cNvSpPr/>
          <p:nvPr/>
        </p:nvSpPr>
        <p:spPr>
          <a:xfrm>
            <a:off x="0" y="0"/>
            <a:ext cx="12191400" cy="227880"/>
          </a:xfrm>
          <a:prstGeom prst="rect">
            <a:avLst/>
          </a:prstGeom>
          <a:solidFill>
            <a:srgbClr val="0068E4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7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9841680" y="284760"/>
            <a:ext cx="2255400" cy="79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27"/>
          <p:cNvGrpSpPr/>
          <p:nvPr/>
        </p:nvGrpSpPr>
        <p:grpSpPr>
          <a:xfrm>
            <a:off x="540" y="-720"/>
            <a:ext cx="1670040" cy="6858540"/>
            <a:chOff x="540" y="-720"/>
            <a:chExt cx="1670040" cy="6858540"/>
          </a:xfrm>
        </p:grpSpPr>
        <p:pic>
          <p:nvPicPr>
            <p:cNvPr id="205" name="Google Shape;205;p27"/>
            <p:cNvPicPr preferRelativeResize="0"/>
            <p:nvPr/>
          </p:nvPicPr>
          <p:blipFill rotWithShape="1">
            <a:blip r:embed="rId15"/>
            <a:srcRect l="50090" b="54940"/>
            <a:stretch>
              <a:fillRect/>
            </a:stretch>
          </p:blipFill>
          <p:spPr>
            <a:xfrm rot="5400000">
              <a:off x="-786240" y="786240"/>
              <a:ext cx="3237120" cy="166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27"/>
            <p:cNvPicPr preferRelativeResize="0"/>
            <p:nvPr/>
          </p:nvPicPr>
          <p:blipFill rotWithShape="1">
            <a:blip r:embed="rId15"/>
            <a:srcRect l="50090" t="55969" b="-1217"/>
            <a:stretch>
              <a:fillRect/>
            </a:stretch>
          </p:blipFill>
          <p:spPr>
            <a:xfrm rot="-5400000">
              <a:off x="-783000" y="4404240"/>
              <a:ext cx="3237120" cy="16700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27"/>
          <p:cNvPicPr preferRelativeResize="0"/>
          <p:nvPr/>
        </p:nvPicPr>
        <p:blipFill rotWithShape="1">
          <a:blip r:embed="rId15"/>
          <a:srcRect l="50090" b="54940"/>
          <a:stretch>
            <a:fillRect/>
          </a:stretch>
        </p:blipFill>
        <p:spPr>
          <a:xfrm rot="-5400000">
            <a:off x="9738360" y="4407840"/>
            <a:ext cx="3237120" cy="166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27"/>
          <p:cNvGrpSpPr/>
          <p:nvPr/>
        </p:nvGrpSpPr>
        <p:grpSpPr>
          <a:xfrm>
            <a:off x="11621160" y="2572920"/>
            <a:ext cx="569880" cy="1711440"/>
            <a:chOff x="11621160" y="2572920"/>
            <a:chExt cx="569880" cy="1711440"/>
          </a:xfrm>
        </p:grpSpPr>
        <p:sp>
          <p:nvSpPr>
            <p:cNvPr id="209" name="Google Shape;209;p27"/>
            <p:cNvSpPr/>
            <p:nvPr/>
          </p:nvSpPr>
          <p:spPr>
            <a:xfrm>
              <a:off x="11621160" y="2572920"/>
              <a:ext cx="569880" cy="569880"/>
            </a:xfrm>
            <a:prstGeom prst="diamond">
              <a:avLst/>
            </a:prstGeom>
            <a:gradFill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11621160" y="3143520"/>
              <a:ext cx="569880" cy="569880"/>
            </a:xfrm>
            <a:prstGeom prst="diamond">
              <a:avLst/>
            </a:prstGeom>
            <a:gradFill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11621160" y="3714480"/>
              <a:ext cx="569880" cy="569880"/>
            </a:xfrm>
            <a:prstGeom prst="diamond">
              <a:avLst/>
            </a:prstGeom>
            <a:gradFill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12" name="Google Shape;212;p27"/>
          <p:cNvSpPr/>
          <p:nvPr/>
        </p:nvSpPr>
        <p:spPr>
          <a:xfrm>
            <a:off x="0" y="0"/>
            <a:ext cx="12191400" cy="227880"/>
          </a:xfrm>
          <a:prstGeom prst="rect">
            <a:avLst/>
          </a:prstGeom>
          <a:solidFill>
            <a:srgbClr val="0068E4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3" name="Google Shape;213;p2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5" name="Google Shape;215;p2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0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9841680" y="284760"/>
            <a:ext cx="2255400" cy="79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" name="Google Shape;304;p40"/>
          <p:cNvGrpSpPr/>
          <p:nvPr/>
        </p:nvGrpSpPr>
        <p:grpSpPr>
          <a:xfrm>
            <a:off x="540" y="-720"/>
            <a:ext cx="1670040" cy="6858540"/>
            <a:chOff x="540" y="-720"/>
            <a:chExt cx="1670040" cy="6858540"/>
          </a:xfrm>
        </p:grpSpPr>
        <p:pic>
          <p:nvPicPr>
            <p:cNvPr id="305" name="Google Shape;305;p40"/>
            <p:cNvPicPr preferRelativeResize="0"/>
            <p:nvPr/>
          </p:nvPicPr>
          <p:blipFill rotWithShape="1">
            <a:blip r:embed="rId15"/>
            <a:srcRect l="50090" b="54940"/>
            <a:stretch>
              <a:fillRect/>
            </a:stretch>
          </p:blipFill>
          <p:spPr>
            <a:xfrm rot="5400000">
              <a:off x="-786240" y="786240"/>
              <a:ext cx="3237120" cy="166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40"/>
            <p:cNvPicPr preferRelativeResize="0"/>
            <p:nvPr/>
          </p:nvPicPr>
          <p:blipFill rotWithShape="1">
            <a:blip r:embed="rId15"/>
            <a:srcRect l="50090" t="55969" b="-1217"/>
            <a:stretch>
              <a:fillRect/>
            </a:stretch>
          </p:blipFill>
          <p:spPr>
            <a:xfrm rot="-5400000">
              <a:off x="-783000" y="4404240"/>
              <a:ext cx="3237120" cy="16700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7" name="Google Shape;307;p40"/>
          <p:cNvPicPr preferRelativeResize="0"/>
          <p:nvPr/>
        </p:nvPicPr>
        <p:blipFill rotWithShape="1">
          <a:blip r:embed="rId15"/>
          <a:srcRect l="50090" b="54940"/>
          <a:stretch>
            <a:fillRect/>
          </a:stretch>
        </p:blipFill>
        <p:spPr>
          <a:xfrm rot="-5400000">
            <a:off x="9738360" y="4407840"/>
            <a:ext cx="3237120" cy="166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40"/>
          <p:cNvGrpSpPr/>
          <p:nvPr/>
        </p:nvGrpSpPr>
        <p:grpSpPr>
          <a:xfrm>
            <a:off x="11621160" y="2572920"/>
            <a:ext cx="569880" cy="1711440"/>
            <a:chOff x="11621160" y="2572920"/>
            <a:chExt cx="569880" cy="1711440"/>
          </a:xfrm>
        </p:grpSpPr>
        <p:sp>
          <p:nvSpPr>
            <p:cNvPr id="309" name="Google Shape;309;p40"/>
            <p:cNvSpPr/>
            <p:nvPr/>
          </p:nvSpPr>
          <p:spPr>
            <a:xfrm>
              <a:off x="11621160" y="2572920"/>
              <a:ext cx="569880" cy="569880"/>
            </a:xfrm>
            <a:prstGeom prst="diamond">
              <a:avLst/>
            </a:prstGeom>
            <a:gradFill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11621160" y="3143520"/>
              <a:ext cx="569880" cy="569880"/>
            </a:xfrm>
            <a:prstGeom prst="diamond">
              <a:avLst/>
            </a:prstGeom>
            <a:gradFill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11621160" y="3714480"/>
              <a:ext cx="569880" cy="569880"/>
            </a:xfrm>
            <a:prstGeom prst="diamond">
              <a:avLst/>
            </a:prstGeom>
            <a:gradFill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12" name="Google Shape;312;p40"/>
          <p:cNvSpPr/>
          <p:nvPr/>
        </p:nvSpPr>
        <p:spPr>
          <a:xfrm>
            <a:off x="0" y="0"/>
            <a:ext cx="12191400" cy="227880"/>
          </a:xfrm>
          <a:prstGeom prst="rect">
            <a:avLst/>
          </a:prstGeom>
          <a:solidFill>
            <a:srgbClr val="0068E4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3" name="Google Shape;313;p4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4" name="Google Shape;314;p4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5" name="Google Shape;315;p4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6" name="Google Shape;316;p4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7" name="Google Shape;317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53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2513880" y="2213280"/>
            <a:ext cx="6918480" cy="243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3"/>
          <p:cNvPicPr preferRelativeResize="0"/>
          <p:nvPr/>
        </p:nvPicPr>
        <p:blipFill rotWithShape="1">
          <a:blip r:embed="rId15"/>
          <a:srcRect l="23325" b="48520"/>
          <a:stretch>
            <a:fillRect/>
          </a:stretch>
        </p:blipFill>
        <p:spPr>
          <a:xfrm>
            <a:off x="0" y="4380840"/>
            <a:ext cx="6482520" cy="2476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3"/>
          <p:cNvPicPr preferRelativeResize="0"/>
          <p:nvPr/>
        </p:nvPicPr>
        <p:blipFill rotWithShape="1">
          <a:blip r:embed="rId15"/>
          <a:srcRect l="23325" b="48520"/>
          <a:stretch>
            <a:fillRect/>
          </a:stretch>
        </p:blipFill>
        <p:spPr>
          <a:xfrm rot="10800000">
            <a:off x="5709600" y="0"/>
            <a:ext cx="6482520" cy="2476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6" name="Google Shape;406;p53"/>
          <p:cNvGrpSpPr/>
          <p:nvPr/>
        </p:nvGrpSpPr>
        <p:grpSpPr>
          <a:xfrm>
            <a:off x="227160" y="256320"/>
            <a:ext cx="562680" cy="129960"/>
            <a:chOff x="227160" y="256320"/>
            <a:chExt cx="562680" cy="129960"/>
          </a:xfrm>
        </p:grpSpPr>
        <p:sp>
          <p:nvSpPr>
            <p:cNvPr id="407" name="Google Shape;407;p53"/>
            <p:cNvSpPr/>
            <p:nvPr/>
          </p:nvSpPr>
          <p:spPr>
            <a:xfrm rot="5400000">
              <a:off x="659880" y="256320"/>
              <a:ext cx="129960" cy="129960"/>
            </a:xfrm>
            <a:prstGeom prst="ellipse">
              <a:avLst/>
            </a:prstGeom>
            <a:noFill/>
            <a:ln w="12700" cap="flat" cmpd="sng">
              <a:solidFill>
                <a:srgbClr val="44546A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8" name="Google Shape;408;p53"/>
            <p:cNvSpPr/>
            <p:nvPr/>
          </p:nvSpPr>
          <p:spPr>
            <a:xfrm rot="5400000">
              <a:off x="434160" y="256320"/>
              <a:ext cx="129960" cy="129960"/>
            </a:xfrm>
            <a:prstGeom prst="ellipse">
              <a:avLst/>
            </a:prstGeom>
            <a:noFill/>
            <a:ln w="12700" cap="flat" cmpd="sng">
              <a:solidFill>
                <a:srgbClr val="44546A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09" name="Google Shape;409;p53"/>
            <p:cNvSpPr/>
            <p:nvPr/>
          </p:nvSpPr>
          <p:spPr>
            <a:xfrm rot="5400000">
              <a:off x="227160" y="256320"/>
              <a:ext cx="129960" cy="129960"/>
            </a:xfrm>
            <a:prstGeom prst="ellipse">
              <a:avLst/>
            </a:prstGeom>
            <a:noFill/>
            <a:ln w="12700" cap="flat" cmpd="sng">
              <a:solidFill>
                <a:srgbClr val="44546A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10" name="Google Shape;410;p53"/>
          <p:cNvGrpSpPr/>
          <p:nvPr/>
        </p:nvGrpSpPr>
        <p:grpSpPr>
          <a:xfrm>
            <a:off x="1014840" y="256320"/>
            <a:ext cx="562320" cy="129960"/>
            <a:chOff x="1014840" y="256320"/>
            <a:chExt cx="562320" cy="129960"/>
          </a:xfrm>
        </p:grpSpPr>
        <p:sp>
          <p:nvSpPr>
            <p:cNvPr id="411" name="Google Shape;411;p53"/>
            <p:cNvSpPr/>
            <p:nvPr/>
          </p:nvSpPr>
          <p:spPr>
            <a:xfrm rot="5400000">
              <a:off x="1447200" y="256320"/>
              <a:ext cx="129960" cy="129960"/>
            </a:xfrm>
            <a:prstGeom prst="ellipse">
              <a:avLst/>
            </a:prstGeom>
            <a:noFill/>
            <a:ln w="12700" cap="flat" cmpd="sng">
              <a:solidFill>
                <a:srgbClr val="44546A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2" name="Google Shape;412;p53"/>
            <p:cNvSpPr/>
            <p:nvPr/>
          </p:nvSpPr>
          <p:spPr>
            <a:xfrm rot="5400000">
              <a:off x="1221840" y="256320"/>
              <a:ext cx="129960" cy="129960"/>
            </a:xfrm>
            <a:prstGeom prst="ellipse">
              <a:avLst/>
            </a:prstGeom>
            <a:noFill/>
            <a:ln w="12700" cap="flat" cmpd="sng">
              <a:solidFill>
                <a:srgbClr val="44546A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13" name="Google Shape;413;p53"/>
            <p:cNvSpPr/>
            <p:nvPr/>
          </p:nvSpPr>
          <p:spPr>
            <a:xfrm rot="5400000">
              <a:off x="1014840" y="256320"/>
              <a:ext cx="129960" cy="129960"/>
            </a:xfrm>
            <a:prstGeom prst="ellipse">
              <a:avLst/>
            </a:prstGeom>
            <a:noFill/>
            <a:ln w="12700" cap="flat" cmpd="sng">
              <a:solidFill>
                <a:srgbClr val="44546A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14" name="Google Shape;414;p5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5" name="Google Shape;415;p5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6"/>
          <p:cNvSpPr txBox="1">
            <a:spLocks noGrp="1"/>
          </p:cNvSpPr>
          <p:nvPr>
            <p:ph type="title"/>
          </p:nvPr>
        </p:nvSpPr>
        <p:spPr>
          <a:xfrm>
            <a:off x="1523880" y="2748960"/>
            <a:ext cx="9143280" cy="136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6000"/>
              <a:buFont typeface="Arial" panose="020B0604020202020204"/>
              <a:buNone/>
            </a:pPr>
            <a:r>
              <a:rPr lang="en-US" sz="6000" b="0" strike="noStrike" dirty="0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rPr lang="ru-RU" sz="6000" b="0" strike="noStrike" dirty="0" err="1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Tracks</a:t>
            </a:r>
            <a:r>
              <a:rPr lang="ru-RU" sz="6000" b="0" strike="noStrike" dirty="0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ru-RU" sz="6000" b="0" strike="noStrike" dirty="0" err="1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and</a:t>
            </a:r>
            <a:r>
              <a:rPr lang="ru-RU" sz="6000" b="0" strike="noStrike" dirty="0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ru-RU" sz="6000" b="0" strike="noStrike" dirty="0" err="1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Bingo</a:t>
            </a:r>
            <a:r>
              <a:rPr lang="en-US" sz="6000" b="0" strike="noStrike" dirty="0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6000" b="0" strike="noStrik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9" name="Google Shape;469;p66"/>
          <p:cNvSpPr txBox="1">
            <a:spLocks noGrp="1"/>
          </p:cNvSpPr>
          <p:nvPr>
            <p:ph type="subTitle" idx="4294967295"/>
          </p:nvPr>
        </p:nvSpPr>
        <p:spPr>
          <a:xfrm>
            <a:off x="1523880" y="4144844"/>
            <a:ext cx="9143280" cy="86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400"/>
              <a:buFont typeface="Arial" panose="020B0604020202020204"/>
              <a:buNone/>
            </a:pPr>
            <a:r>
              <a:rPr lang="ru-RU" sz="2400" b="0" i="0" u="none" strike="noStrike" cap="none" dirty="0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Выполнила</a:t>
            </a:r>
            <a:r>
              <a:rPr lang="ru-RU" sz="24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Кауфман Яна</a:t>
            </a:r>
            <a:endParaRPr lang="ru-RU" sz="2400" b="0" i="0" u="none" strike="noStrike" cap="none" dirty="0">
              <a:solidFill>
                <a:srgbClr val="44546A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400"/>
              <a:buFont typeface="Arial" panose="020B0604020202020204"/>
              <a:buNone/>
            </a:pPr>
            <a:r>
              <a:rPr lang="ru-RU" sz="2400" dirty="0">
                <a:solidFill>
                  <a:srgbClr val="44546A"/>
                </a:solidFill>
              </a:rPr>
              <a:t>Руководитель: Муль Павел Фридрихович</a:t>
            </a:r>
            <a:endParaRPr lang="ru-RU" sz="2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0" name="Google Shape;470;p6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strike="noStrik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fld>
            <a:endParaRPr lang="ru-RU" sz="1200" b="0" strike="noStrike">
              <a:solidFill>
                <a:srgbClr val="44546A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1" name="Google Shape;471;p6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r>
              <a:rPr lang="ru-RU"/>
              <a:t>22.05.2023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15;p71"/>
          <p:cNvSpPr txBox="1"/>
          <p:nvPr/>
        </p:nvSpPr>
        <p:spPr>
          <a:xfrm>
            <a:off x="863280" y="390240"/>
            <a:ext cx="9257040" cy="69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80000"/>
              </a:lnSpc>
              <a:buClr>
                <a:srgbClr val="44546A"/>
              </a:buClr>
              <a:buSzPts val="3600"/>
            </a:pPr>
            <a:r>
              <a:rPr lang="ru-RU" sz="3600" dirty="0">
                <a:solidFill>
                  <a:srgbClr val="44546A"/>
                </a:solidFill>
              </a:rPr>
              <a:t>Внешний вид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35" y="735300"/>
            <a:ext cx="2862529" cy="60066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3"/>
          <p:cNvSpPr txBox="1">
            <a:spLocks noGrp="1"/>
          </p:cNvSpPr>
          <p:nvPr>
            <p:ph type="dt" idx="10"/>
          </p:nvPr>
        </p:nvSpPr>
        <p:spPr>
          <a:xfrm>
            <a:off x="863280" y="638136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 panose="020B0604020202020204"/>
              <a:buNone/>
            </a:pPr>
            <a:r>
              <a:rPr lang="ru-RU"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22.05.2023</a:t>
            </a: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33" name="Google Shape;533;p73"/>
          <p:cNvSpPr txBox="1">
            <a:spLocks noGrp="1"/>
          </p:cNvSpPr>
          <p:nvPr>
            <p:ph type="sldNum" idx="12"/>
          </p:nvPr>
        </p:nvSpPr>
        <p:spPr>
          <a:xfrm>
            <a:off x="8635680" y="638136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34" name="Google Shape;534;p73"/>
          <p:cNvSpPr txBox="1">
            <a:spLocks noGrp="1"/>
          </p:cNvSpPr>
          <p:nvPr>
            <p:ph type="title" idx="4294967295"/>
          </p:nvPr>
        </p:nvSpPr>
        <p:spPr>
          <a:xfrm>
            <a:off x="863280" y="423720"/>
            <a:ext cx="9257040" cy="69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3600"/>
              <a:buFont typeface="Arial" panose="020B0604020202020204"/>
              <a:buNone/>
            </a:pPr>
            <a:r>
              <a:rPr lang="ru-RU" sz="36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Перспективы</a:t>
            </a:r>
            <a:endParaRPr sz="3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5" name="Google Shape;535;p73"/>
          <p:cNvSpPr/>
          <p:nvPr/>
        </p:nvSpPr>
        <p:spPr>
          <a:xfrm>
            <a:off x="-152280" y="-180000"/>
            <a:ext cx="12630960" cy="5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6" name="Google Shape;536;p73"/>
          <p:cNvSpPr/>
          <p:nvPr/>
        </p:nvSpPr>
        <p:spPr>
          <a:xfrm>
            <a:off x="1270080" y="1509840"/>
            <a:ext cx="8950320" cy="264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7" name="Google Shape;537;p73"/>
          <p:cNvSpPr/>
          <p:nvPr/>
        </p:nvSpPr>
        <p:spPr>
          <a:xfrm>
            <a:off x="1080000" y="1311120"/>
            <a:ext cx="10259640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2800" b="1">
                <a:solidFill>
                  <a:srgbClr val="44546A"/>
                </a:solidFill>
              </a:rPr>
              <a:t>Перспективы развития:</a:t>
            </a:r>
            <a:endParaRPr sz="2800" b="1">
              <a:solidFill>
                <a:srgbClr val="44546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2800">
                <a:solidFill>
                  <a:srgbClr val="44546A"/>
                </a:solidFill>
              </a:rPr>
              <a:t>1. Доработать игру "Bingo!".</a:t>
            </a:r>
            <a:endParaRPr sz="2800">
              <a:solidFill>
                <a:srgbClr val="44546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2800">
                <a:solidFill>
                  <a:srgbClr val="44546A"/>
                </a:solidFill>
              </a:rPr>
              <a:t>2. Добавить возможность самим составлять нужные трекеры.</a:t>
            </a:r>
            <a:endParaRPr sz="2800">
              <a:solidFill>
                <a:srgbClr val="44546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2800">
                <a:solidFill>
                  <a:srgbClr val="44546A"/>
                </a:solidFill>
              </a:rPr>
              <a:t>3. Добавить возможность регистрации для сохранения прогресса на сервере.</a:t>
            </a:r>
            <a:endParaRPr sz="2800">
              <a:solidFill>
                <a:srgbClr val="44546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2800">
                <a:solidFill>
                  <a:srgbClr val="44546A"/>
                </a:solidFill>
              </a:rPr>
              <a:t>4. Добавление статистики, выводимой после окончания 30-дневного челленджа.</a:t>
            </a:r>
            <a:endParaRPr sz="2800">
              <a:solidFill>
                <a:srgbClr val="44546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800" b="1">
              <a:solidFill>
                <a:srgbClr val="44546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44546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4"/>
          <p:cNvSpPr/>
          <p:nvPr/>
        </p:nvSpPr>
        <p:spPr>
          <a:xfrm>
            <a:off x="5069880" y="4094640"/>
            <a:ext cx="359604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Спасибо за внимание!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7"/>
          <p:cNvSpPr txBox="1">
            <a:spLocks noGrp="1"/>
          </p:cNvSpPr>
          <p:nvPr>
            <p:ph type="dt" idx="10"/>
          </p:nvPr>
        </p:nvSpPr>
        <p:spPr>
          <a:xfrm>
            <a:off x="863280" y="638136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 panose="020B0604020202020204"/>
              <a:buNone/>
            </a:pPr>
            <a:r>
              <a:rPr lang="ru-RU"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22.05.2023</a:t>
            </a: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77" name="Google Shape;477;p67"/>
          <p:cNvSpPr txBox="1">
            <a:spLocks noGrp="1"/>
          </p:cNvSpPr>
          <p:nvPr>
            <p:ph type="sldNum" idx="12"/>
          </p:nvPr>
        </p:nvSpPr>
        <p:spPr>
          <a:xfrm>
            <a:off x="8635680" y="638136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78" name="Google Shape;478;p67"/>
          <p:cNvSpPr txBox="1">
            <a:spLocks noGrp="1"/>
          </p:cNvSpPr>
          <p:nvPr>
            <p:ph type="title" idx="4294967295"/>
          </p:nvPr>
        </p:nvSpPr>
        <p:spPr>
          <a:xfrm>
            <a:off x="863280" y="390240"/>
            <a:ext cx="9257040" cy="69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3600"/>
              <a:buFont typeface="Arial" panose="020B0604020202020204"/>
              <a:buNone/>
            </a:pPr>
            <a:r>
              <a:rPr lang="ru-RU" sz="3600" b="0" i="0" u="none" strike="noStrike" cap="none" dirty="0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Проблема</a:t>
            </a:r>
            <a:endParaRPr sz="36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9" name="Google Shape;479;p67"/>
          <p:cNvSpPr/>
          <p:nvPr/>
        </p:nvSpPr>
        <p:spPr>
          <a:xfrm>
            <a:off x="-152280" y="-180000"/>
            <a:ext cx="12630960" cy="5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0" name="Google Shape;480;p67"/>
          <p:cNvSpPr/>
          <p:nvPr/>
        </p:nvSpPr>
        <p:spPr>
          <a:xfrm>
            <a:off x="782280" y="1806840"/>
            <a:ext cx="8371080" cy="179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800" b="0" i="0" u="none" strike="noStrike" cap="none" dirty="0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Недостаток организованности у людей, приводящий к тому, что прокрастинация охватывает всё больше людей, не давая им развиваться.</a:t>
            </a:r>
            <a:endParaRPr sz="2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8"/>
          <p:cNvSpPr txBox="1">
            <a:spLocks noGrp="1"/>
          </p:cNvSpPr>
          <p:nvPr>
            <p:ph type="dt" idx="10"/>
          </p:nvPr>
        </p:nvSpPr>
        <p:spPr>
          <a:xfrm>
            <a:off x="863280" y="638136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 panose="020B0604020202020204"/>
              <a:buNone/>
            </a:pPr>
            <a:r>
              <a:rPr lang="ru-RU"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22.05.2023</a:t>
            </a: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86" name="Google Shape;486;p68"/>
          <p:cNvSpPr txBox="1">
            <a:spLocks noGrp="1"/>
          </p:cNvSpPr>
          <p:nvPr>
            <p:ph type="sldNum" idx="12"/>
          </p:nvPr>
        </p:nvSpPr>
        <p:spPr>
          <a:xfrm>
            <a:off x="8635680" y="638136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87" name="Google Shape;487;p68"/>
          <p:cNvSpPr txBox="1">
            <a:spLocks noGrp="1"/>
          </p:cNvSpPr>
          <p:nvPr>
            <p:ph type="title" idx="4294967295"/>
          </p:nvPr>
        </p:nvSpPr>
        <p:spPr>
          <a:xfrm>
            <a:off x="863280" y="390240"/>
            <a:ext cx="9257040" cy="69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3600"/>
              <a:buFont typeface="Arial" panose="020B0604020202020204"/>
              <a:buNone/>
            </a:pPr>
            <a:r>
              <a:rPr lang="ru-RU" sz="36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Введение</a:t>
            </a:r>
            <a:endParaRPr sz="3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68"/>
          <p:cNvSpPr/>
          <p:nvPr/>
        </p:nvSpPr>
        <p:spPr>
          <a:xfrm>
            <a:off x="-152280" y="-180000"/>
            <a:ext cx="12630960" cy="5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68"/>
          <p:cNvSpPr/>
          <p:nvPr/>
        </p:nvSpPr>
        <p:spPr>
          <a:xfrm>
            <a:off x="958283" y="2808183"/>
            <a:ext cx="9753260" cy="445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i="0" u="none" strike="noStrike" cap="none" dirty="0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Цель:  </a:t>
            </a:r>
            <a:r>
              <a:rPr lang="ru-RU" sz="2800" b="0" i="0" u="none" strike="noStrike" cap="none" dirty="0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создать приложение, которое поможет людям 			приобрести новые полезные привычки.</a:t>
            </a:r>
            <a:endParaRPr sz="2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9"/>
          <p:cNvSpPr txBox="1">
            <a:spLocks noGrp="1"/>
          </p:cNvSpPr>
          <p:nvPr>
            <p:ph type="dt" idx="10"/>
          </p:nvPr>
        </p:nvSpPr>
        <p:spPr>
          <a:xfrm>
            <a:off x="863280" y="638136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 panose="020B0604020202020204"/>
              <a:buNone/>
            </a:pPr>
            <a:r>
              <a:rPr lang="ru-RU"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22.05.2023</a:t>
            </a: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95" name="Google Shape;495;p69"/>
          <p:cNvSpPr txBox="1">
            <a:spLocks noGrp="1"/>
          </p:cNvSpPr>
          <p:nvPr>
            <p:ph type="sldNum" idx="12"/>
          </p:nvPr>
        </p:nvSpPr>
        <p:spPr>
          <a:xfrm>
            <a:off x="8635680" y="638136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96" name="Google Shape;496;p69"/>
          <p:cNvSpPr txBox="1">
            <a:spLocks noGrp="1"/>
          </p:cNvSpPr>
          <p:nvPr>
            <p:ph type="title" idx="4294967295"/>
          </p:nvPr>
        </p:nvSpPr>
        <p:spPr>
          <a:xfrm>
            <a:off x="863280" y="390240"/>
            <a:ext cx="9257040" cy="69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3600"/>
              <a:buFont typeface="Arial" panose="020B0604020202020204"/>
              <a:buNone/>
            </a:pPr>
            <a:r>
              <a:rPr lang="ru-RU" sz="36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Введение</a:t>
            </a:r>
            <a:endParaRPr sz="3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7" name="Google Shape;497;p69"/>
          <p:cNvSpPr/>
          <p:nvPr/>
        </p:nvSpPr>
        <p:spPr>
          <a:xfrm>
            <a:off x="-152280" y="-180000"/>
            <a:ext cx="12630960" cy="5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8" name="Google Shape;498;p69"/>
          <p:cNvSpPr/>
          <p:nvPr/>
        </p:nvSpPr>
        <p:spPr>
          <a:xfrm>
            <a:off x="1066680" y="1571400"/>
            <a:ext cx="8371080" cy="264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i="0" u="none" strike="noStrike" cap="none" dirty="0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Задачи:</a:t>
            </a:r>
            <a:endParaRPr lang="ru-RU" sz="2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802"/>
              <a:buFont typeface="Arial" panose="020B0604020202020204"/>
              <a:buChar char="•"/>
            </a:pPr>
            <a:r>
              <a:rPr lang="ru-RU" sz="2800" b="0" i="0" u="none" strike="noStrike" cap="none" dirty="0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Разработка архитектуры; </a:t>
            </a:r>
          </a:p>
          <a:p>
            <a:pPr marL="457200" indent="-457200">
              <a:buClr>
                <a:srgbClr val="44546A"/>
              </a:buClr>
              <a:buSzPts val="2802"/>
              <a:buFont typeface="Arial" panose="020B0604020202020204"/>
              <a:buChar char="•"/>
            </a:pPr>
            <a:r>
              <a:rPr lang="ru-RU" sz="2800" dirty="0">
                <a:solidFill>
                  <a:srgbClr val="44546A"/>
                </a:solidFill>
              </a:rPr>
              <a:t>Разработка </a:t>
            </a:r>
            <a:r>
              <a:rPr lang="ru-RU" sz="2800" dirty="0" err="1">
                <a:solidFill>
                  <a:srgbClr val="44546A"/>
                </a:solidFill>
              </a:rPr>
              <a:t>трекеров</a:t>
            </a:r>
            <a:r>
              <a:rPr lang="ru-RU" sz="2800" dirty="0">
                <a:solidFill>
                  <a:srgbClr val="44546A"/>
                </a:solidFill>
              </a:rPr>
              <a:t> и игры </a:t>
            </a:r>
            <a:r>
              <a:rPr lang="en-US" sz="2800" dirty="0">
                <a:solidFill>
                  <a:srgbClr val="44546A"/>
                </a:solidFill>
              </a:rPr>
              <a:t>“Bingo!”</a:t>
            </a:r>
            <a:r>
              <a:rPr lang="ru-RU" altLang="en-US" sz="2800" dirty="0">
                <a:solidFill>
                  <a:srgbClr val="44546A"/>
                </a:solidFill>
              </a:rPr>
              <a:t>;</a:t>
            </a:r>
            <a:r>
              <a:rPr lang="ru-RU" sz="2800" b="0" i="0" u="none" strike="noStrike" cap="none" dirty="0" err="1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ограммы</a:t>
            </a:r>
            <a:endParaRPr sz="2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802"/>
              <a:buFont typeface="Arial" panose="020B0604020202020204"/>
              <a:buChar char="•"/>
            </a:pPr>
            <a:r>
              <a:rPr lang="ru-RU" sz="2800" b="0" i="0" u="none" strike="noStrike" cap="none" dirty="0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Разработка логики приложения;</a:t>
            </a:r>
            <a:endParaRPr sz="2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802"/>
              <a:buFont typeface="Arial" panose="020B0604020202020204"/>
              <a:buChar char="•"/>
            </a:pPr>
            <a:r>
              <a:rPr lang="ru-RU" sz="2800" b="0" i="0" u="none" strike="noStrike" cap="none" dirty="0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Разработка UI;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802"/>
              <a:buFont typeface="Arial" panose="020B0604020202020204"/>
              <a:buChar char="•"/>
            </a:pPr>
            <a:r>
              <a:rPr lang="ru-RU" sz="2800" b="0" i="0" u="none" strike="noStrike" cap="none" dirty="0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Тестирование.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1"/>
          <p:cNvSpPr txBox="1">
            <a:spLocks noGrp="1"/>
          </p:cNvSpPr>
          <p:nvPr>
            <p:ph type="dt" idx="10"/>
          </p:nvPr>
        </p:nvSpPr>
        <p:spPr>
          <a:xfrm>
            <a:off x="863280" y="638136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 panose="020B0604020202020204"/>
              <a:buNone/>
            </a:pPr>
            <a:r>
              <a:rPr lang="ru-RU"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22.05.2023</a:t>
            </a: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14" name="Google Shape;514;p71"/>
          <p:cNvSpPr txBox="1">
            <a:spLocks noGrp="1"/>
          </p:cNvSpPr>
          <p:nvPr>
            <p:ph type="sldNum" idx="12"/>
          </p:nvPr>
        </p:nvSpPr>
        <p:spPr>
          <a:xfrm>
            <a:off x="8635680" y="638136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15" name="Google Shape;515;p71"/>
          <p:cNvSpPr txBox="1">
            <a:spLocks noGrp="1"/>
          </p:cNvSpPr>
          <p:nvPr>
            <p:ph type="title" idx="4294967295"/>
          </p:nvPr>
        </p:nvSpPr>
        <p:spPr>
          <a:xfrm>
            <a:off x="863280" y="390240"/>
            <a:ext cx="9257040" cy="69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3600"/>
              <a:buFont typeface="Arial" panose="020B0604020202020204"/>
              <a:buNone/>
            </a:pPr>
            <a:r>
              <a:rPr lang="ru-RU" sz="3600" b="0" i="0" u="none" strike="noStrike" cap="none" dirty="0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Структура приложения</a:t>
            </a:r>
            <a:endParaRPr sz="36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6" name="Google Shape;516;p71"/>
          <p:cNvSpPr/>
          <p:nvPr/>
        </p:nvSpPr>
        <p:spPr>
          <a:xfrm>
            <a:off x="-152280" y="-180000"/>
            <a:ext cx="12630960" cy="5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17" name="Google Shape;517;p7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56253" y="1094040"/>
            <a:ext cx="2850906" cy="547284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89;p68"/>
          <p:cNvSpPr/>
          <p:nvPr/>
        </p:nvSpPr>
        <p:spPr>
          <a:xfrm>
            <a:off x="5343894" y="1505132"/>
            <a:ext cx="5545777" cy="445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i="0" u="none" strike="noStrike" cap="none" dirty="0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Количество классов: 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0"/>
          <p:cNvSpPr txBox="1">
            <a:spLocks noGrp="1"/>
          </p:cNvSpPr>
          <p:nvPr>
            <p:ph type="dt" idx="10"/>
          </p:nvPr>
        </p:nvSpPr>
        <p:spPr>
          <a:xfrm>
            <a:off x="863280" y="638136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 panose="020B0604020202020204"/>
              <a:buNone/>
            </a:pPr>
            <a:r>
              <a:rPr lang="ru-RU"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22.05.2023</a:t>
            </a: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04" name="Google Shape;504;p70"/>
          <p:cNvSpPr txBox="1">
            <a:spLocks noGrp="1"/>
          </p:cNvSpPr>
          <p:nvPr>
            <p:ph type="sldNum" idx="12"/>
          </p:nvPr>
        </p:nvSpPr>
        <p:spPr>
          <a:xfrm>
            <a:off x="8635680" y="638136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05" name="Google Shape;505;p70"/>
          <p:cNvSpPr txBox="1">
            <a:spLocks noGrp="1"/>
          </p:cNvSpPr>
          <p:nvPr>
            <p:ph type="title" idx="4294967295"/>
          </p:nvPr>
        </p:nvSpPr>
        <p:spPr>
          <a:xfrm>
            <a:off x="863280" y="390240"/>
            <a:ext cx="9257040" cy="69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3600"/>
              <a:buFont typeface="Arial" panose="020B0604020202020204"/>
              <a:buNone/>
            </a:pPr>
            <a:r>
              <a:rPr lang="ru-RU" sz="3600" b="0" i="0" u="none" strike="noStrike" cap="none">
                <a:solidFill>
                  <a:srgbClr val="44546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Принцип работы</a:t>
            </a:r>
            <a:endParaRPr sz="3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6" name="Google Shape;506;p70"/>
          <p:cNvSpPr/>
          <p:nvPr/>
        </p:nvSpPr>
        <p:spPr>
          <a:xfrm>
            <a:off x="-152280" y="-180000"/>
            <a:ext cx="12630960" cy="5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7" name="Google Shape;507;p70"/>
          <p:cNvSpPr/>
          <p:nvPr/>
        </p:nvSpPr>
        <p:spPr>
          <a:xfrm>
            <a:off x="782280" y="1542600"/>
            <a:ext cx="4043880" cy="392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08" name="Google Shape;508;p7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333440" y="1944360"/>
            <a:ext cx="9466200" cy="363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15;p71"/>
          <p:cNvSpPr txBox="1"/>
          <p:nvPr/>
        </p:nvSpPr>
        <p:spPr>
          <a:xfrm>
            <a:off x="863280" y="390240"/>
            <a:ext cx="9257040" cy="69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80000"/>
              </a:lnSpc>
              <a:buClr>
                <a:srgbClr val="44546A"/>
              </a:buClr>
              <a:buSzPts val="3600"/>
            </a:pPr>
            <a:r>
              <a:rPr lang="ru-RU" sz="3600" dirty="0">
                <a:solidFill>
                  <a:srgbClr val="44546A"/>
                </a:solidFill>
              </a:rPr>
              <a:t>Внешний вид</a:t>
            </a:r>
            <a:endParaRPr lang="ru-RU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35" y="735300"/>
            <a:ext cx="2862529" cy="60164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15;p71"/>
          <p:cNvSpPr txBox="1"/>
          <p:nvPr/>
        </p:nvSpPr>
        <p:spPr>
          <a:xfrm>
            <a:off x="863280" y="390240"/>
            <a:ext cx="9257040" cy="69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80000"/>
              </a:lnSpc>
              <a:buClr>
                <a:srgbClr val="44546A"/>
              </a:buClr>
              <a:buSzPts val="3600"/>
            </a:pPr>
            <a:r>
              <a:rPr lang="ru-RU" sz="3600" dirty="0">
                <a:solidFill>
                  <a:srgbClr val="44546A"/>
                </a:solidFill>
              </a:rPr>
              <a:t>Внешний вид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385" y="735300"/>
            <a:ext cx="2867230" cy="60164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15;p71"/>
          <p:cNvSpPr txBox="1"/>
          <p:nvPr/>
        </p:nvSpPr>
        <p:spPr>
          <a:xfrm>
            <a:off x="863280" y="390240"/>
            <a:ext cx="9257040" cy="69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80000"/>
              </a:lnSpc>
              <a:buClr>
                <a:srgbClr val="44546A"/>
              </a:buClr>
              <a:buSzPts val="3600"/>
            </a:pPr>
            <a:r>
              <a:rPr lang="ru-RU" sz="3600" dirty="0">
                <a:solidFill>
                  <a:srgbClr val="44546A"/>
                </a:solidFill>
              </a:rPr>
              <a:t>Внешний вид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35" y="735300"/>
            <a:ext cx="2862529" cy="60066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msung IT School White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msung IT School White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amsung IT School White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Широкоэкранный</PresentationFormat>
  <Paragraphs>43</Paragraphs>
  <Slides>12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Times New Roman</vt:lpstr>
      <vt:lpstr>Samsung IT School White</vt:lpstr>
      <vt:lpstr>Samsung IT School White</vt:lpstr>
      <vt:lpstr>Office Theme</vt:lpstr>
      <vt:lpstr>Office Theme</vt:lpstr>
      <vt:lpstr>Samsung IT School White</vt:lpstr>
      <vt:lpstr>“Tracks and Bingo”</vt:lpstr>
      <vt:lpstr>Проблема</vt:lpstr>
      <vt:lpstr>Введение</vt:lpstr>
      <vt:lpstr>Введение</vt:lpstr>
      <vt:lpstr>Структура приложения</vt:lpstr>
      <vt:lpstr>Принцип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Перспективы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Tracks and Bingo</dc:title>
  <dc:creator>admin</dc:creator>
  <cp:lastModifiedBy>ianakau02@gmail.com</cp:lastModifiedBy>
  <cp:revision>4</cp:revision>
  <dcterms:created xsi:type="dcterms:W3CDTF">2023-05-23T13:35:11Z</dcterms:created>
  <dcterms:modified xsi:type="dcterms:W3CDTF">2023-05-23T13:55:09Z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9134D0C0E7F1488C991E37010321E017</vt:lpwstr>
  </property>
  <property fmtid="{D5CDD505-2E9C-101B-9397-08002B2CF9AE}" pid="3" name="KSOProductBuildVer">
    <vt:lpwstr>1049-11.2.0.11537</vt:lpwstr>
  </property>
</Properties>
</file>