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62" r:id="rId4"/>
    <p:sldId id="264" r:id="rId5"/>
    <p:sldId id="265" r:id="rId6"/>
    <p:sldId id="266" r:id="rId7"/>
    <p:sldId id="267" r:id="rId8"/>
    <p:sldId id="269" r:id="rId9"/>
    <p:sldId id="268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B5B"/>
    <a:srgbClr val="1C0ED4"/>
    <a:srgbClr val="1108BC"/>
    <a:srgbClr val="0751BD"/>
    <a:srgbClr val="2A00DA"/>
    <a:srgbClr val="134FF9"/>
    <a:srgbClr val="0F30F9"/>
    <a:srgbClr val="0D13FF"/>
    <a:srgbClr val="0005D2"/>
    <a:srgbClr val="2E3B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9051EE-CBC8-43C2-A44B-66F8032C0286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AE047A-539F-49CD-BBA2-1B86113E3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8311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EA2A1A-DF97-458F-ACFD-A0A10343E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D6525BE-FBD1-487C-978B-4F4AFAB56C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4CCBAD-9E07-4689-AC2A-98443B55D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454F-6B64-4242-9296-4FA3078B7D0F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D4AE1F-E57F-485E-83CE-97A3C8B28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C8675D-2922-4BC4-8E32-56B5270B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D050-46E0-4881-B04B-F42EFC24E1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2818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3E0945-3D0B-46FF-BCDF-794C10082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2D28F28-FBF4-4457-ADCA-1D2FC4F86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058B5E-D07B-46D4-BAD7-473B8C4E5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454F-6B64-4242-9296-4FA3078B7D0F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1E257A-6858-41FC-A66E-6E51CB1F1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AC6AE3-E58A-4909-9DD7-460390F41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D050-46E0-4881-B04B-F42EFC24E1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5551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F07B0CF-BC20-4E00-B35D-D4A3AFB9F3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1C18780-153E-4A48-A954-3AE031AFC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AE4298-E47B-46C3-872E-DD79177FE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454F-6B64-4242-9296-4FA3078B7D0F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939BFB-EF85-48EE-9C94-8067D383D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47E0D6-D909-40C4-9365-BA57B6212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D050-46E0-4881-B04B-F42EFC24E1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796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CF935F-47FE-459C-8192-E64922EB9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C687D9-560F-46D5-95DF-74BCE6637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17491D-DAD6-4BBF-808C-B3D741C5A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454F-6B64-4242-9296-4FA3078B7D0F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B3CA44-28EB-4703-95F8-DED1626E6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C94D16-168D-460F-8D14-1E60517F4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D050-46E0-4881-B04B-F42EFC24E1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53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F9D57C-3E15-4827-A296-EE7F596B2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4FDECD-F48F-4DB5-995A-3F066CE1E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5BF32D-107B-4A91-906B-6E54B01F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454F-6B64-4242-9296-4FA3078B7D0F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5CD84C-7AB7-411F-B530-44E6C9A0E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34F3EC-D001-4A84-AE14-D5A372450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D050-46E0-4881-B04B-F42EFC24E1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9651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9FFA52-3B5A-460A-BA32-26D216A41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2A8DF7-02BB-41FD-892F-0664C646FE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80DE1BC-DD38-4C9E-8C97-21EBA6D628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9F87F6C-E2F1-4141-9725-ED2CE385D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454F-6B64-4242-9296-4FA3078B7D0F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1294F8D-D29D-46AB-A556-82710A178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708AC59-F219-47C1-B404-F5D69C3A7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D050-46E0-4881-B04B-F42EFC24E1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6279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58BA52-6EC5-4D0D-BF37-ADE498704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7A2FCF7-DC81-4D22-AC39-D8C2D3187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EF60C19-C201-43F3-B2D4-19490E81E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8A5786C-69FB-421D-91D7-E1BB185725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D285986-DFF3-446D-916F-37623493AD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B55EAD1-538A-4D69-ADE7-C3F925DF9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454F-6B64-4242-9296-4FA3078B7D0F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4A7C0B9-A4DD-462F-881B-647016FBA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5BC3B65-4980-4D73-A81E-814053CC3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D050-46E0-4881-B04B-F42EFC24E1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147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F971A0-9DE6-4342-BEB1-E41A59A63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E09754B-91ED-46D8-9AEC-BD9EF7DE3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454F-6B64-4242-9296-4FA3078B7D0F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2B7B2E1-2733-4A61-B53C-3386A177D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B771B62-92FD-4C46-9D67-56AD6B78E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D050-46E0-4881-B04B-F42EFC24E1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4966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C105534-2AEE-4226-A20E-7BC045DC8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454F-6B64-4242-9296-4FA3078B7D0F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29DCEA8-E526-4120-BB85-398D87736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B1E0921-7D70-435E-901C-40FED7DE3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D050-46E0-4881-B04B-F42EFC24E1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360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9A3843-B1BD-48FE-A8EF-F43750036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D6F8F0-BD97-453C-8424-9436F0E94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8FAA1E-70A7-4873-9DB6-3D4C5226F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0B96B56-115E-455D-8D72-8C4C0FF79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454F-6B64-4242-9296-4FA3078B7D0F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4105B0D-4BB4-4CFD-A7BF-5D0B29F0A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2739671-8911-471E-9A05-6DCDC4330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D050-46E0-4881-B04B-F42EFC24E1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2970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0BA6D3-68E7-4103-869C-5EF5E94DB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5B73C36-F6D7-42F4-9438-97FE64CA94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572DE33-BC28-46A9-9932-213F1F687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A4C4FCD-EE28-4CC7-A4D3-934BFAEEF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454F-6B64-4242-9296-4FA3078B7D0F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AAA3FFD-6E94-4F2E-BA38-F21F355F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FB17563-63F9-45C3-96EE-8A8FAEA41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D050-46E0-4881-B04B-F42EFC24E1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3808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66C2D3-5736-41E0-8A14-27EDDCD59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C337AB-A3CA-45CB-8454-00833F3FA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958315-7F97-4111-8ED0-7D545ADC58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9454F-6B64-4242-9296-4FA3078B7D0F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684465-9285-498C-8CBB-BE5E812CC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E5E172-C772-457C-8D30-A7CAEDD4C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7D050-46E0-4881-B04B-F42EFC24E1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3522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Группа 180">
            <a:extLst>
              <a:ext uri="{FF2B5EF4-FFF2-40B4-BE49-F238E27FC236}">
                <a16:creationId xmlns:a16="http://schemas.microsoft.com/office/drawing/2014/main" id="{54458CD5-C97E-4B55-9E68-8BD43DB26798}"/>
              </a:ext>
            </a:extLst>
          </p:cNvPr>
          <p:cNvGrpSpPr/>
          <p:nvPr/>
        </p:nvGrpSpPr>
        <p:grpSpPr>
          <a:xfrm>
            <a:off x="-5096604" y="-1581652"/>
            <a:ext cx="1119845" cy="607845"/>
            <a:chOff x="2542672" y="1617264"/>
            <a:chExt cx="1904246" cy="1033614"/>
          </a:xfrm>
        </p:grpSpPr>
        <p:sp>
          <p:nvSpPr>
            <p:cNvPr id="182" name="Равнобедренный треугольник 181">
              <a:extLst>
                <a:ext uri="{FF2B5EF4-FFF2-40B4-BE49-F238E27FC236}">
                  <a16:creationId xmlns:a16="http://schemas.microsoft.com/office/drawing/2014/main" id="{3357208F-5AC8-4CE9-8F9A-DB9E4BDDE1DD}"/>
                </a:ext>
              </a:extLst>
            </p:cNvPr>
            <p:cNvSpPr/>
            <p:nvPr/>
          </p:nvSpPr>
          <p:spPr>
            <a:xfrm rot="16200000">
              <a:off x="3400919" y="1604878"/>
              <a:ext cx="1033614" cy="1058385"/>
            </a:xfrm>
            <a:prstGeom prst="triangl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3" name="Равнобедренный треугольник 182">
              <a:extLst>
                <a:ext uri="{FF2B5EF4-FFF2-40B4-BE49-F238E27FC236}">
                  <a16:creationId xmlns:a16="http://schemas.microsoft.com/office/drawing/2014/main" id="{4B01FC39-B095-4D71-B8B8-67D14938CB0A}"/>
                </a:ext>
              </a:extLst>
            </p:cNvPr>
            <p:cNvSpPr/>
            <p:nvPr/>
          </p:nvSpPr>
          <p:spPr>
            <a:xfrm rot="5400000">
              <a:off x="2555058" y="1604878"/>
              <a:ext cx="1033614" cy="1058385"/>
            </a:xfrm>
            <a:prstGeom prst="triangl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4" name="Прямоугольник 183">
              <a:extLst>
                <a:ext uri="{FF2B5EF4-FFF2-40B4-BE49-F238E27FC236}">
                  <a16:creationId xmlns:a16="http://schemas.microsoft.com/office/drawing/2014/main" id="{C724DD75-6DB0-4A3C-BBAD-9CB04E539575}"/>
                </a:ext>
              </a:extLst>
            </p:cNvPr>
            <p:cNvSpPr/>
            <p:nvPr/>
          </p:nvSpPr>
          <p:spPr>
            <a:xfrm>
              <a:off x="3238500" y="1958641"/>
              <a:ext cx="511969" cy="3572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89" name="Группа 188">
            <a:extLst>
              <a:ext uri="{FF2B5EF4-FFF2-40B4-BE49-F238E27FC236}">
                <a16:creationId xmlns:a16="http://schemas.microsoft.com/office/drawing/2014/main" id="{7A7513D4-F455-48E6-A47B-7D9657403C38}"/>
              </a:ext>
            </a:extLst>
          </p:cNvPr>
          <p:cNvGrpSpPr/>
          <p:nvPr/>
        </p:nvGrpSpPr>
        <p:grpSpPr>
          <a:xfrm>
            <a:off x="-5096604" y="-607845"/>
            <a:ext cx="1119845" cy="607845"/>
            <a:chOff x="2542672" y="1617264"/>
            <a:chExt cx="1904246" cy="1033614"/>
          </a:xfrm>
        </p:grpSpPr>
        <p:sp>
          <p:nvSpPr>
            <p:cNvPr id="190" name="Равнобедренный треугольник 189">
              <a:extLst>
                <a:ext uri="{FF2B5EF4-FFF2-40B4-BE49-F238E27FC236}">
                  <a16:creationId xmlns:a16="http://schemas.microsoft.com/office/drawing/2014/main" id="{6911A305-6672-4E8D-8B8C-B90D050B7709}"/>
                </a:ext>
              </a:extLst>
            </p:cNvPr>
            <p:cNvSpPr/>
            <p:nvPr/>
          </p:nvSpPr>
          <p:spPr>
            <a:xfrm rot="16200000">
              <a:off x="3400919" y="1604878"/>
              <a:ext cx="1033614" cy="1058385"/>
            </a:xfrm>
            <a:prstGeom prst="triangl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1" name="Равнобедренный треугольник 190">
              <a:extLst>
                <a:ext uri="{FF2B5EF4-FFF2-40B4-BE49-F238E27FC236}">
                  <a16:creationId xmlns:a16="http://schemas.microsoft.com/office/drawing/2014/main" id="{4A3746C2-0076-4C2B-B887-3BF17FB9F251}"/>
                </a:ext>
              </a:extLst>
            </p:cNvPr>
            <p:cNvSpPr/>
            <p:nvPr/>
          </p:nvSpPr>
          <p:spPr>
            <a:xfrm rot="5400000">
              <a:off x="2555058" y="1604878"/>
              <a:ext cx="1033614" cy="1058385"/>
            </a:xfrm>
            <a:prstGeom prst="triangl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2" name="Прямоугольник 191">
              <a:extLst>
                <a:ext uri="{FF2B5EF4-FFF2-40B4-BE49-F238E27FC236}">
                  <a16:creationId xmlns:a16="http://schemas.microsoft.com/office/drawing/2014/main" id="{25E56D62-8D02-4166-9E37-4C6F9EE68011}"/>
                </a:ext>
              </a:extLst>
            </p:cNvPr>
            <p:cNvSpPr/>
            <p:nvPr/>
          </p:nvSpPr>
          <p:spPr>
            <a:xfrm>
              <a:off x="3238500" y="1958641"/>
              <a:ext cx="511969" cy="3572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97" name="Группа 196">
            <a:extLst>
              <a:ext uri="{FF2B5EF4-FFF2-40B4-BE49-F238E27FC236}">
                <a16:creationId xmlns:a16="http://schemas.microsoft.com/office/drawing/2014/main" id="{BE6AC780-7077-49F4-9C6E-5E0CF5EF5704}"/>
              </a:ext>
            </a:extLst>
          </p:cNvPr>
          <p:cNvGrpSpPr/>
          <p:nvPr/>
        </p:nvGrpSpPr>
        <p:grpSpPr>
          <a:xfrm>
            <a:off x="-5096604" y="-2593798"/>
            <a:ext cx="1119845" cy="607845"/>
            <a:chOff x="2542672" y="1617264"/>
            <a:chExt cx="1904246" cy="1033614"/>
          </a:xfrm>
        </p:grpSpPr>
        <p:sp>
          <p:nvSpPr>
            <p:cNvPr id="198" name="Равнобедренный треугольник 197">
              <a:extLst>
                <a:ext uri="{FF2B5EF4-FFF2-40B4-BE49-F238E27FC236}">
                  <a16:creationId xmlns:a16="http://schemas.microsoft.com/office/drawing/2014/main" id="{5E2E2FB9-A6E6-4BF2-A276-DCF44BFBD49E}"/>
                </a:ext>
              </a:extLst>
            </p:cNvPr>
            <p:cNvSpPr/>
            <p:nvPr/>
          </p:nvSpPr>
          <p:spPr>
            <a:xfrm rot="16200000">
              <a:off x="3400919" y="1604878"/>
              <a:ext cx="1033614" cy="1058385"/>
            </a:xfrm>
            <a:prstGeom prst="triangl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9" name="Равнобедренный треугольник 198">
              <a:extLst>
                <a:ext uri="{FF2B5EF4-FFF2-40B4-BE49-F238E27FC236}">
                  <a16:creationId xmlns:a16="http://schemas.microsoft.com/office/drawing/2014/main" id="{FE5A555B-C5CE-4341-AB1E-725CFF4B06A0}"/>
                </a:ext>
              </a:extLst>
            </p:cNvPr>
            <p:cNvSpPr/>
            <p:nvPr/>
          </p:nvSpPr>
          <p:spPr>
            <a:xfrm rot="5400000">
              <a:off x="2555058" y="1604878"/>
              <a:ext cx="1033614" cy="1058385"/>
            </a:xfrm>
            <a:prstGeom prst="triangl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0" name="Прямоугольник 199">
              <a:extLst>
                <a:ext uri="{FF2B5EF4-FFF2-40B4-BE49-F238E27FC236}">
                  <a16:creationId xmlns:a16="http://schemas.microsoft.com/office/drawing/2014/main" id="{C744B9F8-82B2-4D99-9B65-97930787E31C}"/>
                </a:ext>
              </a:extLst>
            </p:cNvPr>
            <p:cNvSpPr/>
            <p:nvPr/>
          </p:nvSpPr>
          <p:spPr>
            <a:xfrm>
              <a:off x="3238500" y="1958641"/>
              <a:ext cx="511969" cy="3572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05" name="Группа 204">
            <a:extLst>
              <a:ext uri="{FF2B5EF4-FFF2-40B4-BE49-F238E27FC236}">
                <a16:creationId xmlns:a16="http://schemas.microsoft.com/office/drawing/2014/main" id="{94B0A93A-1B4A-4CCE-8226-E003C4783414}"/>
              </a:ext>
            </a:extLst>
          </p:cNvPr>
          <p:cNvGrpSpPr/>
          <p:nvPr/>
        </p:nvGrpSpPr>
        <p:grpSpPr>
          <a:xfrm>
            <a:off x="-3652558" y="-2593798"/>
            <a:ext cx="1119845" cy="607845"/>
            <a:chOff x="2542672" y="1617264"/>
            <a:chExt cx="1904246" cy="1033614"/>
          </a:xfrm>
        </p:grpSpPr>
        <p:sp>
          <p:nvSpPr>
            <p:cNvPr id="206" name="Равнобедренный треугольник 205">
              <a:extLst>
                <a:ext uri="{FF2B5EF4-FFF2-40B4-BE49-F238E27FC236}">
                  <a16:creationId xmlns:a16="http://schemas.microsoft.com/office/drawing/2014/main" id="{F846A067-A767-4ECE-9545-2A976F62D4BE}"/>
                </a:ext>
              </a:extLst>
            </p:cNvPr>
            <p:cNvSpPr/>
            <p:nvPr/>
          </p:nvSpPr>
          <p:spPr>
            <a:xfrm rot="16200000">
              <a:off x="3400919" y="1604878"/>
              <a:ext cx="1033614" cy="1058385"/>
            </a:xfrm>
            <a:prstGeom prst="triangl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7" name="Равнобедренный треугольник 206">
              <a:extLst>
                <a:ext uri="{FF2B5EF4-FFF2-40B4-BE49-F238E27FC236}">
                  <a16:creationId xmlns:a16="http://schemas.microsoft.com/office/drawing/2014/main" id="{9C5E9D2A-7650-4EAC-A131-0F6634EFB850}"/>
                </a:ext>
              </a:extLst>
            </p:cNvPr>
            <p:cNvSpPr/>
            <p:nvPr/>
          </p:nvSpPr>
          <p:spPr>
            <a:xfrm rot="5400000">
              <a:off x="2555058" y="1604878"/>
              <a:ext cx="1033614" cy="1058385"/>
            </a:xfrm>
            <a:prstGeom prst="triangl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8" name="Прямоугольник 207">
              <a:extLst>
                <a:ext uri="{FF2B5EF4-FFF2-40B4-BE49-F238E27FC236}">
                  <a16:creationId xmlns:a16="http://schemas.microsoft.com/office/drawing/2014/main" id="{FCEE3685-1C08-438F-A2F4-AB45197AE0A8}"/>
                </a:ext>
              </a:extLst>
            </p:cNvPr>
            <p:cNvSpPr/>
            <p:nvPr/>
          </p:nvSpPr>
          <p:spPr>
            <a:xfrm>
              <a:off x="3238500" y="1958641"/>
              <a:ext cx="511969" cy="3572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45" name="Группа 244">
            <a:extLst>
              <a:ext uri="{FF2B5EF4-FFF2-40B4-BE49-F238E27FC236}">
                <a16:creationId xmlns:a16="http://schemas.microsoft.com/office/drawing/2014/main" id="{8CA53E12-E447-4D6A-844C-CF14492A8375}"/>
              </a:ext>
            </a:extLst>
          </p:cNvPr>
          <p:cNvGrpSpPr/>
          <p:nvPr/>
        </p:nvGrpSpPr>
        <p:grpSpPr>
          <a:xfrm>
            <a:off x="-3652741" y="-1581653"/>
            <a:ext cx="1119845" cy="607845"/>
            <a:chOff x="2542672" y="1617264"/>
            <a:chExt cx="1904246" cy="1033614"/>
          </a:xfrm>
        </p:grpSpPr>
        <p:sp>
          <p:nvSpPr>
            <p:cNvPr id="246" name="Равнобедренный треугольник 245">
              <a:extLst>
                <a:ext uri="{FF2B5EF4-FFF2-40B4-BE49-F238E27FC236}">
                  <a16:creationId xmlns:a16="http://schemas.microsoft.com/office/drawing/2014/main" id="{69F4677F-D7BC-40ED-A8B5-9A948CD37CA2}"/>
                </a:ext>
              </a:extLst>
            </p:cNvPr>
            <p:cNvSpPr/>
            <p:nvPr/>
          </p:nvSpPr>
          <p:spPr>
            <a:xfrm rot="16200000">
              <a:off x="3400919" y="1604878"/>
              <a:ext cx="1033614" cy="1058385"/>
            </a:xfrm>
            <a:prstGeom prst="triangl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7" name="Равнобедренный треугольник 246">
              <a:extLst>
                <a:ext uri="{FF2B5EF4-FFF2-40B4-BE49-F238E27FC236}">
                  <a16:creationId xmlns:a16="http://schemas.microsoft.com/office/drawing/2014/main" id="{41FC8850-5AF8-4D43-AD28-C9EE11A07FF5}"/>
                </a:ext>
              </a:extLst>
            </p:cNvPr>
            <p:cNvSpPr/>
            <p:nvPr/>
          </p:nvSpPr>
          <p:spPr>
            <a:xfrm rot="5400000">
              <a:off x="2555058" y="1604878"/>
              <a:ext cx="1033614" cy="1058385"/>
            </a:xfrm>
            <a:prstGeom prst="triangl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8" name="Прямоугольник 247">
              <a:extLst>
                <a:ext uri="{FF2B5EF4-FFF2-40B4-BE49-F238E27FC236}">
                  <a16:creationId xmlns:a16="http://schemas.microsoft.com/office/drawing/2014/main" id="{45129A98-F46C-4858-9C8C-99FD8AE790D6}"/>
                </a:ext>
              </a:extLst>
            </p:cNvPr>
            <p:cNvSpPr/>
            <p:nvPr/>
          </p:nvSpPr>
          <p:spPr>
            <a:xfrm>
              <a:off x="3238500" y="1958641"/>
              <a:ext cx="511969" cy="3572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531" name="Группа 530">
            <a:extLst>
              <a:ext uri="{FF2B5EF4-FFF2-40B4-BE49-F238E27FC236}">
                <a16:creationId xmlns:a16="http://schemas.microsoft.com/office/drawing/2014/main" id="{41D217F2-1DFE-4B15-A118-80F888648627}"/>
              </a:ext>
            </a:extLst>
          </p:cNvPr>
          <p:cNvGrpSpPr/>
          <p:nvPr/>
        </p:nvGrpSpPr>
        <p:grpSpPr>
          <a:xfrm>
            <a:off x="-3652924" y="-607846"/>
            <a:ext cx="1119845" cy="607845"/>
            <a:chOff x="2542672" y="1617264"/>
            <a:chExt cx="1904246" cy="1033614"/>
          </a:xfrm>
        </p:grpSpPr>
        <p:sp>
          <p:nvSpPr>
            <p:cNvPr id="532" name="Равнобедренный треугольник 531">
              <a:extLst>
                <a:ext uri="{FF2B5EF4-FFF2-40B4-BE49-F238E27FC236}">
                  <a16:creationId xmlns:a16="http://schemas.microsoft.com/office/drawing/2014/main" id="{7B979E5B-657D-4FCC-A7B5-D83FB5996580}"/>
                </a:ext>
              </a:extLst>
            </p:cNvPr>
            <p:cNvSpPr/>
            <p:nvPr/>
          </p:nvSpPr>
          <p:spPr>
            <a:xfrm rot="16200000">
              <a:off x="3400919" y="1604878"/>
              <a:ext cx="1033614" cy="1058385"/>
            </a:xfrm>
            <a:prstGeom prst="triangl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3" name="Равнобедренный треугольник 532">
              <a:extLst>
                <a:ext uri="{FF2B5EF4-FFF2-40B4-BE49-F238E27FC236}">
                  <a16:creationId xmlns:a16="http://schemas.microsoft.com/office/drawing/2014/main" id="{3167358C-4E5E-4245-A5C6-8BCF20EE7F84}"/>
                </a:ext>
              </a:extLst>
            </p:cNvPr>
            <p:cNvSpPr/>
            <p:nvPr/>
          </p:nvSpPr>
          <p:spPr>
            <a:xfrm rot="5400000">
              <a:off x="2555058" y="1604878"/>
              <a:ext cx="1033614" cy="1058385"/>
            </a:xfrm>
            <a:prstGeom prst="triangl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4" name="Прямоугольник 533">
              <a:extLst>
                <a:ext uri="{FF2B5EF4-FFF2-40B4-BE49-F238E27FC236}">
                  <a16:creationId xmlns:a16="http://schemas.microsoft.com/office/drawing/2014/main" id="{1F9D3DC0-BEFC-46DC-BC2C-DA03CF6734F7}"/>
                </a:ext>
              </a:extLst>
            </p:cNvPr>
            <p:cNvSpPr/>
            <p:nvPr/>
          </p:nvSpPr>
          <p:spPr>
            <a:xfrm>
              <a:off x="3238500" y="1958641"/>
              <a:ext cx="511969" cy="3572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535" name="Группа 534">
            <a:extLst>
              <a:ext uri="{FF2B5EF4-FFF2-40B4-BE49-F238E27FC236}">
                <a16:creationId xmlns:a16="http://schemas.microsoft.com/office/drawing/2014/main" id="{2F10A521-A5CC-46E7-9DAD-39D13071BFC2}"/>
              </a:ext>
            </a:extLst>
          </p:cNvPr>
          <p:cNvGrpSpPr/>
          <p:nvPr/>
        </p:nvGrpSpPr>
        <p:grpSpPr>
          <a:xfrm>
            <a:off x="-2271736" y="-1581653"/>
            <a:ext cx="1119845" cy="607845"/>
            <a:chOff x="2542672" y="1617264"/>
            <a:chExt cx="1904246" cy="1033614"/>
          </a:xfrm>
        </p:grpSpPr>
        <p:sp>
          <p:nvSpPr>
            <p:cNvPr id="536" name="Равнобедренный треугольник 535">
              <a:extLst>
                <a:ext uri="{FF2B5EF4-FFF2-40B4-BE49-F238E27FC236}">
                  <a16:creationId xmlns:a16="http://schemas.microsoft.com/office/drawing/2014/main" id="{074023EE-60D0-4769-BEA5-11CEE8445B60}"/>
                </a:ext>
              </a:extLst>
            </p:cNvPr>
            <p:cNvSpPr/>
            <p:nvPr/>
          </p:nvSpPr>
          <p:spPr>
            <a:xfrm rot="16200000">
              <a:off x="3400919" y="1604878"/>
              <a:ext cx="1033614" cy="1058385"/>
            </a:xfrm>
            <a:prstGeom prst="triangl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7" name="Равнобедренный треугольник 536">
              <a:extLst>
                <a:ext uri="{FF2B5EF4-FFF2-40B4-BE49-F238E27FC236}">
                  <a16:creationId xmlns:a16="http://schemas.microsoft.com/office/drawing/2014/main" id="{5116D98E-507A-4135-AD4E-4E6903CB0E2A}"/>
                </a:ext>
              </a:extLst>
            </p:cNvPr>
            <p:cNvSpPr/>
            <p:nvPr/>
          </p:nvSpPr>
          <p:spPr>
            <a:xfrm rot="5400000">
              <a:off x="2555058" y="1604878"/>
              <a:ext cx="1033614" cy="1058385"/>
            </a:xfrm>
            <a:prstGeom prst="triangl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8" name="Прямоугольник 537">
              <a:extLst>
                <a:ext uri="{FF2B5EF4-FFF2-40B4-BE49-F238E27FC236}">
                  <a16:creationId xmlns:a16="http://schemas.microsoft.com/office/drawing/2014/main" id="{B687964D-7806-4E58-A963-D851B716D1C5}"/>
                </a:ext>
              </a:extLst>
            </p:cNvPr>
            <p:cNvSpPr/>
            <p:nvPr/>
          </p:nvSpPr>
          <p:spPr>
            <a:xfrm>
              <a:off x="3238500" y="1958641"/>
              <a:ext cx="511969" cy="3572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539" name="Группа 538">
            <a:extLst>
              <a:ext uri="{FF2B5EF4-FFF2-40B4-BE49-F238E27FC236}">
                <a16:creationId xmlns:a16="http://schemas.microsoft.com/office/drawing/2014/main" id="{0221E8A4-08F7-4200-85A9-8BA996CCF2FF}"/>
              </a:ext>
            </a:extLst>
          </p:cNvPr>
          <p:cNvGrpSpPr/>
          <p:nvPr/>
        </p:nvGrpSpPr>
        <p:grpSpPr>
          <a:xfrm>
            <a:off x="-2271736" y="-607846"/>
            <a:ext cx="1119845" cy="607845"/>
            <a:chOff x="2542672" y="1617264"/>
            <a:chExt cx="1904246" cy="1033614"/>
          </a:xfrm>
        </p:grpSpPr>
        <p:sp>
          <p:nvSpPr>
            <p:cNvPr id="540" name="Равнобедренный треугольник 539">
              <a:extLst>
                <a:ext uri="{FF2B5EF4-FFF2-40B4-BE49-F238E27FC236}">
                  <a16:creationId xmlns:a16="http://schemas.microsoft.com/office/drawing/2014/main" id="{0E3D1C0B-5CF2-4579-8C32-901D91046C59}"/>
                </a:ext>
              </a:extLst>
            </p:cNvPr>
            <p:cNvSpPr/>
            <p:nvPr/>
          </p:nvSpPr>
          <p:spPr>
            <a:xfrm rot="16200000">
              <a:off x="3400919" y="1604878"/>
              <a:ext cx="1033614" cy="1058385"/>
            </a:xfrm>
            <a:prstGeom prst="triangl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1" name="Равнобедренный треугольник 540">
              <a:extLst>
                <a:ext uri="{FF2B5EF4-FFF2-40B4-BE49-F238E27FC236}">
                  <a16:creationId xmlns:a16="http://schemas.microsoft.com/office/drawing/2014/main" id="{7B4BD9E5-2835-43F6-8940-BFC12A72EC3A}"/>
                </a:ext>
              </a:extLst>
            </p:cNvPr>
            <p:cNvSpPr/>
            <p:nvPr/>
          </p:nvSpPr>
          <p:spPr>
            <a:xfrm rot="5400000">
              <a:off x="2555058" y="1604878"/>
              <a:ext cx="1033614" cy="1058385"/>
            </a:xfrm>
            <a:prstGeom prst="triangl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2" name="Прямоугольник 541">
              <a:extLst>
                <a:ext uri="{FF2B5EF4-FFF2-40B4-BE49-F238E27FC236}">
                  <a16:creationId xmlns:a16="http://schemas.microsoft.com/office/drawing/2014/main" id="{911F21D0-DF58-454F-966E-26FDB06AB1C8}"/>
                </a:ext>
              </a:extLst>
            </p:cNvPr>
            <p:cNvSpPr/>
            <p:nvPr/>
          </p:nvSpPr>
          <p:spPr>
            <a:xfrm>
              <a:off x="3238500" y="1958641"/>
              <a:ext cx="511969" cy="3572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543" name="Группа 542">
            <a:extLst>
              <a:ext uri="{FF2B5EF4-FFF2-40B4-BE49-F238E27FC236}">
                <a16:creationId xmlns:a16="http://schemas.microsoft.com/office/drawing/2014/main" id="{EF3BDCAF-09AB-4202-A7BE-547A4515D204}"/>
              </a:ext>
            </a:extLst>
          </p:cNvPr>
          <p:cNvGrpSpPr/>
          <p:nvPr/>
        </p:nvGrpSpPr>
        <p:grpSpPr>
          <a:xfrm>
            <a:off x="-2271736" y="-2593799"/>
            <a:ext cx="1119845" cy="607845"/>
            <a:chOff x="2542672" y="1617264"/>
            <a:chExt cx="1904246" cy="1033614"/>
          </a:xfrm>
        </p:grpSpPr>
        <p:sp>
          <p:nvSpPr>
            <p:cNvPr id="544" name="Равнобедренный треугольник 543">
              <a:extLst>
                <a:ext uri="{FF2B5EF4-FFF2-40B4-BE49-F238E27FC236}">
                  <a16:creationId xmlns:a16="http://schemas.microsoft.com/office/drawing/2014/main" id="{FDDC368E-C29F-470B-A9F8-29B2337C12B5}"/>
                </a:ext>
              </a:extLst>
            </p:cNvPr>
            <p:cNvSpPr/>
            <p:nvPr/>
          </p:nvSpPr>
          <p:spPr>
            <a:xfrm rot="16200000">
              <a:off x="3400919" y="1604878"/>
              <a:ext cx="1033614" cy="1058385"/>
            </a:xfrm>
            <a:prstGeom prst="triangl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5" name="Равнобедренный треугольник 544">
              <a:extLst>
                <a:ext uri="{FF2B5EF4-FFF2-40B4-BE49-F238E27FC236}">
                  <a16:creationId xmlns:a16="http://schemas.microsoft.com/office/drawing/2014/main" id="{CF0BCD58-CEA4-4EFC-8865-F76B34B6F753}"/>
                </a:ext>
              </a:extLst>
            </p:cNvPr>
            <p:cNvSpPr/>
            <p:nvPr/>
          </p:nvSpPr>
          <p:spPr>
            <a:xfrm rot="5400000">
              <a:off x="2555058" y="1604878"/>
              <a:ext cx="1033614" cy="1058385"/>
            </a:xfrm>
            <a:prstGeom prst="triangl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6" name="Прямоугольник 545">
              <a:extLst>
                <a:ext uri="{FF2B5EF4-FFF2-40B4-BE49-F238E27FC236}">
                  <a16:creationId xmlns:a16="http://schemas.microsoft.com/office/drawing/2014/main" id="{3200834B-6875-4E2D-9DF5-37E20000F06F}"/>
                </a:ext>
              </a:extLst>
            </p:cNvPr>
            <p:cNvSpPr/>
            <p:nvPr/>
          </p:nvSpPr>
          <p:spPr>
            <a:xfrm>
              <a:off x="3238500" y="1958641"/>
              <a:ext cx="511969" cy="3572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547" name="Группа 546">
            <a:extLst>
              <a:ext uri="{FF2B5EF4-FFF2-40B4-BE49-F238E27FC236}">
                <a16:creationId xmlns:a16="http://schemas.microsoft.com/office/drawing/2014/main" id="{E0EAA8C9-28E4-460C-8F06-3D10586B029F}"/>
              </a:ext>
            </a:extLst>
          </p:cNvPr>
          <p:cNvGrpSpPr/>
          <p:nvPr/>
        </p:nvGrpSpPr>
        <p:grpSpPr>
          <a:xfrm>
            <a:off x="-827690" y="-2593799"/>
            <a:ext cx="1119845" cy="607845"/>
            <a:chOff x="2542672" y="1617264"/>
            <a:chExt cx="1904246" cy="1033614"/>
          </a:xfrm>
        </p:grpSpPr>
        <p:sp>
          <p:nvSpPr>
            <p:cNvPr id="548" name="Равнобедренный треугольник 547">
              <a:extLst>
                <a:ext uri="{FF2B5EF4-FFF2-40B4-BE49-F238E27FC236}">
                  <a16:creationId xmlns:a16="http://schemas.microsoft.com/office/drawing/2014/main" id="{31A48546-2F92-4B91-BDB3-D362E2C3D3B9}"/>
                </a:ext>
              </a:extLst>
            </p:cNvPr>
            <p:cNvSpPr/>
            <p:nvPr/>
          </p:nvSpPr>
          <p:spPr>
            <a:xfrm rot="16200000">
              <a:off x="3400919" y="1604878"/>
              <a:ext cx="1033614" cy="1058385"/>
            </a:xfrm>
            <a:prstGeom prst="triangl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9" name="Равнобедренный треугольник 548">
              <a:extLst>
                <a:ext uri="{FF2B5EF4-FFF2-40B4-BE49-F238E27FC236}">
                  <a16:creationId xmlns:a16="http://schemas.microsoft.com/office/drawing/2014/main" id="{8D40E55A-6C93-47A7-836C-03B1FD715003}"/>
                </a:ext>
              </a:extLst>
            </p:cNvPr>
            <p:cNvSpPr/>
            <p:nvPr/>
          </p:nvSpPr>
          <p:spPr>
            <a:xfrm rot="5400000">
              <a:off x="2555058" y="1604878"/>
              <a:ext cx="1033614" cy="1058385"/>
            </a:xfrm>
            <a:prstGeom prst="triangl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0" name="Прямоугольник 549">
              <a:extLst>
                <a:ext uri="{FF2B5EF4-FFF2-40B4-BE49-F238E27FC236}">
                  <a16:creationId xmlns:a16="http://schemas.microsoft.com/office/drawing/2014/main" id="{7D67E00D-98D5-4131-B18A-DF6C4B60B4E6}"/>
                </a:ext>
              </a:extLst>
            </p:cNvPr>
            <p:cNvSpPr/>
            <p:nvPr/>
          </p:nvSpPr>
          <p:spPr>
            <a:xfrm>
              <a:off x="3238500" y="1958641"/>
              <a:ext cx="511969" cy="3572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551" name="Группа 550">
            <a:extLst>
              <a:ext uri="{FF2B5EF4-FFF2-40B4-BE49-F238E27FC236}">
                <a16:creationId xmlns:a16="http://schemas.microsoft.com/office/drawing/2014/main" id="{DA741096-B338-49B9-A411-C850E94289D9}"/>
              </a:ext>
            </a:extLst>
          </p:cNvPr>
          <p:cNvGrpSpPr/>
          <p:nvPr/>
        </p:nvGrpSpPr>
        <p:grpSpPr>
          <a:xfrm>
            <a:off x="-827873" y="-1581654"/>
            <a:ext cx="1119845" cy="607845"/>
            <a:chOff x="2542672" y="1617264"/>
            <a:chExt cx="1904246" cy="1033614"/>
          </a:xfrm>
        </p:grpSpPr>
        <p:sp>
          <p:nvSpPr>
            <p:cNvPr id="552" name="Равнобедренный треугольник 551">
              <a:extLst>
                <a:ext uri="{FF2B5EF4-FFF2-40B4-BE49-F238E27FC236}">
                  <a16:creationId xmlns:a16="http://schemas.microsoft.com/office/drawing/2014/main" id="{FAB333FE-418C-42B6-894A-E0AC76001FA5}"/>
                </a:ext>
              </a:extLst>
            </p:cNvPr>
            <p:cNvSpPr/>
            <p:nvPr/>
          </p:nvSpPr>
          <p:spPr>
            <a:xfrm rot="16200000">
              <a:off x="3400919" y="1604878"/>
              <a:ext cx="1033614" cy="1058385"/>
            </a:xfrm>
            <a:prstGeom prst="triangl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3" name="Равнобедренный треугольник 552">
              <a:extLst>
                <a:ext uri="{FF2B5EF4-FFF2-40B4-BE49-F238E27FC236}">
                  <a16:creationId xmlns:a16="http://schemas.microsoft.com/office/drawing/2014/main" id="{BD2CFC0F-A7B2-488A-B3B4-DF85B810D030}"/>
                </a:ext>
              </a:extLst>
            </p:cNvPr>
            <p:cNvSpPr/>
            <p:nvPr/>
          </p:nvSpPr>
          <p:spPr>
            <a:xfrm rot="5400000">
              <a:off x="2555058" y="1604878"/>
              <a:ext cx="1033614" cy="1058385"/>
            </a:xfrm>
            <a:prstGeom prst="triangl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4" name="Прямоугольник 553">
              <a:extLst>
                <a:ext uri="{FF2B5EF4-FFF2-40B4-BE49-F238E27FC236}">
                  <a16:creationId xmlns:a16="http://schemas.microsoft.com/office/drawing/2014/main" id="{C3870A9A-5C2F-4364-A5AB-5ACBFE2067F6}"/>
                </a:ext>
              </a:extLst>
            </p:cNvPr>
            <p:cNvSpPr/>
            <p:nvPr/>
          </p:nvSpPr>
          <p:spPr>
            <a:xfrm>
              <a:off x="3238500" y="1958641"/>
              <a:ext cx="511969" cy="3572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D57D02D-2CE9-4604-B72C-FD864AF2A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66" y="257718"/>
            <a:ext cx="1049867" cy="10498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1FA222-3CBA-4C08-9AD1-994B379A0DEB}"/>
              </a:ext>
            </a:extLst>
          </p:cNvPr>
          <p:cNvSpPr txBox="1"/>
          <p:nvPr/>
        </p:nvSpPr>
        <p:spPr>
          <a:xfrm>
            <a:off x="2108202" y="397930"/>
            <a:ext cx="68241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 Rounded MT Bold" panose="020F0704030504030204" pitchFamily="34" charset="0"/>
              </a:rPr>
              <a:t>Health Tracker</a:t>
            </a:r>
            <a:endParaRPr lang="ru-RU" sz="4400" dirty="0">
              <a:latin typeface="Proxima Nova Rg" panose="02000506030000020004" pitchFamily="2" charset="0"/>
            </a:endParaRPr>
          </a:p>
        </p:txBody>
      </p:sp>
      <p:pic>
        <p:nvPicPr>
          <p:cNvPr id="82" name="Рисунок 81">
            <a:extLst>
              <a:ext uri="{FF2B5EF4-FFF2-40B4-BE49-F238E27FC236}">
                <a16:creationId xmlns:a16="http://schemas.microsoft.com/office/drawing/2014/main" id="{E1859BDE-3FA6-4DCD-8264-BC1021A47E3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0" y="4011402"/>
            <a:ext cx="2270287" cy="797668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A48A6E1B-1F43-48FC-A3E9-98BAC7C11966}"/>
              </a:ext>
            </a:extLst>
          </p:cNvPr>
          <p:cNvSpPr txBox="1"/>
          <p:nvPr/>
        </p:nvSpPr>
        <p:spPr>
          <a:xfrm>
            <a:off x="6714065" y="4732663"/>
            <a:ext cx="54779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latin typeface="Proxima Nova Semibold" panose="02000506030000020004" pitchFamily="2" charset="0"/>
              </a:rPr>
              <a:t>Город</a:t>
            </a:r>
            <a:r>
              <a:rPr lang="en-US" sz="2000" b="1" dirty="0">
                <a:latin typeface="Proxima Nova Semibold" panose="02000506030000020004" pitchFamily="2" charset="0"/>
              </a:rPr>
              <a:t>:</a:t>
            </a:r>
            <a:r>
              <a:rPr lang="en-US" sz="2000" dirty="0">
                <a:latin typeface="Arial Rounded MT Bold" panose="020F0704030504030204" pitchFamily="34" charset="0"/>
              </a:rPr>
              <a:t> </a:t>
            </a:r>
            <a:r>
              <a:rPr lang="ru-RU" sz="2000" dirty="0">
                <a:latin typeface="Proxima Nova Rg" panose="02000506030000020004" pitchFamily="2" charset="0"/>
              </a:rPr>
              <a:t>Новосибирск</a:t>
            </a:r>
          </a:p>
          <a:p>
            <a:r>
              <a:rPr lang="ru-RU" sz="2000" b="1" dirty="0">
                <a:latin typeface="Proxima Nova Semibold" panose="02000506030000020004" pitchFamily="2" charset="0"/>
              </a:rPr>
              <a:t>Площадка</a:t>
            </a:r>
            <a:r>
              <a:rPr lang="en-US" sz="2000" b="1" dirty="0">
                <a:latin typeface="Proxima Nova Semibold" panose="02000506030000020004" pitchFamily="2" charset="0"/>
              </a:rPr>
              <a:t>:</a:t>
            </a:r>
            <a:r>
              <a:rPr lang="en-US" sz="2000" dirty="0">
                <a:latin typeface="Arial Rounded MT Bold" panose="020F0704030504030204" pitchFamily="34" charset="0"/>
              </a:rPr>
              <a:t> </a:t>
            </a:r>
            <a:r>
              <a:rPr lang="ru-RU" sz="2000" dirty="0">
                <a:latin typeface="Proxima Nova Rg" panose="02000506030000020004" pitchFamily="2" charset="0"/>
              </a:rPr>
              <a:t>Инженерный лицей НГТУ</a:t>
            </a:r>
          </a:p>
          <a:p>
            <a:r>
              <a:rPr lang="ru-RU" sz="2000" b="1" dirty="0">
                <a:latin typeface="Proxima Nova Semibold" panose="02000506030000020004" pitchFamily="2" charset="0"/>
              </a:rPr>
              <a:t>Автор</a:t>
            </a:r>
            <a:r>
              <a:rPr lang="en-US" sz="2000" b="1" dirty="0">
                <a:latin typeface="Proxima Nova Semibold" panose="02000506030000020004" pitchFamily="2" charset="0"/>
              </a:rPr>
              <a:t>:</a:t>
            </a:r>
            <a:r>
              <a:rPr lang="en-US" sz="2000" dirty="0">
                <a:latin typeface="Proxima Nova Semibold" panose="02000506030000020004" pitchFamily="2" charset="0"/>
              </a:rPr>
              <a:t> </a:t>
            </a:r>
            <a:r>
              <a:rPr lang="ru-RU" sz="2000" dirty="0">
                <a:latin typeface="Proxima Nova Rg" panose="02000506030000020004" pitchFamily="2" charset="0"/>
              </a:rPr>
              <a:t>Свирский Богдан</a:t>
            </a:r>
          </a:p>
          <a:p>
            <a:r>
              <a:rPr lang="ru-RU" sz="2000" b="1" dirty="0">
                <a:latin typeface="Proxima Nova Semibold" panose="02000506030000020004" pitchFamily="2" charset="0"/>
              </a:rPr>
              <a:t>Преподаватель</a:t>
            </a:r>
            <a:r>
              <a:rPr lang="en-US" sz="2000" b="1" dirty="0">
                <a:latin typeface="Proxima Nova Semibold" panose="02000506030000020004" pitchFamily="2" charset="0"/>
              </a:rPr>
              <a:t>: </a:t>
            </a:r>
            <a:r>
              <a:rPr lang="ru-RU" sz="2000" dirty="0" err="1">
                <a:latin typeface="Proxima Nova Rg" panose="02000506030000020004" pitchFamily="2" charset="0"/>
              </a:rPr>
              <a:t>Шперлинг</a:t>
            </a:r>
            <a:r>
              <a:rPr lang="ru-RU" sz="2000" dirty="0">
                <a:latin typeface="Proxima Nova Rg" panose="02000506030000020004" pitchFamily="2" charset="0"/>
              </a:rPr>
              <a:t> Владимир</a:t>
            </a:r>
          </a:p>
        </p:txBody>
      </p:sp>
    </p:spTree>
    <p:extLst>
      <p:ext uri="{BB962C8B-B14F-4D97-AF65-F5344CB8AC3E}">
        <p14:creationId xmlns:p14="http://schemas.microsoft.com/office/powerpoint/2010/main" val="2929150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6F62766A-5DAE-40B9-969F-B4226158BD05}"/>
              </a:ext>
            </a:extLst>
          </p:cNvPr>
          <p:cNvSpPr txBox="1"/>
          <p:nvPr/>
        </p:nvSpPr>
        <p:spPr>
          <a:xfrm>
            <a:off x="2108203" y="397930"/>
            <a:ext cx="37591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1" dirty="0">
                <a:latin typeface="Proxima Nova Semibold" panose="02000506030000020004" pitchFamily="2" charset="0"/>
              </a:rPr>
              <a:t>Актуальность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EEAB0F9-C35B-4A96-B504-407FE2B0E45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317" y="383816"/>
            <a:ext cx="2270287" cy="797668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63A57DE-9045-4AA7-AADC-A5795429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5404" y="6205896"/>
            <a:ext cx="2743200" cy="365125"/>
          </a:xfrm>
        </p:spPr>
        <p:txBody>
          <a:bodyPr/>
          <a:lstStyle/>
          <a:p>
            <a:fld id="{6107D050-46E0-4881-B04B-F42EFC24E18C}" type="slidenum">
              <a:rPr lang="ru-RU" sz="1600" smtClean="0">
                <a:solidFill>
                  <a:schemeClr val="tx1"/>
                </a:solidFill>
                <a:latin typeface="Proxima Nova Semibold" panose="02000506030000020004" pitchFamily="2" charset="0"/>
              </a:rPr>
              <a:t>2</a:t>
            </a:fld>
            <a:endParaRPr lang="ru-RU" sz="1600" dirty="0">
              <a:solidFill>
                <a:schemeClr val="tx1"/>
              </a:solidFill>
              <a:latin typeface="Proxima Nova Semibold" panose="02000506030000020004" pitchFamily="2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15CBA3E-E5D1-4963-9C65-F2DEDB159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403" y="1301243"/>
            <a:ext cx="3871382" cy="3017918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2CEF732-ED1A-4712-AF22-68C5918966F1}"/>
              </a:ext>
            </a:extLst>
          </p:cNvPr>
          <p:cNvSpPr/>
          <p:nvPr/>
        </p:nvSpPr>
        <p:spPr>
          <a:xfrm>
            <a:off x="1332290" y="5427126"/>
            <a:ext cx="9527420" cy="699897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F4C31F-864F-42AB-ACC5-D52E367E8165}"/>
              </a:ext>
            </a:extLst>
          </p:cNvPr>
          <p:cNvSpPr txBox="1"/>
          <p:nvPr/>
        </p:nvSpPr>
        <p:spPr>
          <a:xfrm>
            <a:off x="1332290" y="5498601"/>
            <a:ext cx="9498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Proxima Nova Rg" panose="02000506030000020004" pitchFamily="2" charset="0"/>
              </a:rPr>
              <a:t>Доступность еды для людей растёт, а расход энергии, которую мы из этой еды получаем, уменьшается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FF4AD5-5A4F-41A6-8AA5-09DABAD8644F}"/>
              </a:ext>
            </a:extLst>
          </p:cNvPr>
          <p:cNvSpPr txBox="1"/>
          <p:nvPr/>
        </p:nvSpPr>
        <p:spPr>
          <a:xfrm>
            <a:off x="6652685" y="4390636"/>
            <a:ext cx="3775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Arial Rounded MT Bold" panose="020F0704030504030204" pitchFamily="34" charset="0"/>
              </a:rPr>
              <a:t>*Physical activity and risk of breast cancer, colon cancer,…</a:t>
            </a:r>
            <a:endParaRPr lang="ru-RU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F741E6A-90AB-4E08-9BE6-DAABBB9306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2201" y="1388370"/>
            <a:ext cx="4911202" cy="28819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D01D7A3-E113-475E-B758-6505A3B3CB51}"/>
              </a:ext>
            </a:extLst>
          </p:cNvPr>
          <p:cNvSpPr txBox="1"/>
          <p:nvPr/>
        </p:nvSpPr>
        <p:spPr>
          <a:xfrm>
            <a:off x="2198430" y="4390636"/>
            <a:ext cx="3775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Arial Rounded MT Bold" panose="020F0704030504030204" pitchFamily="34" charset="0"/>
              </a:rPr>
              <a:t>*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Arial Rounded MT Bold" panose="020F0704030504030204" pitchFamily="34" charset="0"/>
              </a:rPr>
              <a:t>NCDRisC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Arial Rounded MT Bold" panose="020F0704030504030204" pitchFamily="34" charset="0"/>
              </a:rPr>
              <a:t> and Food and Agriculture Organization of the United Nations</a:t>
            </a:r>
            <a:endParaRPr lang="ru-RU" sz="16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863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6F62766A-5DAE-40B9-969F-B4226158BD05}"/>
              </a:ext>
            </a:extLst>
          </p:cNvPr>
          <p:cNvSpPr txBox="1"/>
          <p:nvPr/>
        </p:nvSpPr>
        <p:spPr>
          <a:xfrm>
            <a:off x="2108202" y="397930"/>
            <a:ext cx="62547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1" dirty="0">
                <a:latin typeface="Proxima Nova Semibold" panose="02000506030000020004" pitchFamily="2" charset="0"/>
              </a:rPr>
              <a:t>Приложение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EEAB0F9-C35B-4A96-B504-407FE2B0E45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317" y="383816"/>
            <a:ext cx="2270287" cy="797668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63A57DE-9045-4AA7-AADC-A5795429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5404" y="6205896"/>
            <a:ext cx="2743200" cy="365125"/>
          </a:xfrm>
        </p:spPr>
        <p:txBody>
          <a:bodyPr/>
          <a:lstStyle/>
          <a:p>
            <a:fld id="{6107D050-46E0-4881-B04B-F42EFC24E18C}" type="slidenum">
              <a:rPr lang="ru-RU" sz="1600" smtClean="0">
                <a:solidFill>
                  <a:schemeClr val="tx1"/>
                </a:solidFill>
                <a:latin typeface="Proxima Nova Semibold" panose="02000506030000020004" pitchFamily="2" charset="0"/>
              </a:rPr>
              <a:t>3</a:t>
            </a:fld>
            <a:endParaRPr lang="ru-RU" sz="1600" dirty="0">
              <a:solidFill>
                <a:schemeClr val="tx1"/>
              </a:solidFill>
              <a:latin typeface="Proxima Nova Semibold" panose="02000506030000020004" pitchFamily="2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96073A0-6E39-4AE4-ABE5-95554BDBD6B4}"/>
              </a:ext>
            </a:extLst>
          </p:cNvPr>
          <p:cNvSpPr/>
          <p:nvPr/>
        </p:nvSpPr>
        <p:spPr>
          <a:xfrm>
            <a:off x="945453" y="2238768"/>
            <a:ext cx="4495800" cy="290987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322B85-F9D4-44FD-9A42-BF92A7ADC0A5}"/>
              </a:ext>
            </a:extLst>
          </p:cNvPr>
          <p:cNvSpPr txBox="1"/>
          <p:nvPr/>
        </p:nvSpPr>
        <p:spPr>
          <a:xfrm>
            <a:off x="1140715" y="2416434"/>
            <a:ext cx="41052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Proxima Nova Semibold" panose="02000506030000020004" pitchFamily="2" charset="0"/>
              </a:rPr>
              <a:t>Моё решение этой проблемы</a:t>
            </a:r>
            <a:r>
              <a:rPr lang="en-US" sz="2000" dirty="0">
                <a:latin typeface="Proxima Nova Semibold" panose="02000506030000020004" pitchFamily="2" charset="0"/>
              </a:rPr>
              <a:t>:</a:t>
            </a:r>
          </a:p>
          <a:p>
            <a:r>
              <a:rPr lang="ru-RU" sz="2000" dirty="0">
                <a:latin typeface="Proxima Nova Rg" panose="02000506030000020004" pitchFamily="2" charset="0"/>
              </a:rPr>
              <a:t>Создание </a:t>
            </a:r>
            <a:r>
              <a:rPr lang="en-US" sz="2000" dirty="0">
                <a:latin typeface="Proxima Nova Rg" panose="02000506030000020004" pitchFamily="2" charset="0"/>
              </a:rPr>
              <a:t>android-</a:t>
            </a:r>
            <a:r>
              <a:rPr lang="ru-RU" sz="2000" dirty="0">
                <a:latin typeface="Proxima Nova Rg" panose="02000506030000020004" pitchFamily="2" charset="0"/>
              </a:rPr>
              <a:t>приложения для отслеживания своей ежедневной активности</a:t>
            </a:r>
            <a:r>
              <a:rPr lang="en-US" sz="2000" dirty="0">
                <a:latin typeface="Proxima Nova Rg" panose="02000506030000020004" pitchFamily="2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Proxima Nova Rg" panose="02000506030000020004" pitchFamily="2" charset="0"/>
              </a:rPr>
              <a:t>количество шагов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Proxima Nova Rg" panose="02000506030000020004" pitchFamily="2" charset="0"/>
              </a:rPr>
              <a:t>количество выпитой воды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Proxima Nova Rg" panose="02000506030000020004" pitchFamily="2" charset="0"/>
              </a:rPr>
              <a:t>количество употреблённых калорий 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43677F5-D397-4E2A-9C17-48DCEE299E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22" b="11112"/>
          <a:stretch/>
        </p:blipFill>
        <p:spPr>
          <a:xfrm>
            <a:off x="8620124" y="1266365"/>
            <a:ext cx="2640937" cy="493953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8C0E405-4D22-4CC3-A613-A9C093E390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294" y="1254049"/>
            <a:ext cx="2222789" cy="493953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06403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6F62766A-5DAE-40B9-969F-B4226158BD05}"/>
              </a:ext>
            </a:extLst>
          </p:cNvPr>
          <p:cNvSpPr txBox="1"/>
          <p:nvPr/>
        </p:nvSpPr>
        <p:spPr>
          <a:xfrm>
            <a:off x="2108202" y="397930"/>
            <a:ext cx="62547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1" dirty="0">
                <a:latin typeface="Proxima Nova Semibold" panose="02000506030000020004" pitchFamily="2" charset="0"/>
              </a:rPr>
              <a:t>Структура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EEAB0F9-C35B-4A96-B504-407FE2B0E45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317" y="383816"/>
            <a:ext cx="2270287" cy="797668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63A57DE-9045-4AA7-AADC-A5795429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5404" y="6205896"/>
            <a:ext cx="2743200" cy="365125"/>
          </a:xfrm>
        </p:spPr>
        <p:txBody>
          <a:bodyPr/>
          <a:lstStyle/>
          <a:p>
            <a:fld id="{6107D050-46E0-4881-B04B-F42EFC24E18C}" type="slidenum">
              <a:rPr lang="ru-RU" sz="1600" smtClean="0">
                <a:solidFill>
                  <a:schemeClr val="tx1"/>
                </a:solidFill>
                <a:latin typeface="Proxima Nova Semibold" panose="02000506030000020004" pitchFamily="2" charset="0"/>
              </a:rPr>
              <a:t>4</a:t>
            </a:fld>
            <a:endParaRPr lang="ru-RU" sz="1600" dirty="0">
              <a:solidFill>
                <a:schemeClr val="tx1"/>
              </a:solidFill>
              <a:latin typeface="Proxima Nova Semibold" panose="02000506030000020004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52103F-BE25-48DA-8E4F-B566ADB60164}"/>
              </a:ext>
            </a:extLst>
          </p:cNvPr>
          <p:cNvSpPr txBox="1"/>
          <p:nvPr/>
        </p:nvSpPr>
        <p:spPr>
          <a:xfrm>
            <a:off x="2581695" y="1457094"/>
            <a:ext cx="2047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Proxima Nova Rg" panose="02000506030000020004" pitchFamily="2" charset="0"/>
              </a:rPr>
              <a:t>MainActivity.java</a:t>
            </a:r>
            <a:endParaRPr lang="ru-RU" sz="2000" dirty="0">
              <a:latin typeface="Proxima Nova Rg" panose="02000506030000020004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8E0D95-1A26-4265-9DB4-CDDDF06C809E}"/>
              </a:ext>
            </a:extLst>
          </p:cNvPr>
          <p:cNvSpPr txBox="1"/>
          <p:nvPr/>
        </p:nvSpPr>
        <p:spPr>
          <a:xfrm>
            <a:off x="1273127" y="2437540"/>
            <a:ext cx="21323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Proxima Nova Rg" panose="02000506030000020004" pitchFamily="2" charset="0"/>
              </a:rPr>
              <a:t>LoginActivity.java</a:t>
            </a:r>
            <a:endParaRPr lang="ru-RU" sz="2000" dirty="0">
              <a:latin typeface="Proxima Nova Rg" panose="02000506030000020004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3D66B4-FCD6-4F4C-81F6-8241C55D6B02}"/>
              </a:ext>
            </a:extLst>
          </p:cNvPr>
          <p:cNvSpPr txBox="1"/>
          <p:nvPr/>
        </p:nvSpPr>
        <p:spPr>
          <a:xfrm>
            <a:off x="3638986" y="2434424"/>
            <a:ext cx="24240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Proxima Nova Rg" panose="02000506030000020004" pitchFamily="2" charset="0"/>
              </a:rPr>
              <a:t>WidgetsActivity.java</a:t>
            </a:r>
            <a:endParaRPr lang="ru-RU" sz="2000" dirty="0">
              <a:latin typeface="Proxima Nova Rg" panose="02000506030000020004" pitchFamily="2" charset="0"/>
            </a:endParaRP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CA95126B-4A35-4447-8DDC-3A9D91C0C0CE}"/>
              </a:ext>
            </a:extLst>
          </p:cNvPr>
          <p:cNvCxnSpPr>
            <a:cxnSpLocks/>
            <a:stCxn id="3" idx="2"/>
            <a:endCxn id="14" idx="0"/>
          </p:cNvCxnSpPr>
          <p:nvPr/>
        </p:nvCxnSpPr>
        <p:spPr>
          <a:xfrm flipH="1">
            <a:off x="2339285" y="1857204"/>
            <a:ext cx="1266088" cy="580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09BEC6E6-25D7-40C9-9DE8-49721038B19B}"/>
              </a:ext>
            </a:extLst>
          </p:cNvPr>
          <p:cNvCxnSpPr>
            <a:cxnSpLocks/>
            <a:stCxn id="3" idx="2"/>
            <a:endCxn id="15" idx="0"/>
          </p:cNvCxnSpPr>
          <p:nvPr/>
        </p:nvCxnSpPr>
        <p:spPr>
          <a:xfrm>
            <a:off x="3605373" y="1857204"/>
            <a:ext cx="1245644" cy="5772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E940A218-2FC2-42B2-91F1-A2D47B1329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248" y="2837650"/>
            <a:ext cx="1510168" cy="335592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711ABA79-2F31-4F08-8A0D-EBFA31EE05B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22" b="11112"/>
          <a:stretch/>
        </p:blipFill>
        <p:spPr>
          <a:xfrm>
            <a:off x="3953887" y="2834533"/>
            <a:ext cx="1794259" cy="335592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B78497D-926C-4C3C-97E7-BEDAFF95C1CF}"/>
              </a:ext>
            </a:extLst>
          </p:cNvPr>
          <p:cNvSpPr txBox="1"/>
          <p:nvPr/>
        </p:nvSpPr>
        <p:spPr>
          <a:xfrm>
            <a:off x="7842422" y="1414900"/>
            <a:ext cx="2614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Proxima Nova Rg" panose="02000506030000020004" pitchFamily="2" charset="0"/>
              </a:rPr>
              <a:t>App.java (Application)</a:t>
            </a:r>
            <a:endParaRPr lang="ru-RU" sz="2000" dirty="0">
              <a:latin typeface="Proxima Nova Rg" panose="02000506030000020004" pitchFamily="2" charset="0"/>
            </a:endParaRPr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E1419599-6A1C-451B-B260-F1A97A7DE054}"/>
              </a:ext>
            </a:extLst>
          </p:cNvPr>
          <p:cNvCxnSpPr>
            <a:cxnSpLocks/>
            <a:stCxn id="22" idx="2"/>
            <a:endCxn id="29" idx="0"/>
          </p:cNvCxnSpPr>
          <p:nvPr/>
        </p:nvCxnSpPr>
        <p:spPr>
          <a:xfrm flipH="1">
            <a:off x="7879428" y="1815010"/>
            <a:ext cx="1270403" cy="13966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13D3BB9B-7B7C-4731-B7FA-86E420DD174B}"/>
              </a:ext>
            </a:extLst>
          </p:cNvPr>
          <p:cNvCxnSpPr>
            <a:cxnSpLocks/>
            <a:stCxn id="22" idx="2"/>
            <a:endCxn id="30" idx="0"/>
          </p:cNvCxnSpPr>
          <p:nvPr/>
        </p:nvCxnSpPr>
        <p:spPr>
          <a:xfrm>
            <a:off x="9149831" y="1815010"/>
            <a:ext cx="1227173" cy="18494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EB97F63-C539-4760-A805-8846EC799681}"/>
              </a:ext>
            </a:extLst>
          </p:cNvPr>
          <p:cNvSpPr txBox="1"/>
          <p:nvPr/>
        </p:nvSpPr>
        <p:spPr>
          <a:xfrm>
            <a:off x="6029402" y="3211699"/>
            <a:ext cx="3700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Proxima Nova Rg" panose="02000506030000020004" pitchFamily="2" charset="0"/>
              </a:rPr>
              <a:t>SharedPreferencesModule.java</a:t>
            </a:r>
            <a:endParaRPr lang="ru-RU" sz="2000" dirty="0">
              <a:latin typeface="Proxima Nova Rg" panose="02000506030000020004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79A28A-4F9D-4F6C-8D54-D39BC94C4EA0}"/>
              </a:ext>
            </a:extLst>
          </p:cNvPr>
          <p:cNvSpPr txBox="1"/>
          <p:nvPr/>
        </p:nvSpPr>
        <p:spPr>
          <a:xfrm>
            <a:off x="8716132" y="3664419"/>
            <a:ext cx="3321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Proxima Nova Rg" panose="02000506030000020004" pitchFamily="2" charset="0"/>
              </a:rPr>
              <a:t>SensorManagerModule.java</a:t>
            </a:r>
            <a:endParaRPr lang="ru-RU" sz="2000" dirty="0">
              <a:latin typeface="Proxima Nova Rg" panose="02000506030000020004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75D5760-E6F4-49B5-8F25-F4DFA6A7AD1C}"/>
              </a:ext>
            </a:extLst>
          </p:cNvPr>
          <p:cNvSpPr txBox="1"/>
          <p:nvPr/>
        </p:nvSpPr>
        <p:spPr>
          <a:xfrm>
            <a:off x="9909421" y="2339604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Proxima Nova Rg" panose="02000506030000020004" pitchFamily="2" charset="0"/>
              </a:rPr>
              <a:t>.</a:t>
            </a:r>
            <a:r>
              <a:rPr lang="en-US" sz="2000" dirty="0" err="1">
                <a:latin typeface="Proxima Nova Rg" panose="02000506030000020004" pitchFamily="2" charset="0"/>
              </a:rPr>
              <a:t>init</a:t>
            </a:r>
            <a:r>
              <a:rPr lang="en-US" sz="2000" dirty="0">
                <a:latin typeface="Proxima Nova Rg" panose="02000506030000020004" pitchFamily="2" charset="0"/>
              </a:rPr>
              <a:t>()</a:t>
            </a:r>
            <a:endParaRPr lang="ru-RU" sz="2000" dirty="0">
              <a:latin typeface="Proxima Nova Rg" panose="02000506030000020004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B3865A0-3B7B-4B66-821A-CF501D98390F}"/>
              </a:ext>
            </a:extLst>
          </p:cNvPr>
          <p:cNvSpPr txBox="1"/>
          <p:nvPr/>
        </p:nvSpPr>
        <p:spPr>
          <a:xfrm>
            <a:off x="7346442" y="2337975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Proxima Nova Rg" panose="02000506030000020004" pitchFamily="2" charset="0"/>
              </a:rPr>
              <a:t>.</a:t>
            </a:r>
            <a:r>
              <a:rPr lang="en-US" sz="2000" dirty="0" err="1">
                <a:latin typeface="Proxima Nova Rg" panose="02000506030000020004" pitchFamily="2" charset="0"/>
              </a:rPr>
              <a:t>init</a:t>
            </a:r>
            <a:r>
              <a:rPr lang="en-US" sz="2000" dirty="0">
                <a:latin typeface="Proxima Nova Rg" panose="02000506030000020004" pitchFamily="2" charset="0"/>
              </a:rPr>
              <a:t>()</a:t>
            </a:r>
            <a:endParaRPr lang="ru-RU" sz="2000" dirty="0">
              <a:latin typeface="Proxima Nova Rg" panose="02000506030000020004" pitchFamily="2" charset="0"/>
            </a:endParaRPr>
          </a:p>
        </p:txBody>
      </p:sp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86FB2EC4-DDC7-4078-8E2B-81CC0F02A50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332" t="604" r="7160" b="62385"/>
          <a:stretch/>
        </p:blipFill>
        <p:spPr>
          <a:xfrm>
            <a:off x="5858916" y="4192992"/>
            <a:ext cx="2537900" cy="2267078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3C9F5932-2441-4D2B-A731-EEDB1922157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707" t="37527" b="31071"/>
          <a:stretch/>
        </p:blipFill>
        <p:spPr>
          <a:xfrm>
            <a:off x="8160696" y="4189013"/>
            <a:ext cx="2216307" cy="192346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5EA02892-AB27-4D87-AF7E-D829E5FA3E5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507" t="68599" r="16918"/>
          <a:stretch/>
        </p:blipFill>
        <p:spPr>
          <a:xfrm>
            <a:off x="10151133" y="4241623"/>
            <a:ext cx="1794259" cy="192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119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6F62766A-5DAE-40B9-969F-B4226158BD05}"/>
              </a:ext>
            </a:extLst>
          </p:cNvPr>
          <p:cNvSpPr txBox="1"/>
          <p:nvPr/>
        </p:nvSpPr>
        <p:spPr>
          <a:xfrm>
            <a:off x="2108202" y="397930"/>
            <a:ext cx="62547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1" dirty="0">
                <a:latin typeface="Proxima Nova Semibold" panose="02000506030000020004" pitchFamily="2" charset="0"/>
              </a:rPr>
              <a:t>Виджеты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EEAB0F9-C35B-4A96-B504-407FE2B0E45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317" y="383816"/>
            <a:ext cx="2270287" cy="797668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63A57DE-9045-4AA7-AADC-A5795429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5404" y="6205896"/>
            <a:ext cx="2743200" cy="365125"/>
          </a:xfrm>
        </p:spPr>
        <p:txBody>
          <a:bodyPr/>
          <a:lstStyle/>
          <a:p>
            <a:fld id="{6107D050-46E0-4881-B04B-F42EFC24E18C}" type="slidenum">
              <a:rPr lang="ru-RU" sz="1600" smtClean="0">
                <a:solidFill>
                  <a:schemeClr val="tx1"/>
                </a:solidFill>
                <a:latin typeface="Proxima Nova Semibold" panose="02000506030000020004" pitchFamily="2" charset="0"/>
              </a:rPr>
              <a:t>5</a:t>
            </a:fld>
            <a:endParaRPr lang="ru-RU" sz="1600" dirty="0">
              <a:solidFill>
                <a:schemeClr val="tx1"/>
              </a:solidFill>
              <a:latin typeface="Proxima Nova Semibold" panose="02000506030000020004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52103F-BE25-48DA-8E4F-B566ADB60164}"/>
              </a:ext>
            </a:extLst>
          </p:cNvPr>
          <p:cNvSpPr txBox="1"/>
          <p:nvPr/>
        </p:nvSpPr>
        <p:spPr>
          <a:xfrm>
            <a:off x="612852" y="2445635"/>
            <a:ext cx="2053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Proxima Nova Rg" panose="02000506030000020004" pitchFamily="2" charset="0"/>
              </a:rPr>
              <a:t>BaseWidget.java</a:t>
            </a:r>
            <a:endParaRPr lang="ru-RU" sz="2000" dirty="0">
              <a:latin typeface="Proxima Nova Rg" panose="02000506030000020004" pitchFamily="2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E69AF1C-C38E-45D8-A081-0ED67E5DB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852" y="2845745"/>
            <a:ext cx="3886742" cy="1867161"/>
          </a:xfrm>
          <a:prstGeom prst="rect">
            <a:avLst/>
          </a:prstGeom>
        </p:spPr>
      </p:pic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DFBAFCD3-2903-4BE6-AB81-55FA18ADBE58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4499594" y="2453874"/>
            <a:ext cx="2016536" cy="13254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C43A4AEF-1259-492B-A807-5C6AF052A1E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22" b="11112"/>
          <a:stretch/>
        </p:blipFill>
        <p:spPr>
          <a:xfrm>
            <a:off x="9107667" y="1223924"/>
            <a:ext cx="2640937" cy="493953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A434647-1D7F-4BEC-A4E1-D8AE650B9879}"/>
              </a:ext>
            </a:extLst>
          </p:cNvPr>
          <p:cNvSpPr txBox="1"/>
          <p:nvPr/>
        </p:nvSpPr>
        <p:spPr>
          <a:xfrm>
            <a:off x="6516130" y="2245580"/>
            <a:ext cx="2130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Proxima Nova Rg" panose="02000506030000020004" pitchFamily="2" charset="0"/>
              </a:rPr>
              <a:t>StepsWidget.java</a:t>
            </a:r>
            <a:endParaRPr lang="ru-RU" sz="2000" dirty="0">
              <a:latin typeface="Proxima Nova Rg" panose="02000506030000020004" pitchFamily="2" charset="0"/>
            </a:endParaRPr>
          </a:p>
        </p:txBody>
      </p: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5E13E373-CC68-439A-8B80-AEEC733FEF2E}"/>
              </a:ext>
            </a:extLst>
          </p:cNvPr>
          <p:cNvCxnSpPr>
            <a:cxnSpLocks/>
            <a:stCxn id="9" idx="3"/>
            <a:endCxn id="31" idx="1"/>
          </p:cNvCxnSpPr>
          <p:nvPr/>
        </p:nvCxnSpPr>
        <p:spPr>
          <a:xfrm>
            <a:off x="4499594" y="3779326"/>
            <a:ext cx="2016536" cy="666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4288841-864B-458F-9D67-15EEE9AE2A85}"/>
              </a:ext>
            </a:extLst>
          </p:cNvPr>
          <p:cNvSpPr txBox="1"/>
          <p:nvPr/>
        </p:nvSpPr>
        <p:spPr>
          <a:xfrm>
            <a:off x="6516130" y="3645951"/>
            <a:ext cx="2272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roxima Nova Rg" panose="02000506030000020004" pitchFamily="2" charset="0"/>
              </a:rPr>
              <a:t>WaterWidget.java</a:t>
            </a:r>
            <a:endParaRPr lang="ru-RU" sz="2000" dirty="0">
              <a:latin typeface="Proxima Nova Rg" panose="02000506030000020004" pitchFamily="2" charset="0"/>
            </a:endParaRPr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90352E4F-42AE-4753-82F2-FD501B41206A}"/>
              </a:ext>
            </a:extLst>
          </p:cNvPr>
          <p:cNvCxnSpPr>
            <a:cxnSpLocks/>
            <a:stCxn id="9" idx="3"/>
            <a:endCxn id="33" idx="1"/>
          </p:cNvCxnSpPr>
          <p:nvPr/>
        </p:nvCxnSpPr>
        <p:spPr>
          <a:xfrm>
            <a:off x="4499594" y="3779326"/>
            <a:ext cx="2016536" cy="13921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B6EEE52-5B29-478C-8804-4D9AB0814C5C}"/>
              </a:ext>
            </a:extLst>
          </p:cNvPr>
          <p:cNvSpPr txBox="1"/>
          <p:nvPr/>
        </p:nvSpPr>
        <p:spPr>
          <a:xfrm>
            <a:off x="6516130" y="4971403"/>
            <a:ext cx="2489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roxima Nova Rg" panose="02000506030000020004" pitchFamily="2" charset="0"/>
              </a:rPr>
              <a:t>CaloriesWidget.java</a:t>
            </a:r>
            <a:endParaRPr lang="ru-RU" sz="2000" dirty="0"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1043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6F62766A-5DAE-40B9-969F-B4226158BD05}"/>
              </a:ext>
            </a:extLst>
          </p:cNvPr>
          <p:cNvSpPr txBox="1"/>
          <p:nvPr/>
        </p:nvSpPr>
        <p:spPr>
          <a:xfrm>
            <a:off x="2108202" y="397930"/>
            <a:ext cx="62547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1" dirty="0">
                <a:latin typeface="Proxima Nova Semibold" panose="02000506030000020004" pitchFamily="2" charset="0"/>
              </a:rPr>
              <a:t>Контейнер записей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EEAB0F9-C35B-4A96-B504-407FE2B0E45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317" y="383816"/>
            <a:ext cx="2270287" cy="797668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63A57DE-9045-4AA7-AADC-A5795429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5404" y="6205896"/>
            <a:ext cx="2743200" cy="365125"/>
          </a:xfrm>
        </p:spPr>
        <p:txBody>
          <a:bodyPr/>
          <a:lstStyle/>
          <a:p>
            <a:fld id="{6107D050-46E0-4881-B04B-F42EFC24E18C}" type="slidenum">
              <a:rPr lang="ru-RU" sz="1600" smtClean="0">
                <a:solidFill>
                  <a:schemeClr val="tx1"/>
                </a:solidFill>
                <a:latin typeface="Proxima Nova Semibold" panose="02000506030000020004" pitchFamily="2" charset="0"/>
              </a:rPr>
              <a:t>6</a:t>
            </a:fld>
            <a:endParaRPr lang="ru-RU" sz="1600" dirty="0">
              <a:solidFill>
                <a:schemeClr val="tx1"/>
              </a:solidFill>
              <a:latin typeface="Proxima Nova Semibold" panose="02000506030000020004" pitchFamily="2" charset="0"/>
            </a:endParaRP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C43A4AEF-1259-492B-A807-5C6AF052A1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88" b="11112"/>
          <a:stretch/>
        </p:blipFill>
        <p:spPr>
          <a:xfrm>
            <a:off x="1143931" y="2263745"/>
            <a:ext cx="2640937" cy="303418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B0F9834-5508-4D99-B2C2-705B28DA3EC7}"/>
              </a:ext>
            </a:extLst>
          </p:cNvPr>
          <p:cNvSpPr txBox="1"/>
          <p:nvPr/>
        </p:nvSpPr>
        <p:spPr>
          <a:xfrm>
            <a:off x="6956202" y="3836993"/>
            <a:ext cx="2720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Proxima Nova Rg" panose="02000506030000020004" pitchFamily="2" charset="0"/>
              </a:rPr>
              <a:t>RecordsContainer.java</a:t>
            </a:r>
            <a:endParaRPr lang="ru-RU" sz="2000" dirty="0">
              <a:latin typeface="Proxima Nova Rg" panose="02000506030000020004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2B1E8C-41BF-4308-B854-B87D9818ECA2}"/>
              </a:ext>
            </a:extLst>
          </p:cNvPr>
          <p:cNvSpPr txBox="1"/>
          <p:nvPr/>
        </p:nvSpPr>
        <p:spPr>
          <a:xfrm>
            <a:off x="5095699" y="4814323"/>
            <a:ext cx="26388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Proxima Nova Rg" panose="02000506030000020004" pitchFamily="2" charset="0"/>
              </a:rPr>
              <a:t>LastRecordsView.java</a:t>
            </a:r>
            <a:endParaRPr lang="ru-RU" sz="2000" dirty="0">
              <a:latin typeface="Proxima Nova Rg" panose="02000506030000020004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D785C7-ED02-4D57-8B6C-679E7A36D3A4}"/>
              </a:ext>
            </a:extLst>
          </p:cNvPr>
          <p:cNvSpPr txBox="1"/>
          <p:nvPr/>
        </p:nvSpPr>
        <p:spPr>
          <a:xfrm>
            <a:off x="8939800" y="4785061"/>
            <a:ext cx="2108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Proxima Nova Rg" panose="02000506030000020004" pitchFamily="2" charset="0"/>
              </a:rPr>
              <a:t>RecordsItem.java</a:t>
            </a:r>
            <a:endParaRPr lang="ru-RU" sz="2000" dirty="0">
              <a:latin typeface="Proxima Nova Rg" panose="02000506030000020004" pitchFamily="2" charset="0"/>
            </a:endParaRP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70A50B7B-B1ED-4300-907E-1B74B5A2145A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6415131" y="4237103"/>
            <a:ext cx="1901380" cy="5772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E01657C0-9F34-4A89-88BF-FC5E34508C19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8316511" y="4237103"/>
            <a:ext cx="1677424" cy="5479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810112C-5685-440C-A390-4E28F1B9644D}"/>
              </a:ext>
            </a:extLst>
          </p:cNvPr>
          <p:cNvSpPr txBox="1"/>
          <p:nvPr/>
        </p:nvSpPr>
        <p:spPr>
          <a:xfrm>
            <a:off x="6448083" y="2339716"/>
            <a:ext cx="37369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Proxima Nova Rg" panose="02000506030000020004" pitchFamily="2" charset="0"/>
              </a:rPr>
              <a:t>OnRecordsChangeListener.java</a:t>
            </a:r>
            <a:endParaRPr lang="ru-RU" sz="2000" dirty="0">
              <a:latin typeface="Proxima Nova Rg" panose="02000506030000020004" pitchFamily="2" charset="0"/>
            </a:endParaRPr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6EF69173-AE5E-42BD-803D-8CACCD698377}"/>
              </a:ext>
            </a:extLst>
          </p:cNvPr>
          <p:cNvCxnSpPr>
            <a:cxnSpLocks/>
            <a:stCxn id="22" idx="2"/>
            <a:endCxn id="14" idx="0"/>
          </p:cNvCxnSpPr>
          <p:nvPr/>
        </p:nvCxnSpPr>
        <p:spPr>
          <a:xfrm flipH="1">
            <a:off x="8316511" y="2739826"/>
            <a:ext cx="32" cy="10971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D4F7A17-2656-4974-827F-DD0F0386AC15}"/>
              </a:ext>
            </a:extLst>
          </p:cNvPr>
          <p:cNvSpPr txBox="1"/>
          <p:nvPr/>
        </p:nvSpPr>
        <p:spPr>
          <a:xfrm>
            <a:off x="8530475" y="3050878"/>
            <a:ext cx="1162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Proxima Nova Rg" panose="02000506030000020004" pitchFamily="2" charset="0"/>
              </a:rPr>
              <a:t>.update()</a:t>
            </a:r>
            <a:endParaRPr lang="ru-RU" sz="2000" dirty="0">
              <a:latin typeface="Proxima Nova Rg" panose="02000506030000020004" pitchFamily="2" charset="0"/>
            </a:endParaRPr>
          </a:p>
        </p:txBody>
      </p: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21FC2195-5FDB-4265-AEFA-4784FC00E650}"/>
              </a:ext>
            </a:extLst>
          </p:cNvPr>
          <p:cNvCxnSpPr>
            <a:cxnSpLocks/>
          </p:cNvCxnSpPr>
          <p:nvPr/>
        </p:nvCxnSpPr>
        <p:spPr>
          <a:xfrm flipV="1">
            <a:off x="8202271" y="2731588"/>
            <a:ext cx="0" cy="10904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550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6F62766A-5DAE-40B9-969F-B4226158BD05}"/>
              </a:ext>
            </a:extLst>
          </p:cNvPr>
          <p:cNvSpPr txBox="1"/>
          <p:nvPr/>
        </p:nvSpPr>
        <p:spPr>
          <a:xfrm>
            <a:off x="2108202" y="397930"/>
            <a:ext cx="62547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1" dirty="0">
                <a:latin typeface="Proxima Nova Semibold" panose="02000506030000020004" pitchFamily="2" charset="0"/>
              </a:rPr>
              <a:t>Сервер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EEAB0F9-C35B-4A96-B504-407FE2B0E45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317" y="383816"/>
            <a:ext cx="2270287" cy="797668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63A57DE-9045-4AA7-AADC-A5795429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5404" y="6205896"/>
            <a:ext cx="2743200" cy="365125"/>
          </a:xfrm>
        </p:spPr>
        <p:txBody>
          <a:bodyPr/>
          <a:lstStyle/>
          <a:p>
            <a:fld id="{6107D050-46E0-4881-B04B-F42EFC24E18C}" type="slidenum">
              <a:rPr lang="ru-RU" sz="1600" smtClean="0">
                <a:solidFill>
                  <a:schemeClr val="tx1"/>
                </a:solidFill>
                <a:latin typeface="Proxima Nova Semibold" panose="02000506030000020004" pitchFamily="2" charset="0"/>
              </a:rPr>
              <a:t>7</a:t>
            </a:fld>
            <a:endParaRPr lang="ru-RU" sz="1600" dirty="0">
              <a:solidFill>
                <a:schemeClr val="tx1"/>
              </a:solidFill>
              <a:latin typeface="Proxima Nova Semibold" panose="02000506030000020004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1FBF26-DA3E-4388-A71C-425B89970B4D}"/>
              </a:ext>
            </a:extLst>
          </p:cNvPr>
          <p:cNvSpPr txBox="1"/>
          <p:nvPr/>
        </p:nvSpPr>
        <p:spPr>
          <a:xfrm>
            <a:off x="858719" y="1598310"/>
            <a:ext cx="9018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Proxima Nova Rg" panose="02000506030000020004" pitchFamily="2" charset="0"/>
              </a:rPr>
              <a:t>Написан на </a:t>
            </a:r>
            <a:r>
              <a:rPr lang="en-US" sz="2000" dirty="0">
                <a:latin typeface="Proxima Nova Rg" panose="02000506030000020004" pitchFamily="2" charset="0"/>
              </a:rPr>
              <a:t>Spring Framework </a:t>
            </a:r>
            <a:r>
              <a:rPr lang="ru-RU" sz="2000" dirty="0">
                <a:latin typeface="Proxima Nova Rg" panose="02000506030000020004" pitchFamily="2" charset="0"/>
              </a:rPr>
              <a:t>с использованием </a:t>
            </a:r>
            <a:r>
              <a:rPr lang="en-US" sz="2000" dirty="0">
                <a:latin typeface="Proxima Nova Rg" panose="02000506030000020004" pitchFamily="2" charset="0"/>
              </a:rPr>
              <a:t>Spring JPA </a:t>
            </a:r>
            <a:r>
              <a:rPr lang="ru-RU" sz="2000" dirty="0">
                <a:latin typeface="Proxima Nova Rg" panose="02000506030000020004" pitchFamily="2" charset="0"/>
              </a:rPr>
              <a:t>и </a:t>
            </a:r>
            <a:r>
              <a:rPr lang="en-US" sz="2000" dirty="0">
                <a:latin typeface="Proxima Nova Rg" panose="02000506030000020004" pitchFamily="2" charset="0"/>
              </a:rPr>
              <a:t>H2 databases</a:t>
            </a:r>
            <a:endParaRPr lang="ru-RU" sz="2000" dirty="0">
              <a:latin typeface="Proxima Nova Rg" panose="02000506030000020004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20ECF9-9ED3-403C-BB0E-6FB3B4E946AD}"/>
              </a:ext>
            </a:extLst>
          </p:cNvPr>
          <p:cNvSpPr txBox="1"/>
          <p:nvPr/>
        </p:nvSpPr>
        <p:spPr>
          <a:xfrm>
            <a:off x="858719" y="2061303"/>
            <a:ext cx="8911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Proxima Nova Rg" panose="02000506030000020004" pitchFamily="2" charset="0"/>
              </a:rPr>
              <a:t>Реализованы </a:t>
            </a:r>
            <a:r>
              <a:rPr lang="en-US" sz="2000" dirty="0">
                <a:latin typeface="Proxima Nova Rg" panose="02000506030000020004" pitchFamily="2" charset="0"/>
              </a:rPr>
              <a:t>POST</a:t>
            </a:r>
            <a:r>
              <a:rPr lang="ru-RU" sz="2000" dirty="0">
                <a:latin typeface="Proxima Nova Rg" panose="02000506030000020004" pitchFamily="2" charset="0"/>
              </a:rPr>
              <a:t>-запросы для добавления пользователей и докторов и добавления пациентов для докторов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539027-6127-4321-A6C0-0C5E6EFD8017}"/>
              </a:ext>
            </a:extLst>
          </p:cNvPr>
          <p:cNvSpPr txBox="1"/>
          <p:nvPr/>
        </p:nvSpPr>
        <p:spPr>
          <a:xfrm>
            <a:off x="858719" y="2832072"/>
            <a:ext cx="8911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Proxima Nova Rg" panose="02000506030000020004" pitchFamily="2" charset="0"/>
              </a:rPr>
              <a:t>Реализованы </a:t>
            </a:r>
            <a:r>
              <a:rPr lang="en-US" sz="2000" dirty="0">
                <a:latin typeface="Proxima Nova Rg" panose="02000506030000020004" pitchFamily="2" charset="0"/>
              </a:rPr>
              <a:t>GET</a:t>
            </a:r>
            <a:r>
              <a:rPr lang="ru-RU" sz="2000" dirty="0">
                <a:latin typeface="Proxima Nova Rg" panose="02000506030000020004" pitchFamily="2" charset="0"/>
              </a:rPr>
              <a:t>-запросы для получения данных о пользователях и докторах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5AB13F-744F-4302-9BA0-8379E5DAC106}"/>
              </a:ext>
            </a:extLst>
          </p:cNvPr>
          <p:cNvSpPr txBox="1"/>
          <p:nvPr/>
        </p:nvSpPr>
        <p:spPr>
          <a:xfrm>
            <a:off x="858719" y="3602841"/>
            <a:ext cx="8911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Proxima Nova Rg" panose="02000506030000020004" pitchFamily="2" charset="0"/>
              </a:rPr>
              <a:t>Приложение взаимодействует с сервером при помощи </a:t>
            </a:r>
            <a:r>
              <a:rPr lang="en-US" sz="2000" dirty="0">
                <a:latin typeface="Proxima Nova Rg" panose="02000506030000020004" pitchFamily="2" charset="0"/>
              </a:rPr>
              <a:t>Retrofit</a:t>
            </a:r>
            <a:endParaRPr lang="ru-RU" sz="2000" dirty="0">
              <a:latin typeface="Proxima Nova Rg" panose="02000506030000020004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9A7BE8-29ED-469F-AECC-D84EF2864AD1}"/>
              </a:ext>
            </a:extLst>
          </p:cNvPr>
          <p:cNvSpPr txBox="1"/>
          <p:nvPr/>
        </p:nvSpPr>
        <p:spPr>
          <a:xfrm>
            <a:off x="858719" y="4002951"/>
            <a:ext cx="8911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Proxima Nova Rg" panose="02000506030000020004" pitchFamily="2" charset="0"/>
              </a:rPr>
              <a:t>Ежедневно ночью </a:t>
            </a:r>
            <a:r>
              <a:rPr lang="en-US" sz="2000" dirty="0" err="1">
                <a:latin typeface="Proxima Nova Rg" panose="02000506030000020004" pitchFamily="2" charset="0"/>
              </a:rPr>
              <a:t>AlarmManager</a:t>
            </a:r>
            <a:r>
              <a:rPr lang="en-US" sz="2000" dirty="0">
                <a:latin typeface="Proxima Nova Rg" panose="02000506030000020004" pitchFamily="2" charset="0"/>
              </a:rPr>
              <a:t> </a:t>
            </a:r>
            <a:r>
              <a:rPr lang="ru-RU" sz="2000" dirty="0">
                <a:latin typeface="Proxima Nova Rg" panose="02000506030000020004" pitchFamily="2" charset="0"/>
              </a:rPr>
              <a:t>запускает </a:t>
            </a:r>
            <a:r>
              <a:rPr lang="en-US" sz="2000" dirty="0" err="1">
                <a:latin typeface="Proxima Nova Rg" panose="02000506030000020004" pitchFamily="2" charset="0"/>
              </a:rPr>
              <a:t>SaveService</a:t>
            </a:r>
            <a:r>
              <a:rPr lang="ru-RU" sz="2000" dirty="0">
                <a:latin typeface="Proxima Nova Rg" panose="02000506030000020004" pitchFamily="2" charset="0"/>
              </a:rPr>
              <a:t>, который обнуляет прогресс за день</a:t>
            </a:r>
          </a:p>
        </p:txBody>
      </p:sp>
    </p:spTree>
    <p:extLst>
      <p:ext uri="{BB962C8B-B14F-4D97-AF65-F5344CB8AC3E}">
        <p14:creationId xmlns:p14="http://schemas.microsoft.com/office/powerpoint/2010/main" val="32688853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6F62766A-5DAE-40B9-969F-B4226158BD05}"/>
              </a:ext>
            </a:extLst>
          </p:cNvPr>
          <p:cNvSpPr txBox="1"/>
          <p:nvPr/>
        </p:nvSpPr>
        <p:spPr>
          <a:xfrm>
            <a:off x="2108202" y="397930"/>
            <a:ext cx="62547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1" dirty="0">
                <a:latin typeface="Proxima Nova Semibold" panose="02000506030000020004" pitchFamily="2" charset="0"/>
              </a:rPr>
              <a:t>Итог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EEAB0F9-C35B-4A96-B504-407FE2B0E45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317" y="383816"/>
            <a:ext cx="2270287" cy="797668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63A57DE-9045-4AA7-AADC-A5795429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5404" y="6205896"/>
            <a:ext cx="2743200" cy="365125"/>
          </a:xfrm>
        </p:spPr>
        <p:txBody>
          <a:bodyPr/>
          <a:lstStyle/>
          <a:p>
            <a:fld id="{6107D050-46E0-4881-B04B-F42EFC24E18C}" type="slidenum">
              <a:rPr lang="ru-RU" sz="1600" smtClean="0">
                <a:solidFill>
                  <a:schemeClr val="tx1"/>
                </a:solidFill>
                <a:latin typeface="Proxima Nova Semibold" panose="02000506030000020004" pitchFamily="2" charset="0"/>
              </a:rPr>
              <a:t>8</a:t>
            </a:fld>
            <a:endParaRPr lang="ru-RU" sz="1600" dirty="0">
              <a:solidFill>
                <a:schemeClr val="tx1"/>
              </a:solidFill>
              <a:latin typeface="Proxima Nova Semibold" panose="02000506030000020004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1FBF26-DA3E-4388-A71C-425B89970B4D}"/>
              </a:ext>
            </a:extLst>
          </p:cNvPr>
          <p:cNvSpPr txBox="1"/>
          <p:nvPr/>
        </p:nvSpPr>
        <p:spPr>
          <a:xfrm>
            <a:off x="858719" y="1598310"/>
            <a:ext cx="10317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Proxima Nova Rg" panose="02000506030000020004" pitchFamily="2" charset="0"/>
              </a:rPr>
              <a:t>Основную свою задачу приложение выполняет, но не реализовано взаимодействие пользователя и доктора</a:t>
            </a:r>
            <a:endParaRPr lang="ru-RU" sz="2000" dirty="0">
              <a:latin typeface="Proxima Nova Semibold" panose="02000506030000020004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620AD5-7359-42A4-A330-793749A53268}"/>
              </a:ext>
            </a:extLst>
          </p:cNvPr>
          <p:cNvSpPr txBox="1"/>
          <p:nvPr/>
        </p:nvSpPr>
        <p:spPr>
          <a:xfrm>
            <a:off x="858718" y="2383192"/>
            <a:ext cx="103172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Proxima Nova Semibold" panose="02000506030000020004" pitchFamily="2" charset="0"/>
              </a:rPr>
              <a:t>Планы на будущее</a:t>
            </a:r>
            <a:r>
              <a:rPr lang="en-US" sz="2000" dirty="0">
                <a:latin typeface="Proxima Nova Semibold" panose="02000506030000020004" pitchFamily="2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Proxima Nova Rg" panose="02000506030000020004" pitchFamily="2" charset="0"/>
              </a:rPr>
              <a:t>Доделать взаимодействие пользователь-пациент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Proxima Nova Rg" panose="02000506030000020004" pitchFamily="2" charset="0"/>
              </a:rPr>
              <a:t>Реализовать докторскую часть приложения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Proxima Nova Rg" panose="02000506030000020004" pitchFamily="2" charset="0"/>
              </a:rPr>
              <a:t>Реализовать рейтинг среди друзей</a:t>
            </a:r>
          </a:p>
        </p:txBody>
      </p:sp>
    </p:spTree>
    <p:extLst>
      <p:ext uri="{BB962C8B-B14F-4D97-AF65-F5344CB8AC3E}">
        <p14:creationId xmlns:p14="http://schemas.microsoft.com/office/powerpoint/2010/main" val="42584359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Группа 180">
            <a:extLst>
              <a:ext uri="{FF2B5EF4-FFF2-40B4-BE49-F238E27FC236}">
                <a16:creationId xmlns:a16="http://schemas.microsoft.com/office/drawing/2014/main" id="{54458CD5-C97E-4B55-9E68-8BD43DB26798}"/>
              </a:ext>
            </a:extLst>
          </p:cNvPr>
          <p:cNvGrpSpPr/>
          <p:nvPr/>
        </p:nvGrpSpPr>
        <p:grpSpPr>
          <a:xfrm>
            <a:off x="-5096604" y="-1581652"/>
            <a:ext cx="1119845" cy="607845"/>
            <a:chOff x="2542672" y="1617264"/>
            <a:chExt cx="1904246" cy="1033614"/>
          </a:xfrm>
        </p:grpSpPr>
        <p:sp>
          <p:nvSpPr>
            <p:cNvPr id="182" name="Равнобедренный треугольник 181">
              <a:extLst>
                <a:ext uri="{FF2B5EF4-FFF2-40B4-BE49-F238E27FC236}">
                  <a16:creationId xmlns:a16="http://schemas.microsoft.com/office/drawing/2014/main" id="{3357208F-5AC8-4CE9-8F9A-DB9E4BDDE1DD}"/>
                </a:ext>
              </a:extLst>
            </p:cNvPr>
            <p:cNvSpPr/>
            <p:nvPr/>
          </p:nvSpPr>
          <p:spPr>
            <a:xfrm rot="16200000">
              <a:off x="3400919" y="1604878"/>
              <a:ext cx="1033614" cy="1058385"/>
            </a:xfrm>
            <a:prstGeom prst="triangl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3" name="Равнобедренный треугольник 182">
              <a:extLst>
                <a:ext uri="{FF2B5EF4-FFF2-40B4-BE49-F238E27FC236}">
                  <a16:creationId xmlns:a16="http://schemas.microsoft.com/office/drawing/2014/main" id="{4B01FC39-B095-4D71-B8B8-67D14938CB0A}"/>
                </a:ext>
              </a:extLst>
            </p:cNvPr>
            <p:cNvSpPr/>
            <p:nvPr/>
          </p:nvSpPr>
          <p:spPr>
            <a:xfrm rot="5400000">
              <a:off x="2555058" y="1604878"/>
              <a:ext cx="1033614" cy="1058385"/>
            </a:xfrm>
            <a:prstGeom prst="triangl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4" name="Прямоугольник 183">
              <a:extLst>
                <a:ext uri="{FF2B5EF4-FFF2-40B4-BE49-F238E27FC236}">
                  <a16:creationId xmlns:a16="http://schemas.microsoft.com/office/drawing/2014/main" id="{C724DD75-6DB0-4A3C-BBAD-9CB04E539575}"/>
                </a:ext>
              </a:extLst>
            </p:cNvPr>
            <p:cNvSpPr/>
            <p:nvPr/>
          </p:nvSpPr>
          <p:spPr>
            <a:xfrm>
              <a:off x="3238500" y="1958641"/>
              <a:ext cx="511969" cy="3572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89" name="Группа 188">
            <a:extLst>
              <a:ext uri="{FF2B5EF4-FFF2-40B4-BE49-F238E27FC236}">
                <a16:creationId xmlns:a16="http://schemas.microsoft.com/office/drawing/2014/main" id="{7A7513D4-F455-48E6-A47B-7D9657403C38}"/>
              </a:ext>
            </a:extLst>
          </p:cNvPr>
          <p:cNvGrpSpPr/>
          <p:nvPr/>
        </p:nvGrpSpPr>
        <p:grpSpPr>
          <a:xfrm>
            <a:off x="-5096604" y="-607845"/>
            <a:ext cx="1119845" cy="607845"/>
            <a:chOff x="2542672" y="1617264"/>
            <a:chExt cx="1904246" cy="1033614"/>
          </a:xfrm>
        </p:grpSpPr>
        <p:sp>
          <p:nvSpPr>
            <p:cNvPr id="190" name="Равнобедренный треугольник 189">
              <a:extLst>
                <a:ext uri="{FF2B5EF4-FFF2-40B4-BE49-F238E27FC236}">
                  <a16:creationId xmlns:a16="http://schemas.microsoft.com/office/drawing/2014/main" id="{6911A305-6672-4E8D-8B8C-B90D050B7709}"/>
                </a:ext>
              </a:extLst>
            </p:cNvPr>
            <p:cNvSpPr/>
            <p:nvPr/>
          </p:nvSpPr>
          <p:spPr>
            <a:xfrm rot="16200000">
              <a:off x="3400919" y="1604878"/>
              <a:ext cx="1033614" cy="1058385"/>
            </a:xfrm>
            <a:prstGeom prst="triangl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1" name="Равнобедренный треугольник 190">
              <a:extLst>
                <a:ext uri="{FF2B5EF4-FFF2-40B4-BE49-F238E27FC236}">
                  <a16:creationId xmlns:a16="http://schemas.microsoft.com/office/drawing/2014/main" id="{4A3746C2-0076-4C2B-B887-3BF17FB9F251}"/>
                </a:ext>
              </a:extLst>
            </p:cNvPr>
            <p:cNvSpPr/>
            <p:nvPr/>
          </p:nvSpPr>
          <p:spPr>
            <a:xfrm rot="5400000">
              <a:off x="2555058" y="1604878"/>
              <a:ext cx="1033614" cy="1058385"/>
            </a:xfrm>
            <a:prstGeom prst="triangl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2" name="Прямоугольник 191">
              <a:extLst>
                <a:ext uri="{FF2B5EF4-FFF2-40B4-BE49-F238E27FC236}">
                  <a16:creationId xmlns:a16="http://schemas.microsoft.com/office/drawing/2014/main" id="{25E56D62-8D02-4166-9E37-4C6F9EE68011}"/>
                </a:ext>
              </a:extLst>
            </p:cNvPr>
            <p:cNvSpPr/>
            <p:nvPr/>
          </p:nvSpPr>
          <p:spPr>
            <a:xfrm>
              <a:off x="3238500" y="1958641"/>
              <a:ext cx="511969" cy="3572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97" name="Группа 196">
            <a:extLst>
              <a:ext uri="{FF2B5EF4-FFF2-40B4-BE49-F238E27FC236}">
                <a16:creationId xmlns:a16="http://schemas.microsoft.com/office/drawing/2014/main" id="{BE6AC780-7077-49F4-9C6E-5E0CF5EF5704}"/>
              </a:ext>
            </a:extLst>
          </p:cNvPr>
          <p:cNvGrpSpPr/>
          <p:nvPr/>
        </p:nvGrpSpPr>
        <p:grpSpPr>
          <a:xfrm>
            <a:off x="-5096604" y="-2593798"/>
            <a:ext cx="1119845" cy="607845"/>
            <a:chOff x="2542672" y="1617264"/>
            <a:chExt cx="1904246" cy="1033614"/>
          </a:xfrm>
        </p:grpSpPr>
        <p:sp>
          <p:nvSpPr>
            <p:cNvPr id="198" name="Равнобедренный треугольник 197">
              <a:extLst>
                <a:ext uri="{FF2B5EF4-FFF2-40B4-BE49-F238E27FC236}">
                  <a16:creationId xmlns:a16="http://schemas.microsoft.com/office/drawing/2014/main" id="{5E2E2FB9-A6E6-4BF2-A276-DCF44BFBD49E}"/>
                </a:ext>
              </a:extLst>
            </p:cNvPr>
            <p:cNvSpPr/>
            <p:nvPr/>
          </p:nvSpPr>
          <p:spPr>
            <a:xfrm rot="16200000">
              <a:off x="3400919" y="1604878"/>
              <a:ext cx="1033614" cy="1058385"/>
            </a:xfrm>
            <a:prstGeom prst="triangl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9" name="Равнобедренный треугольник 198">
              <a:extLst>
                <a:ext uri="{FF2B5EF4-FFF2-40B4-BE49-F238E27FC236}">
                  <a16:creationId xmlns:a16="http://schemas.microsoft.com/office/drawing/2014/main" id="{FE5A555B-C5CE-4341-AB1E-725CFF4B06A0}"/>
                </a:ext>
              </a:extLst>
            </p:cNvPr>
            <p:cNvSpPr/>
            <p:nvPr/>
          </p:nvSpPr>
          <p:spPr>
            <a:xfrm rot="5400000">
              <a:off x="2555058" y="1604878"/>
              <a:ext cx="1033614" cy="1058385"/>
            </a:xfrm>
            <a:prstGeom prst="triangl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0" name="Прямоугольник 199">
              <a:extLst>
                <a:ext uri="{FF2B5EF4-FFF2-40B4-BE49-F238E27FC236}">
                  <a16:creationId xmlns:a16="http://schemas.microsoft.com/office/drawing/2014/main" id="{C744B9F8-82B2-4D99-9B65-97930787E31C}"/>
                </a:ext>
              </a:extLst>
            </p:cNvPr>
            <p:cNvSpPr/>
            <p:nvPr/>
          </p:nvSpPr>
          <p:spPr>
            <a:xfrm>
              <a:off x="3238500" y="1958641"/>
              <a:ext cx="511969" cy="3572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05" name="Группа 204">
            <a:extLst>
              <a:ext uri="{FF2B5EF4-FFF2-40B4-BE49-F238E27FC236}">
                <a16:creationId xmlns:a16="http://schemas.microsoft.com/office/drawing/2014/main" id="{94B0A93A-1B4A-4CCE-8226-E003C4783414}"/>
              </a:ext>
            </a:extLst>
          </p:cNvPr>
          <p:cNvGrpSpPr/>
          <p:nvPr/>
        </p:nvGrpSpPr>
        <p:grpSpPr>
          <a:xfrm>
            <a:off x="-3652558" y="-2593798"/>
            <a:ext cx="1119845" cy="607845"/>
            <a:chOff x="2542672" y="1617264"/>
            <a:chExt cx="1904246" cy="1033614"/>
          </a:xfrm>
        </p:grpSpPr>
        <p:sp>
          <p:nvSpPr>
            <p:cNvPr id="206" name="Равнобедренный треугольник 205">
              <a:extLst>
                <a:ext uri="{FF2B5EF4-FFF2-40B4-BE49-F238E27FC236}">
                  <a16:creationId xmlns:a16="http://schemas.microsoft.com/office/drawing/2014/main" id="{F846A067-A767-4ECE-9545-2A976F62D4BE}"/>
                </a:ext>
              </a:extLst>
            </p:cNvPr>
            <p:cNvSpPr/>
            <p:nvPr/>
          </p:nvSpPr>
          <p:spPr>
            <a:xfrm rot="16200000">
              <a:off x="3400919" y="1604878"/>
              <a:ext cx="1033614" cy="1058385"/>
            </a:xfrm>
            <a:prstGeom prst="triangl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7" name="Равнобедренный треугольник 206">
              <a:extLst>
                <a:ext uri="{FF2B5EF4-FFF2-40B4-BE49-F238E27FC236}">
                  <a16:creationId xmlns:a16="http://schemas.microsoft.com/office/drawing/2014/main" id="{9C5E9D2A-7650-4EAC-A131-0F6634EFB850}"/>
                </a:ext>
              </a:extLst>
            </p:cNvPr>
            <p:cNvSpPr/>
            <p:nvPr/>
          </p:nvSpPr>
          <p:spPr>
            <a:xfrm rot="5400000">
              <a:off x="2555058" y="1604878"/>
              <a:ext cx="1033614" cy="1058385"/>
            </a:xfrm>
            <a:prstGeom prst="triangl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8" name="Прямоугольник 207">
              <a:extLst>
                <a:ext uri="{FF2B5EF4-FFF2-40B4-BE49-F238E27FC236}">
                  <a16:creationId xmlns:a16="http://schemas.microsoft.com/office/drawing/2014/main" id="{FCEE3685-1C08-438F-A2F4-AB45197AE0A8}"/>
                </a:ext>
              </a:extLst>
            </p:cNvPr>
            <p:cNvSpPr/>
            <p:nvPr/>
          </p:nvSpPr>
          <p:spPr>
            <a:xfrm>
              <a:off x="3238500" y="1958641"/>
              <a:ext cx="511969" cy="3572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45" name="Группа 244">
            <a:extLst>
              <a:ext uri="{FF2B5EF4-FFF2-40B4-BE49-F238E27FC236}">
                <a16:creationId xmlns:a16="http://schemas.microsoft.com/office/drawing/2014/main" id="{8CA53E12-E447-4D6A-844C-CF14492A8375}"/>
              </a:ext>
            </a:extLst>
          </p:cNvPr>
          <p:cNvGrpSpPr/>
          <p:nvPr/>
        </p:nvGrpSpPr>
        <p:grpSpPr>
          <a:xfrm>
            <a:off x="-3652741" y="-1581653"/>
            <a:ext cx="1119845" cy="607845"/>
            <a:chOff x="2542672" y="1617264"/>
            <a:chExt cx="1904246" cy="1033614"/>
          </a:xfrm>
        </p:grpSpPr>
        <p:sp>
          <p:nvSpPr>
            <p:cNvPr id="246" name="Равнобедренный треугольник 245">
              <a:extLst>
                <a:ext uri="{FF2B5EF4-FFF2-40B4-BE49-F238E27FC236}">
                  <a16:creationId xmlns:a16="http://schemas.microsoft.com/office/drawing/2014/main" id="{69F4677F-D7BC-40ED-A8B5-9A948CD37CA2}"/>
                </a:ext>
              </a:extLst>
            </p:cNvPr>
            <p:cNvSpPr/>
            <p:nvPr/>
          </p:nvSpPr>
          <p:spPr>
            <a:xfrm rot="16200000">
              <a:off x="3400919" y="1604878"/>
              <a:ext cx="1033614" cy="1058385"/>
            </a:xfrm>
            <a:prstGeom prst="triangl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7" name="Равнобедренный треугольник 246">
              <a:extLst>
                <a:ext uri="{FF2B5EF4-FFF2-40B4-BE49-F238E27FC236}">
                  <a16:creationId xmlns:a16="http://schemas.microsoft.com/office/drawing/2014/main" id="{41FC8850-5AF8-4D43-AD28-C9EE11A07FF5}"/>
                </a:ext>
              </a:extLst>
            </p:cNvPr>
            <p:cNvSpPr/>
            <p:nvPr/>
          </p:nvSpPr>
          <p:spPr>
            <a:xfrm rot="5400000">
              <a:off x="2555058" y="1604878"/>
              <a:ext cx="1033614" cy="1058385"/>
            </a:xfrm>
            <a:prstGeom prst="triangl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8" name="Прямоугольник 247">
              <a:extLst>
                <a:ext uri="{FF2B5EF4-FFF2-40B4-BE49-F238E27FC236}">
                  <a16:creationId xmlns:a16="http://schemas.microsoft.com/office/drawing/2014/main" id="{45129A98-F46C-4858-9C8C-99FD8AE790D6}"/>
                </a:ext>
              </a:extLst>
            </p:cNvPr>
            <p:cNvSpPr/>
            <p:nvPr/>
          </p:nvSpPr>
          <p:spPr>
            <a:xfrm>
              <a:off x="3238500" y="1958641"/>
              <a:ext cx="511969" cy="3572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531" name="Группа 530">
            <a:extLst>
              <a:ext uri="{FF2B5EF4-FFF2-40B4-BE49-F238E27FC236}">
                <a16:creationId xmlns:a16="http://schemas.microsoft.com/office/drawing/2014/main" id="{41D217F2-1DFE-4B15-A118-80F888648627}"/>
              </a:ext>
            </a:extLst>
          </p:cNvPr>
          <p:cNvGrpSpPr/>
          <p:nvPr/>
        </p:nvGrpSpPr>
        <p:grpSpPr>
          <a:xfrm>
            <a:off x="-3652924" y="-607846"/>
            <a:ext cx="1119845" cy="607845"/>
            <a:chOff x="2542672" y="1617264"/>
            <a:chExt cx="1904246" cy="1033614"/>
          </a:xfrm>
        </p:grpSpPr>
        <p:sp>
          <p:nvSpPr>
            <p:cNvPr id="532" name="Равнобедренный треугольник 531">
              <a:extLst>
                <a:ext uri="{FF2B5EF4-FFF2-40B4-BE49-F238E27FC236}">
                  <a16:creationId xmlns:a16="http://schemas.microsoft.com/office/drawing/2014/main" id="{7B979E5B-657D-4FCC-A7B5-D83FB5996580}"/>
                </a:ext>
              </a:extLst>
            </p:cNvPr>
            <p:cNvSpPr/>
            <p:nvPr/>
          </p:nvSpPr>
          <p:spPr>
            <a:xfrm rot="16200000">
              <a:off x="3400919" y="1604878"/>
              <a:ext cx="1033614" cy="1058385"/>
            </a:xfrm>
            <a:prstGeom prst="triangl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3" name="Равнобедренный треугольник 532">
              <a:extLst>
                <a:ext uri="{FF2B5EF4-FFF2-40B4-BE49-F238E27FC236}">
                  <a16:creationId xmlns:a16="http://schemas.microsoft.com/office/drawing/2014/main" id="{3167358C-4E5E-4245-A5C6-8BCF20EE7F84}"/>
                </a:ext>
              </a:extLst>
            </p:cNvPr>
            <p:cNvSpPr/>
            <p:nvPr/>
          </p:nvSpPr>
          <p:spPr>
            <a:xfrm rot="5400000">
              <a:off x="2555058" y="1604878"/>
              <a:ext cx="1033614" cy="1058385"/>
            </a:xfrm>
            <a:prstGeom prst="triangl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4" name="Прямоугольник 533">
              <a:extLst>
                <a:ext uri="{FF2B5EF4-FFF2-40B4-BE49-F238E27FC236}">
                  <a16:creationId xmlns:a16="http://schemas.microsoft.com/office/drawing/2014/main" id="{1F9D3DC0-BEFC-46DC-BC2C-DA03CF6734F7}"/>
                </a:ext>
              </a:extLst>
            </p:cNvPr>
            <p:cNvSpPr/>
            <p:nvPr/>
          </p:nvSpPr>
          <p:spPr>
            <a:xfrm>
              <a:off x="3238500" y="1958641"/>
              <a:ext cx="511969" cy="3572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535" name="Группа 534">
            <a:extLst>
              <a:ext uri="{FF2B5EF4-FFF2-40B4-BE49-F238E27FC236}">
                <a16:creationId xmlns:a16="http://schemas.microsoft.com/office/drawing/2014/main" id="{2F10A521-A5CC-46E7-9DAD-39D13071BFC2}"/>
              </a:ext>
            </a:extLst>
          </p:cNvPr>
          <p:cNvGrpSpPr/>
          <p:nvPr/>
        </p:nvGrpSpPr>
        <p:grpSpPr>
          <a:xfrm>
            <a:off x="-2271736" y="-1581653"/>
            <a:ext cx="1119845" cy="607845"/>
            <a:chOff x="2542672" y="1617264"/>
            <a:chExt cx="1904246" cy="1033614"/>
          </a:xfrm>
        </p:grpSpPr>
        <p:sp>
          <p:nvSpPr>
            <p:cNvPr id="536" name="Равнобедренный треугольник 535">
              <a:extLst>
                <a:ext uri="{FF2B5EF4-FFF2-40B4-BE49-F238E27FC236}">
                  <a16:creationId xmlns:a16="http://schemas.microsoft.com/office/drawing/2014/main" id="{074023EE-60D0-4769-BEA5-11CEE8445B60}"/>
                </a:ext>
              </a:extLst>
            </p:cNvPr>
            <p:cNvSpPr/>
            <p:nvPr/>
          </p:nvSpPr>
          <p:spPr>
            <a:xfrm rot="16200000">
              <a:off x="3400919" y="1604878"/>
              <a:ext cx="1033614" cy="1058385"/>
            </a:xfrm>
            <a:prstGeom prst="triangl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7" name="Равнобедренный треугольник 536">
              <a:extLst>
                <a:ext uri="{FF2B5EF4-FFF2-40B4-BE49-F238E27FC236}">
                  <a16:creationId xmlns:a16="http://schemas.microsoft.com/office/drawing/2014/main" id="{5116D98E-507A-4135-AD4E-4E6903CB0E2A}"/>
                </a:ext>
              </a:extLst>
            </p:cNvPr>
            <p:cNvSpPr/>
            <p:nvPr/>
          </p:nvSpPr>
          <p:spPr>
            <a:xfrm rot="5400000">
              <a:off x="2555058" y="1604878"/>
              <a:ext cx="1033614" cy="1058385"/>
            </a:xfrm>
            <a:prstGeom prst="triangl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8" name="Прямоугольник 537">
              <a:extLst>
                <a:ext uri="{FF2B5EF4-FFF2-40B4-BE49-F238E27FC236}">
                  <a16:creationId xmlns:a16="http://schemas.microsoft.com/office/drawing/2014/main" id="{B687964D-7806-4E58-A963-D851B716D1C5}"/>
                </a:ext>
              </a:extLst>
            </p:cNvPr>
            <p:cNvSpPr/>
            <p:nvPr/>
          </p:nvSpPr>
          <p:spPr>
            <a:xfrm>
              <a:off x="3238500" y="1958641"/>
              <a:ext cx="511969" cy="3572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539" name="Группа 538">
            <a:extLst>
              <a:ext uri="{FF2B5EF4-FFF2-40B4-BE49-F238E27FC236}">
                <a16:creationId xmlns:a16="http://schemas.microsoft.com/office/drawing/2014/main" id="{0221E8A4-08F7-4200-85A9-8BA996CCF2FF}"/>
              </a:ext>
            </a:extLst>
          </p:cNvPr>
          <p:cNvGrpSpPr/>
          <p:nvPr/>
        </p:nvGrpSpPr>
        <p:grpSpPr>
          <a:xfrm>
            <a:off x="-2271736" y="-607846"/>
            <a:ext cx="1119845" cy="607845"/>
            <a:chOff x="2542672" y="1617264"/>
            <a:chExt cx="1904246" cy="1033614"/>
          </a:xfrm>
        </p:grpSpPr>
        <p:sp>
          <p:nvSpPr>
            <p:cNvPr id="540" name="Равнобедренный треугольник 539">
              <a:extLst>
                <a:ext uri="{FF2B5EF4-FFF2-40B4-BE49-F238E27FC236}">
                  <a16:creationId xmlns:a16="http://schemas.microsoft.com/office/drawing/2014/main" id="{0E3D1C0B-5CF2-4579-8C32-901D91046C59}"/>
                </a:ext>
              </a:extLst>
            </p:cNvPr>
            <p:cNvSpPr/>
            <p:nvPr/>
          </p:nvSpPr>
          <p:spPr>
            <a:xfrm rot="16200000">
              <a:off x="3400919" y="1604878"/>
              <a:ext cx="1033614" cy="1058385"/>
            </a:xfrm>
            <a:prstGeom prst="triangl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1" name="Равнобедренный треугольник 540">
              <a:extLst>
                <a:ext uri="{FF2B5EF4-FFF2-40B4-BE49-F238E27FC236}">
                  <a16:creationId xmlns:a16="http://schemas.microsoft.com/office/drawing/2014/main" id="{7B4BD9E5-2835-43F6-8940-BFC12A72EC3A}"/>
                </a:ext>
              </a:extLst>
            </p:cNvPr>
            <p:cNvSpPr/>
            <p:nvPr/>
          </p:nvSpPr>
          <p:spPr>
            <a:xfrm rot="5400000">
              <a:off x="2555058" y="1604878"/>
              <a:ext cx="1033614" cy="1058385"/>
            </a:xfrm>
            <a:prstGeom prst="triangl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2" name="Прямоугольник 541">
              <a:extLst>
                <a:ext uri="{FF2B5EF4-FFF2-40B4-BE49-F238E27FC236}">
                  <a16:creationId xmlns:a16="http://schemas.microsoft.com/office/drawing/2014/main" id="{911F21D0-DF58-454F-966E-26FDB06AB1C8}"/>
                </a:ext>
              </a:extLst>
            </p:cNvPr>
            <p:cNvSpPr/>
            <p:nvPr/>
          </p:nvSpPr>
          <p:spPr>
            <a:xfrm>
              <a:off x="3238500" y="1958641"/>
              <a:ext cx="511969" cy="3572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543" name="Группа 542">
            <a:extLst>
              <a:ext uri="{FF2B5EF4-FFF2-40B4-BE49-F238E27FC236}">
                <a16:creationId xmlns:a16="http://schemas.microsoft.com/office/drawing/2014/main" id="{EF3BDCAF-09AB-4202-A7BE-547A4515D204}"/>
              </a:ext>
            </a:extLst>
          </p:cNvPr>
          <p:cNvGrpSpPr/>
          <p:nvPr/>
        </p:nvGrpSpPr>
        <p:grpSpPr>
          <a:xfrm>
            <a:off x="-2271736" y="-2593799"/>
            <a:ext cx="1119845" cy="607845"/>
            <a:chOff x="2542672" y="1617264"/>
            <a:chExt cx="1904246" cy="1033614"/>
          </a:xfrm>
        </p:grpSpPr>
        <p:sp>
          <p:nvSpPr>
            <p:cNvPr id="544" name="Равнобедренный треугольник 543">
              <a:extLst>
                <a:ext uri="{FF2B5EF4-FFF2-40B4-BE49-F238E27FC236}">
                  <a16:creationId xmlns:a16="http://schemas.microsoft.com/office/drawing/2014/main" id="{FDDC368E-C29F-470B-A9F8-29B2337C12B5}"/>
                </a:ext>
              </a:extLst>
            </p:cNvPr>
            <p:cNvSpPr/>
            <p:nvPr/>
          </p:nvSpPr>
          <p:spPr>
            <a:xfrm rot="16200000">
              <a:off x="3400919" y="1604878"/>
              <a:ext cx="1033614" cy="1058385"/>
            </a:xfrm>
            <a:prstGeom prst="triangl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5" name="Равнобедренный треугольник 544">
              <a:extLst>
                <a:ext uri="{FF2B5EF4-FFF2-40B4-BE49-F238E27FC236}">
                  <a16:creationId xmlns:a16="http://schemas.microsoft.com/office/drawing/2014/main" id="{CF0BCD58-CEA4-4EFC-8865-F76B34B6F753}"/>
                </a:ext>
              </a:extLst>
            </p:cNvPr>
            <p:cNvSpPr/>
            <p:nvPr/>
          </p:nvSpPr>
          <p:spPr>
            <a:xfrm rot="5400000">
              <a:off x="2555058" y="1604878"/>
              <a:ext cx="1033614" cy="1058385"/>
            </a:xfrm>
            <a:prstGeom prst="triangl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6" name="Прямоугольник 545">
              <a:extLst>
                <a:ext uri="{FF2B5EF4-FFF2-40B4-BE49-F238E27FC236}">
                  <a16:creationId xmlns:a16="http://schemas.microsoft.com/office/drawing/2014/main" id="{3200834B-6875-4E2D-9DF5-37E20000F06F}"/>
                </a:ext>
              </a:extLst>
            </p:cNvPr>
            <p:cNvSpPr/>
            <p:nvPr/>
          </p:nvSpPr>
          <p:spPr>
            <a:xfrm>
              <a:off x="3238500" y="1958641"/>
              <a:ext cx="511969" cy="3572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547" name="Группа 546">
            <a:extLst>
              <a:ext uri="{FF2B5EF4-FFF2-40B4-BE49-F238E27FC236}">
                <a16:creationId xmlns:a16="http://schemas.microsoft.com/office/drawing/2014/main" id="{E0EAA8C9-28E4-460C-8F06-3D10586B029F}"/>
              </a:ext>
            </a:extLst>
          </p:cNvPr>
          <p:cNvGrpSpPr/>
          <p:nvPr/>
        </p:nvGrpSpPr>
        <p:grpSpPr>
          <a:xfrm>
            <a:off x="-827690" y="-2593799"/>
            <a:ext cx="1119845" cy="607845"/>
            <a:chOff x="2542672" y="1617264"/>
            <a:chExt cx="1904246" cy="1033614"/>
          </a:xfrm>
        </p:grpSpPr>
        <p:sp>
          <p:nvSpPr>
            <p:cNvPr id="548" name="Равнобедренный треугольник 547">
              <a:extLst>
                <a:ext uri="{FF2B5EF4-FFF2-40B4-BE49-F238E27FC236}">
                  <a16:creationId xmlns:a16="http://schemas.microsoft.com/office/drawing/2014/main" id="{31A48546-2F92-4B91-BDB3-D362E2C3D3B9}"/>
                </a:ext>
              </a:extLst>
            </p:cNvPr>
            <p:cNvSpPr/>
            <p:nvPr/>
          </p:nvSpPr>
          <p:spPr>
            <a:xfrm rot="16200000">
              <a:off x="3400919" y="1604878"/>
              <a:ext cx="1033614" cy="1058385"/>
            </a:xfrm>
            <a:prstGeom prst="triangl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9" name="Равнобедренный треугольник 548">
              <a:extLst>
                <a:ext uri="{FF2B5EF4-FFF2-40B4-BE49-F238E27FC236}">
                  <a16:creationId xmlns:a16="http://schemas.microsoft.com/office/drawing/2014/main" id="{8D40E55A-6C93-47A7-836C-03B1FD715003}"/>
                </a:ext>
              </a:extLst>
            </p:cNvPr>
            <p:cNvSpPr/>
            <p:nvPr/>
          </p:nvSpPr>
          <p:spPr>
            <a:xfrm rot="5400000">
              <a:off x="2555058" y="1604878"/>
              <a:ext cx="1033614" cy="1058385"/>
            </a:xfrm>
            <a:prstGeom prst="triangl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0" name="Прямоугольник 549">
              <a:extLst>
                <a:ext uri="{FF2B5EF4-FFF2-40B4-BE49-F238E27FC236}">
                  <a16:creationId xmlns:a16="http://schemas.microsoft.com/office/drawing/2014/main" id="{7D67E00D-98D5-4131-B18A-DF6C4B60B4E6}"/>
                </a:ext>
              </a:extLst>
            </p:cNvPr>
            <p:cNvSpPr/>
            <p:nvPr/>
          </p:nvSpPr>
          <p:spPr>
            <a:xfrm>
              <a:off x="3238500" y="1958641"/>
              <a:ext cx="511969" cy="3572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551" name="Группа 550">
            <a:extLst>
              <a:ext uri="{FF2B5EF4-FFF2-40B4-BE49-F238E27FC236}">
                <a16:creationId xmlns:a16="http://schemas.microsoft.com/office/drawing/2014/main" id="{DA741096-B338-49B9-A411-C850E94289D9}"/>
              </a:ext>
            </a:extLst>
          </p:cNvPr>
          <p:cNvGrpSpPr/>
          <p:nvPr/>
        </p:nvGrpSpPr>
        <p:grpSpPr>
          <a:xfrm>
            <a:off x="-827873" y="-1581654"/>
            <a:ext cx="1119845" cy="607845"/>
            <a:chOff x="2542672" y="1617264"/>
            <a:chExt cx="1904246" cy="1033614"/>
          </a:xfrm>
        </p:grpSpPr>
        <p:sp>
          <p:nvSpPr>
            <p:cNvPr id="552" name="Равнобедренный треугольник 551">
              <a:extLst>
                <a:ext uri="{FF2B5EF4-FFF2-40B4-BE49-F238E27FC236}">
                  <a16:creationId xmlns:a16="http://schemas.microsoft.com/office/drawing/2014/main" id="{FAB333FE-418C-42B6-894A-E0AC76001FA5}"/>
                </a:ext>
              </a:extLst>
            </p:cNvPr>
            <p:cNvSpPr/>
            <p:nvPr/>
          </p:nvSpPr>
          <p:spPr>
            <a:xfrm rot="16200000">
              <a:off x="3400919" y="1604878"/>
              <a:ext cx="1033614" cy="1058385"/>
            </a:xfrm>
            <a:prstGeom prst="triangl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3" name="Равнобедренный треугольник 552">
              <a:extLst>
                <a:ext uri="{FF2B5EF4-FFF2-40B4-BE49-F238E27FC236}">
                  <a16:creationId xmlns:a16="http://schemas.microsoft.com/office/drawing/2014/main" id="{BD2CFC0F-A7B2-488A-B3B4-DF85B810D030}"/>
                </a:ext>
              </a:extLst>
            </p:cNvPr>
            <p:cNvSpPr/>
            <p:nvPr/>
          </p:nvSpPr>
          <p:spPr>
            <a:xfrm rot="5400000">
              <a:off x="2555058" y="1604878"/>
              <a:ext cx="1033614" cy="1058385"/>
            </a:xfrm>
            <a:prstGeom prst="triangl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4" name="Прямоугольник 553">
              <a:extLst>
                <a:ext uri="{FF2B5EF4-FFF2-40B4-BE49-F238E27FC236}">
                  <a16:creationId xmlns:a16="http://schemas.microsoft.com/office/drawing/2014/main" id="{C3870A9A-5C2F-4364-A5AB-5ACBFE2067F6}"/>
                </a:ext>
              </a:extLst>
            </p:cNvPr>
            <p:cNvSpPr/>
            <p:nvPr/>
          </p:nvSpPr>
          <p:spPr>
            <a:xfrm>
              <a:off x="3238500" y="1958641"/>
              <a:ext cx="511969" cy="3572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D57D02D-2CE9-4604-B72C-FD864AF2A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863" y="2904065"/>
            <a:ext cx="1049867" cy="10498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1FA222-3CBA-4C08-9AD1-994B379A0DEB}"/>
              </a:ext>
            </a:extLst>
          </p:cNvPr>
          <p:cNvSpPr txBox="1"/>
          <p:nvPr/>
        </p:nvSpPr>
        <p:spPr>
          <a:xfrm>
            <a:off x="3077329" y="3044279"/>
            <a:ext cx="60373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latin typeface="Proxima Nova Semibold" panose="02000506030000020004" pitchFamily="2" charset="0"/>
              </a:rPr>
              <a:t>Спасибо за внимание!</a:t>
            </a:r>
          </a:p>
        </p:txBody>
      </p:sp>
      <p:pic>
        <p:nvPicPr>
          <p:cNvPr id="82" name="Рисунок 81">
            <a:extLst>
              <a:ext uri="{FF2B5EF4-FFF2-40B4-BE49-F238E27FC236}">
                <a16:creationId xmlns:a16="http://schemas.microsoft.com/office/drawing/2014/main" id="{E1859BDE-3FA6-4DCD-8264-BC1021A47E3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113" y="292997"/>
            <a:ext cx="2270287" cy="79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81217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234</Words>
  <Application>Microsoft Office PowerPoint</Application>
  <PresentationFormat>Широкоэкранный</PresentationFormat>
  <Paragraphs>55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Arial Rounded MT Bold</vt:lpstr>
      <vt:lpstr>Calibri</vt:lpstr>
      <vt:lpstr>Calibri Light</vt:lpstr>
      <vt:lpstr>Proxima Nova Rg</vt:lpstr>
      <vt:lpstr>Proxima Nova Semibold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Tracker</dc:title>
  <dc:creator>User</dc:creator>
  <cp:lastModifiedBy>User</cp:lastModifiedBy>
  <cp:revision>15</cp:revision>
  <dcterms:created xsi:type="dcterms:W3CDTF">2023-05-20T16:51:44Z</dcterms:created>
  <dcterms:modified xsi:type="dcterms:W3CDTF">2023-05-24T06:24:49Z</dcterms:modified>
</cp:coreProperties>
</file>