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  <p:sldMasterId id="2147483709" r:id="rId2"/>
    <p:sldMasterId id="2147483710" r:id="rId3"/>
    <p:sldMasterId id="2147483711" r:id="rId4"/>
    <p:sldMasterId id="2147483712" r:id="rId5"/>
  </p:sldMasterIdLst>
  <p:notesMasterIdLst>
    <p:notesMasterId r:id="rId1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5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5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6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2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3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0" name="Google Shape;250;p3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3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5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6" name="Google Shape;266;p3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3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3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3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7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3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1" name="Google Shape;281;p3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3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4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4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27" name="Google Shape;327;p4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4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0" name="Google Shape;340;p4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4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4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45" name="Google Shape;345;p4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4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0" name="Google Shape;350;p4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4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4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4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58" name="Google Shape;358;p4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4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4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4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6" name="Google Shape;366;p4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4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4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4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3" name="Google Shape;373;p4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4" name="Google Shape;374;p4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5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5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81" name="Google Shape;381;p5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5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5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5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5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5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5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90" name="Google Shape;390;p5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5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5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5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5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5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5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5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5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1" name="Google Shape;401;p5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6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5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5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6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6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1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6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61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2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6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62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62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6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3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6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64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64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64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5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65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65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65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5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65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497400" y="1300680"/>
            <a:ext cx="4748040" cy="1667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8" name="Google Shape;8;p1"/>
            <p:cNvPicPr preferRelativeResize="0"/>
            <p:nvPr/>
          </p:nvPicPr>
          <p:blipFill rotWithShape="1">
            <a:blip r:embed="rId15">
              <a:alphaModFix/>
            </a:blip>
            <a:srcRect l="50090" b="54940"/>
            <a:stretch/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9;p1"/>
            <p:cNvPicPr preferRelativeResize="0"/>
            <p:nvPr/>
          </p:nvPicPr>
          <p:blipFill rotWithShape="1">
            <a:blip r:embed="rId15">
              <a:alphaModFix/>
            </a:blip>
            <a:srcRect l="50090" t="55969" b="-1217"/>
            <a:stretch/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oogle Shape;10;p1"/>
          <p:cNvGrpSpPr/>
          <p:nvPr/>
        </p:nvGrpSpPr>
        <p:grpSpPr>
          <a:xfrm>
            <a:off x="10519020" y="-540"/>
            <a:ext cx="1670040" cy="6858540"/>
            <a:chOff x="10519020" y="-540"/>
            <a:chExt cx="1670040" cy="6858540"/>
          </a:xfrm>
        </p:grpSpPr>
        <p:pic>
          <p:nvPicPr>
            <p:cNvPr id="11" name="Google Shape;11;p1"/>
            <p:cNvPicPr preferRelativeResize="0"/>
            <p:nvPr/>
          </p:nvPicPr>
          <p:blipFill rotWithShape="1">
            <a:blip r:embed="rId15">
              <a:alphaModFix/>
            </a:blip>
            <a:srcRect l="50090" b="54940"/>
            <a:stretch/>
          </p:blipFill>
          <p:spPr>
            <a:xfrm rot="-5400000">
              <a:off x="9738360" y="44078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"/>
            <p:cNvPicPr preferRelativeResize="0"/>
            <p:nvPr/>
          </p:nvPicPr>
          <p:blipFill rotWithShape="1">
            <a:blip r:embed="rId15">
              <a:alphaModFix/>
            </a:blip>
            <a:srcRect l="50090" t="55969" b="-1217"/>
            <a:stretch/>
          </p:blipFill>
          <p:spPr>
            <a:xfrm rot="5400000">
              <a:off x="9735480" y="78300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" name="Google Shape;104;p14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105" name="Google Shape;105;p14"/>
            <p:cNvPicPr preferRelativeResize="0"/>
            <p:nvPr/>
          </p:nvPicPr>
          <p:blipFill rotWithShape="1">
            <a:blip r:embed="rId15">
              <a:alphaModFix/>
            </a:blip>
            <a:srcRect l="50090" b="54940"/>
            <a:stretch/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4"/>
            <p:cNvPicPr preferRelativeResize="0"/>
            <p:nvPr/>
          </p:nvPicPr>
          <p:blipFill rotWithShape="1">
            <a:blip r:embed="rId15">
              <a:alphaModFix/>
            </a:blip>
            <a:srcRect l="50090" t="55969" b="-1217"/>
            <a:stretch/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7" name="Google Shape;107;p14"/>
          <p:cNvPicPr preferRelativeResize="0"/>
          <p:nvPr/>
        </p:nvPicPr>
        <p:blipFill rotWithShape="1">
          <a:blip r:embed="rId15">
            <a:alphaModFix/>
          </a:blip>
          <a:srcRect l="50090" b="54940"/>
          <a:stretch/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4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109" name="Google Shape;109;p14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4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7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7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205" name="Google Shape;205;p27"/>
            <p:cNvPicPr preferRelativeResize="0"/>
            <p:nvPr/>
          </p:nvPicPr>
          <p:blipFill rotWithShape="1">
            <a:blip r:embed="rId15">
              <a:alphaModFix/>
            </a:blip>
            <a:srcRect l="50090" b="54940"/>
            <a:stretch/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7"/>
            <p:cNvPicPr preferRelativeResize="0"/>
            <p:nvPr/>
          </p:nvPicPr>
          <p:blipFill rotWithShape="1">
            <a:blip r:embed="rId15">
              <a:alphaModFix/>
            </a:blip>
            <a:srcRect l="50090" t="55969" b="-1217"/>
            <a:stretch/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7"/>
          <p:cNvPicPr preferRelativeResize="0"/>
          <p:nvPr/>
        </p:nvPicPr>
        <p:blipFill rotWithShape="1">
          <a:blip r:embed="rId15">
            <a:alphaModFix/>
          </a:blip>
          <a:srcRect l="50090" b="54940"/>
          <a:stretch/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7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209" name="Google Shape;209;p27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7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2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41680" y="284760"/>
            <a:ext cx="2255400" cy="792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40"/>
          <p:cNvGrpSpPr/>
          <p:nvPr/>
        </p:nvGrpSpPr>
        <p:grpSpPr>
          <a:xfrm>
            <a:off x="540" y="-720"/>
            <a:ext cx="1670040" cy="6858540"/>
            <a:chOff x="540" y="-720"/>
            <a:chExt cx="1670040" cy="6858540"/>
          </a:xfrm>
        </p:grpSpPr>
        <p:pic>
          <p:nvPicPr>
            <p:cNvPr id="305" name="Google Shape;305;p40"/>
            <p:cNvPicPr preferRelativeResize="0"/>
            <p:nvPr/>
          </p:nvPicPr>
          <p:blipFill rotWithShape="1">
            <a:blip r:embed="rId15">
              <a:alphaModFix/>
            </a:blip>
            <a:srcRect l="50090" b="54940"/>
            <a:stretch/>
          </p:blipFill>
          <p:spPr>
            <a:xfrm rot="5400000">
              <a:off x="-786240" y="786240"/>
              <a:ext cx="3237120" cy="1663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40"/>
            <p:cNvPicPr preferRelativeResize="0"/>
            <p:nvPr/>
          </p:nvPicPr>
          <p:blipFill rotWithShape="1">
            <a:blip r:embed="rId15">
              <a:alphaModFix/>
            </a:blip>
            <a:srcRect l="50090" t="55969" b="-1217"/>
            <a:stretch/>
          </p:blipFill>
          <p:spPr>
            <a:xfrm rot="-5400000">
              <a:off x="-783000" y="4404240"/>
              <a:ext cx="3237120" cy="16700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40"/>
          <p:cNvPicPr preferRelativeResize="0"/>
          <p:nvPr/>
        </p:nvPicPr>
        <p:blipFill rotWithShape="1">
          <a:blip r:embed="rId15">
            <a:alphaModFix/>
          </a:blip>
          <a:srcRect l="50090" b="54940"/>
          <a:stretch/>
        </p:blipFill>
        <p:spPr>
          <a:xfrm rot="-5400000">
            <a:off x="9738360" y="4407840"/>
            <a:ext cx="3237120" cy="1663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40"/>
          <p:cNvGrpSpPr/>
          <p:nvPr/>
        </p:nvGrpSpPr>
        <p:grpSpPr>
          <a:xfrm>
            <a:off x="11621160" y="2572920"/>
            <a:ext cx="569880" cy="1711440"/>
            <a:chOff x="11621160" y="2572920"/>
            <a:chExt cx="569880" cy="1711440"/>
          </a:xfrm>
        </p:grpSpPr>
        <p:sp>
          <p:nvSpPr>
            <p:cNvPr id="309" name="Google Shape;309;p40"/>
            <p:cNvSpPr/>
            <p:nvPr/>
          </p:nvSpPr>
          <p:spPr>
            <a:xfrm>
              <a:off x="11621160" y="25729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>
              <a:off x="11621160" y="314352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0"/>
            <p:cNvSpPr/>
            <p:nvPr/>
          </p:nvSpPr>
          <p:spPr>
            <a:xfrm>
              <a:off x="11621160" y="3714480"/>
              <a:ext cx="569880" cy="569880"/>
            </a:xfrm>
            <a:prstGeom prst="diamond">
              <a:avLst/>
            </a:prstGeom>
            <a:gradFill>
              <a:gsLst>
                <a:gs pos="0">
                  <a:srgbClr val="0062D9"/>
                </a:gs>
                <a:gs pos="100000">
                  <a:srgbClr val="006BE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40"/>
          <p:cNvSpPr/>
          <p:nvPr/>
        </p:nvSpPr>
        <p:spPr>
          <a:xfrm>
            <a:off x="0" y="0"/>
            <a:ext cx="12191400" cy="227880"/>
          </a:xfrm>
          <a:prstGeom prst="rect">
            <a:avLst/>
          </a:prstGeom>
          <a:solidFill>
            <a:srgbClr val="0068E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4" name="Google Shape;314;p4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44546A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5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513880" y="2213280"/>
            <a:ext cx="6918480" cy="2430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3"/>
          <p:cNvPicPr preferRelativeResize="0"/>
          <p:nvPr/>
        </p:nvPicPr>
        <p:blipFill rotWithShape="1">
          <a:blip r:embed="rId15">
            <a:alphaModFix/>
          </a:blip>
          <a:srcRect l="23325" b="48520"/>
          <a:stretch/>
        </p:blipFill>
        <p:spPr>
          <a:xfrm>
            <a:off x="0" y="4380840"/>
            <a:ext cx="6482520" cy="2476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3"/>
          <p:cNvPicPr preferRelativeResize="0"/>
          <p:nvPr/>
        </p:nvPicPr>
        <p:blipFill rotWithShape="1">
          <a:blip r:embed="rId15">
            <a:alphaModFix/>
          </a:blip>
          <a:srcRect l="23325" b="48520"/>
          <a:stretch/>
        </p:blipFill>
        <p:spPr>
          <a:xfrm rot="10800000">
            <a:off x="5709600" y="0"/>
            <a:ext cx="6482520" cy="24764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6" name="Google Shape;406;p53"/>
          <p:cNvGrpSpPr/>
          <p:nvPr/>
        </p:nvGrpSpPr>
        <p:grpSpPr>
          <a:xfrm>
            <a:off x="227160" y="256320"/>
            <a:ext cx="562680" cy="129960"/>
            <a:chOff x="227160" y="256320"/>
            <a:chExt cx="562680" cy="129960"/>
          </a:xfrm>
        </p:grpSpPr>
        <p:sp>
          <p:nvSpPr>
            <p:cNvPr id="407" name="Google Shape;407;p53"/>
            <p:cNvSpPr/>
            <p:nvPr/>
          </p:nvSpPr>
          <p:spPr>
            <a:xfrm rot="5400000">
              <a:off x="65988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53"/>
            <p:cNvSpPr/>
            <p:nvPr/>
          </p:nvSpPr>
          <p:spPr>
            <a:xfrm rot="5400000">
              <a:off x="43416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53"/>
            <p:cNvSpPr/>
            <p:nvPr/>
          </p:nvSpPr>
          <p:spPr>
            <a:xfrm rot="5400000">
              <a:off x="22716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0" name="Google Shape;410;p53"/>
          <p:cNvGrpSpPr/>
          <p:nvPr/>
        </p:nvGrpSpPr>
        <p:grpSpPr>
          <a:xfrm>
            <a:off x="1014840" y="256320"/>
            <a:ext cx="562320" cy="129960"/>
            <a:chOff x="1014840" y="256320"/>
            <a:chExt cx="562320" cy="129960"/>
          </a:xfrm>
        </p:grpSpPr>
        <p:sp>
          <p:nvSpPr>
            <p:cNvPr id="411" name="Google Shape;411;p53"/>
            <p:cNvSpPr/>
            <p:nvPr/>
          </p:nvSpPr>
          <p:spPr>
            <a:xfrm rot="5400000">
              <a:off x="144720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53"/>
            <p:cNvSpPr/>
            <p:nvPr/>
          </p:nvSpPr>
          <p:spPr>
            <a:xfrm rot="5400000">
              <a:off x="122184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53"/>
            <p:cNvSpPr/>
            <p:nvPr/>
          </p:nvSpPr>
          <p:spPr>
            <a:xfrm rot="5400000">
              <a:off x="1014840" y="256320"/>
              <a:ext cx="129960" cy="129960"/>
            </a:xfrm>
            <a:prstGeom prst="ellipse">
              <a:avLst/>
            </a:prstGeom>
            <a:noFill/>
            <a:ln w="12700" cap="flat" cmpd="sng">
              <a:solidFill>
                <a:srgbClr val="44546A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0000" tIns="45000" rIns="90000" bIns="45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5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15" name="Google Shape;415;p5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6"/>
          <p:cNvSpPr txBox="1">
            <a:spLocks noGrp="1"/>
          </p:cNvSpPr>
          <p:nvPr>
            <p:ph type="title"/>
          </p:nvPr>
        </p:nvSpPr>
        <p:spPr>
          <a:xfrm>
            <a:off x="1523880" y="3129840"/>
            <a:ext cx="9143280" cy="136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6000"/>
              <a:buFont typeface="Arial"/>
              <a:buNone/>
            </a:pPr>
            <a:r>
              <a:rPr lang="ru-RU" sz="60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Tracks and Bingo</a:t>
            </a:r>
            <a:endParaRPr sz="60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6"/>
          <p:cNvSpPr txBox="1">
            <a:spLocks noGrp="1"/>
          </p:cNvSpPr>
          <p:nvPr>
            <p:ph type="subTitle" idx="4294967295"/>
          </p:nvPr>
        </p:nvSpPr>
        <p:spPr>
          <a:xfrm>
            <a:off x="1523880" y="4582440"/>
            <a:ext cx="9143280" cy="86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400"/>
              <a:buFont typeface="Arial"/>
              <a:buNone/>
            </a:pPr>
            <a:r>
              <a:rPr lang="ru-RU" sz="24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Выполнили: Арсений Пономарев и Яна Кауфман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6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strike="noStrik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471" name="Google Shape;471;p6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ru-RU"/>
              <a:t>22.05.2023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7" name="Google Shape;477;p67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67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Проблема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7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67"/>
          <p:cNvSpPr/>
          <p:nvPr/>
        </p:nvSpPr>
        <p:spPr>
          <a:xfrm>
            <a:off x="782280" y="1806840"/>
            <a:ext cx="8371080" cy="179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Недостаток организованности у людей.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800" b="0" i="0" u="none" strike="noStrike" cap="none" dirty="0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Прокрастинация охватывает всё людей, не давая им развиваться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8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6" name="Google Shape;486;p68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7" name="Google Shape;487;p68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8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68"/>
          <p:cNvSpPr/>
          <p:nvPr/>
        </p:nvSpPr>
        <p:spPr>
          <a:xfrm>
            <a:off x="782280" y="1806840"/>
            <a:ext cx="8371080" cy="1369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Цель:  </a:t>
            </a: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Мы поставили цель создать такое приложение, которое позволит людям в игровой форме заняться</a:t>
            </a:r>
            <a:r>
              <a:rPr lang="ru-RU" sz="2800">
                <a:solidFill>
                  <a:srgbClr val="44546A"/>
                </a:solidFill>
              </a:rPr>
              <a:t> полезными привычками</a:t>
            </a: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9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5" name="Google Shape;495;p69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6" name="Google Shape;496;p69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Введение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69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69"/>
          <p:cNvSpPr/>
          <p:nvPr/>
        </p:nvSpPr>
        <p:spPr>
          <a:xfrm>
            <a:off x="1066680" y="1571400"/>
            <a:ext cx="8371080" cy="26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Задачи: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Разработка архитектуры </a:t>
            </a:r>
            <a:r>
              <a:rPr lang="ru-RU"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программы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Разработка логики приложения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Разработка UI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2802"/>
              <a:buFont typeface="Arial"/>
              <a:buChar char="•"/>
            </a:pPr>
            <a:r>
              <a:rPr lang="ru-RU" sz="28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Тестирование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0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4" name="Google Shape;504;p70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5" name="Google Shape;505;p70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Принцип работы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70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70"/>
          <p:cNvSpPr/>
          <p:nvPr/>
        </p:nvSpPr>
        <p:spPr>
          <a:xfrm>
            <a:off x="782280" y="1542600"/>
            <a:ext cx="4043880" cy="392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8" name="Google Shape;508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3440" y="1944360"/>
            <a:ext cx="9466200" cy="363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1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71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71"/>
          <p:cNvSpPr txBox="1">
            <a:spLocks noGrp="1"/>
          </p:cNvSpPr>
          <p:nvPr>
            <p:ph type="title" idx="4294967295"/>
          </p:nvPr>
        </p:nvSpPr>
        <p:spPr>
          <a:xfrm>
            <a:off x="863280" y="39024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Структура приложения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71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7235" y="1213035"/>
            <a:ext cx="2850906" cy="5472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2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3" name="Google Shape;523;p72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4" name="Google Shape;524;p72"/>
          <p:cNvSpPr txBox="1">
            <a:spLocks noGrp="1"/>
          </p:cNvSpPr>
          <p:nvPr>
            <p:ph type="title" idx="4294967295"/>
          </p:nvPr>
        </p:nvSpPr>
        <p:spPr>
          <a:xfrm>
            <a:off x="863280" y="42372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Требования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72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2"/>
          <p:cNvSpPr/>
          <p:nvPr/>
        </p:nvSpPr>
        <p:spPr>
          <a:xfrm>
            <a:off x="1270080" y="1509840"/>
            <a:ext cx="8950320" cy="264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72"/>
          <p:cNvSpPr/>
          <p:nvPr/>
        </p:nvSpPr>
        <p:spPr>
          <a:xfrm>
            <a:off x="1080000" y="1311120"/>
            <a:ext cx="6206040" cy="24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Занимаемая память: 47мб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Разрешения: нет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Диагональ экрана: любая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>
            <a:spLocks noGrp="1"/>
          </p:cNvSpPr>
          <p:nvPr>
            <p:ph type="dt" idx="10"/>
          </p:nvPr>
        </p:nvSpPr>
        <p:spPr>
          <a:xfrm>
            <a:off x="8632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22.05.2023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73"/>
          <p:cNvSpPr txBox="1">
            <a:spLocks noGrp="1"/>
          </p:cNvSpPr>
          <p:nvPr>
            <p:ph type="sldNum" idx="12"/>
          </p:nvPr>
        </p:nvSpPr>
        <p:spPr>
          <a:xfrm>
            <a:off x="8635680" y="6381360"/>
            <a:ext cx="274248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4" name="Google Shape;534;p73"/>
          <p:cNvSpPr txBox="1">
            <a:spLocks noGrp="1"/>
          </p:cNvSpPr>
          <p:nvPr>
            <p:ph type="title" idx="4294967295"/>
          </p:nvPr>
        </p:nvSpPr>
        <p:spPr>
          <a:xfrm>
            <a:off x="863280" y="423720"/>
            <a:ext cx="9257040" cy="69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3600"/>
              <a:buFont typeface="Arial"/>
              <a:buNone/>
            </a:pPr>
            <a:r>
              <a:rPr lang="ru-RU" sz="36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Перспективы</a:t>
            </a: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3"/>
          <p:cNvSpPr/>
          <p:nvPr/>
        </p:nvSpPr>
        <p:spPr>
          <a:xfrm>
            <a:off x="-152280" y="-180000"/>
            <a:ext cx="12630960" cy="556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3"/>
          <p:cNvSpPr/>
          <p:nvPr/>
        </p:nvSpPr>
        <p:spPr>
          <a:xfrm>
            <a:off x="1270080" y="1509840"/>
            <a:ext cx="8950320" cy="264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73"/>
          <p:cNvSpPr/>
          <p:nvPr/>
        </p:nvSpPr>
        <p:spPr>
          <a:xfrm>
            <a:off x="1080000" y="1311120"/>
            <a:ext cx="10259640" cy="48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rgbClr val="44546A"/>
                </a:solidFill>
              </a:rPr>
              <a:t>Перспективы развития: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rgbClr val="44546A"/>
                </a:solidFill>
              </a:rPr>
              <a:t>1. Доработать игру "Bingo!".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rgbClr val="44546A"/>
                </a:solidFill>
              </a:rPr>
              <a:t>2. Добавить возможность самим составлять нужные трекеры.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rgbClr val="44546A"/>
                </a:solidFill>
              </a:rPr>
              <a:t>3. Добавить возможность регистрации для сохранения прогресса на сервере.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800" b="1">
                <a:solidFill>
                  <a:srgbClr val="44546A"/>
                </a:solidFill>
              </a:rPr>
              <a:t>4. Добавление статистики, выводимой после окончания 30-дневного челленджа.</a:t>
            </a: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44546A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4"/>
          <p:cNvSpPr/>
          <p:nvPr/>
        </p:nvSpPr>
        <p:spPr>
          <a:xfrm>
            <a:off x="5069880" y="4094640"/>
            <a:ext cx="3596040" cy="4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44546A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amsung IT School White">
  <a:themeElements>
    <a:clrScheme name="Другая 1">
      <a:dk1>
        <a:srgbClr val="FFFFF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7E6E6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Широкоэкранный</PresentationFormat>
  <Paragraphs>43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Samsung IT School White</vt:lpstr>
      <vt:lpstr>Samsung IT School White</vt:lpstr>
      <vt:lpstr>Office Theme</vt:lpstr>
      <vt:lpstr>Office Theme</vt:lpstr>
      <vt:lpstr>Samsung IT School White</vt:lpstr>
      <vt:lpstr>Tracks and Bingo</vt:lpstr>
      <vt:lpstr>Проблема</vt:lpstr>
      <vt:lpstr>Введение</vt:lpstr>
      <vt:lpstr>Введение</vt:lpstr>
      <vt:lpstr>Принцип работы</vt:lpstr>
      <vt:lpstr>Структура приложения</vt:lpstr>
      <vt:lpstr>Требования</vt:lpstr>
      <vt:lpstr>Перспективы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Tracks and Bingo</dc:title>
  <dc:creator>admin</dc:creator>
  <cp:lastModifiedBy>ianakau02@gmail.com</cp:lastModifiedBy>
  <cp:revision>1</cp:revision>
  <dcterms:modified xsi:type="dcterms:W3CDTF">2023-05-22T17:18:08Z</dcterms:modified>
</cp:coreProperties>
</file>