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81" r:id="rId4"/>
    <p:sldId id="283" r:id="rId5"/>
    <p:sldId id="282" r:id="rId6"/>
    <p:sldId id="284" r:id="rId7"/>
    <p:sldId id="286" r:id="rId8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78D7E4"/>
    <a:srgbClr val="3AA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29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75" y="-19050"/>
            <a:ext cx="9261475" cy="525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733550"/>
            <a:ext cx="7467600" cy="9667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7266871-9CEE-4714-A7D1-AE43B95ED692}" type="datetimeFigureOut">
              <a:rPr lang="en-US"/>
              <a:pPr>
                <a:defRPr/>
              </a:pPr>
              <a:t>5/23/2023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446702B-5C7D-4D2F-88DA-57B7E5C8E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2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73BA8-DB49-41FF-9810-46ECE38956D1}" type="datetimeFigureOut">
              <a:rPr lang="en-US"/>
              <a:pPr>
                <a:defRPr/>
              </a:pPr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A8BAA-5D29-4A55-8C0A-AADB463A3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0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F8685-ADE0-4A60-959A-0C9A25A52CF1}" type="datetimeFigureOut">
              <a:rPr lang="en-US"/>
              <a:pPr>
                <a:defRPr/>
              </a:pPr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3093C-6613-4D7E-9FDF-C8437D7A9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3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9A895-F6D9-4C41-A833-1773916FC63E}" type="datetimeFigureOut">
              <a:rPr lang="en-US"/>
              <a:pPr>
                <a:defRPr/>
              </a:pPr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FE016-1623-4B75-BD03-27A465FEF2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A79F4-B8D6-40C4-8D1B-4C654D2EF128}" type="datetimeFigureOut">
              <a:rPr lang="en-US"/>
              <a:pPr>
                <a:defRPr/>
              </a:pPr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D9CE6-C745-4911-AF8B-80A16595EB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5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3950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3950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6AA53-A98B-4BA1-BB80-6343FB3AF0DA}" type="datetimeFigureOut">
              <a:rPr lang="en-US"/>
              <a:pPr>
                <a:defRPr/>
              </a:pPr>
              <a:t>5/23/2023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AB446-DBF5-4FB3-A1D3-FBBB28C85E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1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F073D-DA68-4351-A5EF-F0E23DBA20C6}" type="datetimeFigureOut">
              <a:rPr lang="en-US"/>
              <a:pPr>
                <a:defRPr/>
              </a:pPr>
              <a:t>5/23/2023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CC893-CA22-4210-A9A0-2ECD21FC0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3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ACE8F-3853-4DE2-BD16-1594FA9A5608}" type="datetimeFigureOut">
              <a:rPr lang="en-US"/>
              <a:pPr>
                <a:defRPr/>
              </a:pPr>
              <a:t>5/23/2023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F056F-9FF9-4C1A-AC31-7FA99E332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1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E04A7-5D3A-4846-8293-179B68A54B2D}" type="datetimeFigureOut">
              <a:rPr lang="en-US"/>
              <a:pPr>
                <a:defRPr/>
              </a:pPr>
              <a:t>5/23/2023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3FE42-CF98-44E4-BCA3-7F8D6AE4D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9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B5CA8-6C00-4264-A7C5-0D7E5EB69B38}" type="datetimeFigureOut">
              <a:rPr lang="en-US"/>
              <a:pPr>
                <a:defRPr/>
              </a:pPr>
              <a:t>5/23/2023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FCE34-5D97-430E-91A3-3CDBADFE03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4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7CFA9-CE55-4F3B-BEA1-17E08A195BC4}" type="datetimeFigureOut">
              <a:rPr lang="en-US"/>
              <a:pPr>
                <a:defRPr/>
              </a:pPr>
              <a:t>5/23/2023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67F37-629B-48C9-BEA1-2CECD1C5B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1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8" y="0"/>
            <a:ext cx="9164638" cy="519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209800" y="206375"/>
            <a:ext cx="6477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7C28ABD-14AC-46B9-9D73-DBA32D8ECECE}" type="datetimeFigureOut">
              <a:rPr lang="en-US"/>
              <a:pPr>
                <a:defRPr/>
              </a:pPr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6A336A1-9321-40B7-AC5F-BBBD7F8445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2A87E-505F-B11E-8093-B72E8241C4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Word Teacher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6726A0-4DF3-5785-0F52-BD1795FE24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Софронов Владислав</a:t>
            </a:r>
          </a:p>
        </p:txBody>
      </p:sp>
    </p:spTree>
    <p:extLst>
      <p:ext uri="{BB962C8B-B14F-4D97-AF65-F5344CB8AC3E}">
        <p14:creationId xmlns:p14="http://schemas.microsoft.com/office/powerpoint/2010/main" val="66154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DB654-F566-05EB-AB7A-8263895D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888A6E-9FD1-C1E5-8B8E-EEDD6AC387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У многих людей плохо получается запоминать новые слова, а это очень важно.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C69E1E-80E9-80BA-10AC-2D3CC485C2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89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B8D2C2-EF72-6AC7-80FD-19196BC6D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C0AAE2-B4D2-4354-3AD8-C488B034F1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Я создал приложение, с помощью которого можно будет легко запоминать различные слова.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705FC2-E20E-BB02-B2B9-EDF54AD650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163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FE3260-86EB-DC17-BDD7-5B04662F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Краткое описание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5FB4BB-A3A8-D7C1-434C-623A242A23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Пользователь подготавливает и выбирает словари, далее учит слова из них по определённому принципу.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28FB80-F07C-13E4-123D-5A89D16ADE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290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D19EF-4E59-48A8-4B39-5462DE46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0C8121-5141-AF07-615E-F5E1823F7F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В приложении содержится две базы данных: слова и словари. Есть 3 </a:t>
            </a:r>
            <a:r>
              <a:rPr lang="ru-RU" dirty="0" err="1"/>
              <a:t>activity</a:t>
            </a:r>
            <a:r>
              <a:rPr lang="ru-RU" dirty="0"/>
              <a:t>: главная, редактор и обучающая.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A6A2E90-B444-AD80-1B29-6E815D0DD1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536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398F07-52BB-9D9D-2FF1-AE9F3B74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1E78A7-9D83-CFD3-ADF1-68A01554F9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err="1"/>
              <a:t>RecyclerView</a:t>
            </a:r>
            <a:endParaRPr lang="ru-RU" dirty="0"/>
          </a:p>
          <a:p>
            <a:r>
              <a:rPr lang="ru-RU" dirty="0" err="1"/>
              <a:t>SQLite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7140D7-BFDC-8F7A-935C-C9FEC459DE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511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2A87E-505F-B11E-8093-B72E8241C4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Word Teacher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6726A0-4DF3-5785-0F52-BD1795FE24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Софронов Владислав</a:t>
            </a:r>
          </a:p>
        </p:txBody>
      </p:sp>
    </p:spTree>
    <p:extLst>
      <p:ext uri="{BB962C8B-B14F-4D97-AF65-F5344CB8AC3E}">
        <p14:creationId xmlns:p14="http://schemas.microsoft.com/office/powerpoint/2010/main" val="189763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360</Words>
  <Application>Microsoft Office PowerPoint</Application>
  <PresentationFormat>Экран (16:9)</PresentationFormat>
  <Paragraphs>67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Office Theme</vt:lpstr>
      <vt:lpstr>Word Teacher</vt:lpstr>
      <vt:lpstr>Проблема</vt:lpstr>
      <vt:lpstr>Решение</vt:lpstr>
      <vt:lpstr>Краткое описание работы</vt:lpstr>
      <vt:lpstr>Структура</vt:lpstr>
      <vt:lpstr>Технологии</vt:lpstr>
      <vt:lpstr>Word Teacher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Yulia Bortsova</dc:creator>
  <cp:lastModifiedBy>Влад Софронов</cp:lastModifiedBy>
  <cp:revision>57</cp:revision>
  <dcterms:created xsi:type="dcterms:W3CDTF">2014-12-12T07:51:53Z</dcterms:created>
  <dcterms:modified xsi:type="dcterms:W3CDTF">2023-05-22T18:01:29Z</dcterms:modified>
</cp:coreProperties>
</file>