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B64278-83DB-45AD-85DD-B925E588A5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AB7DC9-AB36-42D0-9F9A-C3CB4F83D5D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8352F-8971-49FC-AADB-23C5A6E1A3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35EF56-7870-4CBC-A2C5-48BC216797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725ED6-6142-4995-98D7-74849791F7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7E44D0-FC1A-4B20-B559-D2BB0BBB25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49703D-AB24-44BB-BB68-F2AB9F8FEF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CB7725-C431-4FFC-BF24-A00C83A052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B03824-EF64-4B66-9CA6-C63415B078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64DB91-4CDF-452B-8EC6-B710170ACE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80517E-BBDC-4D45-ADEF-473D19E82D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169D5-B843-4406-AEE9-049C753196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E16BF6-DFB8-4671-A955-3813AEC266E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Defaul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LibreOffice/7.5.2.2$Windows_X86_64 LibreOffice_project/53bb9681a964705cf672590721dbc85eb4d0c3a2</Application>
  <AppVersion>15.0000</AppVersion>
  <Words>0</Words>
  <Paragraphs>0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2017-06-21T13:57:27Z</dcterms:created>
  <dc:creator/>
  <dc:description/>
  <dc:language>ru-RU</dc:language>
  <cp:lastModifiedBy/>
  <dcterms:modified xsi:type="dcterms:W3CDTF">2023-05-21T18:22:05Z</dcterms:modified>
  <cp:revision>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