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0BEF1A-1545-D0BD-703E-3420480AD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2462D9-F465-CF40-F40C-36306191A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9CFEF4-1C69-CB77-49C2-2221823C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0B15-EF42-7E46-A7B1-FF4B47D2674C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30511C-9637-118E-CA40-8C41803B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9A549E-3D1B-1467-E079-DE092C9E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C1EC-4152-5844-BE9D-D26D7BA122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15408E-FC9A-3247-0ACE-E1F70608E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586064-AAF9-1AD9-563D-415E3786C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8BFF93-3288-C78C-DB1C-DB70891B1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0B15-EF42-7E46-A7B1-FF4B47D2674C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C97CFB-27BC-351B-A4FB-5F91E6D4B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9BDE06-2DEB-81CA-03F8-3A7F9B1B3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C1EC-4152-5844-BE9D-D26D7BA122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60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CFE9A30-D9E0-39A7-526D-6B4D3B2C1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931499-7AAD-BBE0-B35D-CC02CCFB9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6FDCB4-718E-CEF6-F36B-3ABC027A8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0B15-EF42-7E46-A7B1-FF4B47D2674C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A84C22-6BE6-7378-D0C8-D73F35FF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379254-8B29-4B11-F857-2F462752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C1EC-4152-5844-BE9D-D26D7BA122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04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4EDBFD-3F55-C7A3-5BED-F700C89D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B82DFF-7E8B-B085-B0E6-74D87D74D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6705DA-2BEA-73C4-E33A-90E08D5E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0B15-EF42-7E46-A7B1-FF4B47D2674C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FE5EA4-2BCE-AD9C-E34F-7F321A3C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CCB6FA-452D-D2F1-2F27-560AC0A7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C1EC-4152-5844-BE9D-D26D7BA122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85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65CEF5-3329-D6BD-70E2-F63AF5C2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5F6BDF-2883-7505-5104-D71EA8D60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B484B0-BA3A-028B-FCF0-7B226118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0B15-EF42-7E46-A7B1-FF4B47D2674C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A448B9-6A8E-08BB-77A0-8A4C0AF8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F39461-6D6E-8A54-D88F-4EF275F7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C1EC-4152-5844-BE9D-D26D7BA122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38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8DB5D-8C4C-C9FA-2F59-634F253A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FBA35C-3014-093C-01DB-A45CAD07C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A2389C-0EE6-8D92-8A9D-C538717F2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7755EF-E0F0-4327-C083-27AC1572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0B15-EF42-7E46-A7B1-FF4B47D2674C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6C40C3-D58A-4842-1B8C-8AFCDB342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6DBDDE-6766-91F0-20B9-AC051B94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C1EC-4152-5844-BE9D-D26D7BA122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5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064180-9C0E-C2F3-4D9B-3C74D59C5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473EEE-09CC-D021-915A-E5A481EF7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3FA21F-39E2-1170-F6CD-9C696B63D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814A4A-BC06-978C-12A2-B4BFF535D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E242F7E-316F-A761-45D6-B3F7F625F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A614FE8-F241-9138-635B-9B149DE9F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0B15-EF42-7E46-A7B1-FF4B47D2674C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22146E1-825D-6794-64D9-E5C7025F6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108E173-ADB0-9552-6462-28D008A92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C1EC-4152-5844-BE9D-D26D7BA122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58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82E808-1134-74D9-E4CC-7FF04F62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2025B53-86EA-1DAE-D57A-738E66FB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0B15-EF42-7E46-A7B1-FF4B47D2674C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7D4927-D327-16D4-5E4E-3FCB95E1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06704C0-645D-C686-4B8C-85934E95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C1EC-4152-5844-BE9D-D26D7BA122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67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01B5489-CE01-71A1-CE9E-02AC3841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0B15-EF42-7E46-A7B1-FF4B47D2674C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D3E6DBA-99A5-50BC-D195-2C1C52C85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99CDF6-415A-13EC-0F77-349B0890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C1EC-4152-5844-BE9D-D26D7BA122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86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9BD04-F3E3-FC11-ECFF-FF087CE9F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B78AD6-C2A6-6E22-2AF7-7BA98286A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84C90F-DD24-0275-CE56-7BBE971EB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1BE764-0507-1AF0-3217-EE33547C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0B15-EF42-7E46-A7B1-FF4B47D2674C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B71BC4-258F-AA31-1C7B-8047B2F0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F2481D-40B0-6008-E7E2-300551B3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C1EC-4152-5844-BE9D-D26D7BA122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79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4A435A-3CAE-1B3C-C132-232B7ED87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742C534-4BE4-63CD-CBE3-5F70DDB29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D7CC59-098D-725D-1537-BA6C00CE8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147D65-18A0-D9DA-C3C1-28DB40D40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0B15-EF42-7E46-A7B1-FF4B47D2674C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BE6631-018A-87C6-2C98-69A8B407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77C7D5-98D6-F903-719C-5EA6CCC50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C1EC-4152-5844-BE9D-D26D7BA122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BFB77-0001-4692-B6B8-AB2D718B4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3D7C19-AF5C-F30B-EA83-C3E2E739B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C95176-A297-5E3B-7C03-0F15CA4EF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00B15-EF42-7E46-A7B1-FF4B47D2674C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AAC337-5021-90BC-368F-940581703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B9D63E-9F3D-14C4-DEB0-2096F62A9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EC1EC-4152-5844-BE9D-D26D7BA122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41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C21FF-4567-0D41-74A9-2413BD655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58817E-BE82-BFE4-EF53-A2395BB21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5730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1</cp:revision>
  <dcterms:created xsi:type="dcterms:W3CDTF">2023-05-21T16:54:14Z</dcterms:created>
  <dcterms:modified xsi:type="dcterms:W3CDTF">2023-05-21T16:54:29Z</dcterms:modified>
</cp:coreProperties>
</file>