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Здесь </a:t>
            </a:r>
            <a:r>
              <a:rPr lang="ru-RU" dirty="0"/>
              <a:t>б</a:t>
            </a:r>
            <a:r>
              <a:rPr lang="ru-RU" dirty="0" smtClean="0"/>
              <a:t>удет 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13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Здесь будет презентация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Здесь будет презентация</dc:title>
  <dc:creator>Настя</dc:creator>
  <cp:lastModifiedBy>Настя</cp:lastModifiedBy>
  <cp:revision>1</cp:revision>
  <dcterms:created xsi:type="dcterms:W3CDTF">2023-05-21T16:46:48Z</dcterms:created>
  <dcterms:modified xsi:type="dcterms:W3CDTF">2023-05-21T16:47:32Z</dcterms:modified>
</cp:coreProperties>
</file>