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6" r:id="rId2"/>
    <p:sldId id="2600" r:id="rId3"/>
    <p:sldId id="2540" r:id="rId4"/>
    <p:sldId id="2599" r:id="rId5"/>
    <p:sldId id="2602" r:id="rId6"/>
    <p:sldId id="2603" r:id="rId7"/>
    <p:sldId id="2601" r:id="rId8"/>
    <p:sldId id="2604" r:id="rId9"/>
    <p:sldId id="2555" r:id="rId10"/>
    <p:sldId id="2598" r:id="rId11"/>
    <p:sldId id="2584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9" autoAdjust="0"/>
    <p:restoredTop sz="94876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768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66B5B1-8550-45FB-967E-F4B291CCC461}" type="datetime1">
              <a:rPr lang="ru-RU" smtClean="0"/>
              <a:t>21.05.2023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444D95-FCD4-4091-973E-913976785C28}" type="datetime1">
              <a:rPr lang="ru-RU" smtClean="0"/>
              <a:t>21.05.2023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26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934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1573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539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CFA0038-7055-434C-B6C4-B8C69565C60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03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H="1" flipV="1">
            <a:off x="2558731" y="4366584"/>
            <a:ext cx="0" cy="316592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азделитель слайда с изображение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Прямоугольник 1" title="Декоративный элемент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9" name="Текст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6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 слайда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Прямоугольник 1" title="Декоративный элемент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rtlCol="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2" name="Текст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rtlCol="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13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ru-RU" noProof="0" dirty="0"/>
              <a:t>Повестка</a:t>
            </a:r>
          </a:p>
        </p:txBody>
      </p:sp>
      <p:sp>
        <p:nvSpPr>
          <p:cNvPr id="29" name="Рисунок 28" title="Декоративный элемент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2" name="Текст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3" name="Текст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4" name="Текст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5" name="Текст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6" name="Текст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2" name="Фигура 62" title="Декоративный элемент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2092379" y="3640133"/>
            <a:ext cx="0" cy="2449124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Рисунок 28" title="Декоративный элемент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2" name="Текст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3" name="Текст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4" name="Текст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5" name="Текст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6" name="Текст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Прямоугольник 2" title="Декоративный элемент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Фигура 62" title="Декоративный элемент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ru-RU" noProof="0" dirty="0"/>
              <a:t>Повестка</a:t>
            </a:r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Рисунок 28" title="Декоративный элемент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2" name="Текст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3" name="Текст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4" name="Текст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5" name="Текст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6" name="Текст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Прямоугольник 2" title="Декоративный элемент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Фигура 62" title="Декоративный элемент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ru-RU" noProof="0" dirty="0"/>
              <a:t>Повестка</a:t>
            </a:r>
          </a:p>
        </p:txBody>
      </p:sp>
    </p:spTree>
    <p:extLst>
      <p:ext uri="{BB962C8B-B14F-4D97-AF65-F5344CB8AC3E}">
        <p14:creationId xmlns:p14="http://schemas.microsoft.com/office/powerpoint/2010/main" val="25734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Рисунок 28" title="Декоративный элемент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" name="Прямоугольник 2" title="Декоративный элемент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2" name="Текст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5131" y="879710"/>
            <a:ext cx="4801847" cy="755650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3" name="Текст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5131" y="1956155"/>
            <a:ext cx="4801847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4" name="Текст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5131" y="3032600"/>
            <a:ext cx="4801847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5" name="Текст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5131" y="4109045"/>
            <a:ext cx="4801847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6" name="Текст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5131" y="5185490"/>
            <a:ext cx="4801847" cy="7556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7" name="Текст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1</a:t>
            </a:r>
          </a:p>
        </p:txBody>
      </p:sp>
      <p:sp>
        <p:nvSpPr>
          <p:cNvPr id="38" name="Текст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2</a:t>
            </a:r>
          </a:p>
        </p:txBody>
      </p:sp>
      <p:sp>
        <p:nvSpPr>
          <p:cNvPr id="39" name="Текст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3</a:t>
            </a:r>
          </a:p>
        </p:txBody>
      </p:sp>
      <p:sp>
        <p:nvSpPr>
          <p:cNvPr id="40" name="Текст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4</a:t>
            </a:r>
          </a:p>
        </p:txBody>
      </p:sp>
      <p:sp>
        <p:nvSpPr>
          <p:cNvPr id="41" name="Текст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5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 rtl="0"/>
            <a:r>
              <a:rPr lang="ru-RU" noProof="0" dirty="0"/>
              <a:t>Повестка</a:t>
            </a:r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9353" y="4628132"/>
            <a:ext cx="4385841" cy="1325562"/>
          </a:xfrm>
        </p:spPr>
        <p:txBody>
          <a:bodyPr rtlCol="0">
            <a:noAutofit/>
          </a:bodyPr>
          <a:lstStyle>
            <a:lvl1pPr marL="0" indent="0" algn="l" rtl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9353" y="4165142"/>
            <a:ext cx="4385841" cy="382749"/>
          </a:xfrm>
        </p:spPr>
        <p:txBody>
          <a:bodyPr rtlCol="0" anchor="b">
            <a:normAutofit/>
          </a:bodyPr>
          <a:lstStyle>
            <a:lvl1pPr marL="0" indent="0" algn="l" rtl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6" name="Фигура 62" title="Декоративный элемент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9" name="Рисунок 5" title="Декоративный элемент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 rtl="0">
              <a:buNone/>
            </a:pPr>
            <a:r>
              <a:rPr lang="ru-RU" noProof="0" dirty="0"/>
              <a:t>Заголовок слайда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87825" y="3212363"/>
            <a:ext cx="4312353" cy="2962659"/>
          </a:xfrm>
        </p:spPr>
        <p:txBody>
          <a:bodyPr lIns="0" tIns="72000" rtlCol="0">
            <a:normAutofit/>
          </a:bodyPr>
          <a:lstStyle>
            <a:lvl1pPr rtl="0"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1" name="Фигура 62" title="Декоративный элемент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E5DCEB-1CC8-4AEE-9DEC-6C62AD4FB42C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3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 rtl="0">
              <a:buNone/>
            </a:pPr>
            <a:r>
              <a:rPr lang="ru-RU" noProof="0" dirty="0"/>
              <a:t>Заголовок слайда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 rtlCol="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 rtlCol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Прямоугольник 10" title="Декоративный элемент"/>
          <p:cNvSpPr/>
          <p:nvPr userDrawn="1"/>
        </p:nvSpPr>
        <p:spPr>
          <a:xfrm>
            <a:off x="3708400" y="0"/>
            <a:ext cx="4775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21" y="936980"/>
            <a:ext cx="3686159" cy="1466055"/>
          </a:xfrm>
        </p:spPr>
        <p:txBody>
          <a:bodyPr lIns="0" rtlCol="0"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2988" y="2407322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Заголовок слайда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2921" y="2811606"/>
            <a:ext cx="3686159" cy="3044825"/>
          </a:xfrm>
        </p:spPr>
        <p:txBody>
          <a:bodyPr lIns="0" tIns="72000" rtlCol="0">
            <a:normAutofit/>
          </a:bodyPr>
          <a:lstStyle>
            <a:lvl1pPr rtl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2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8360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СПАСИБО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WWW.ИМЯСАЙТА.COM</a:t>
            </a:r>
          </a:p>
        </p:txBody>
      </p:sp>
      <p:sp>
        <p:nvSpPr>
          <p:cNvPr id="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3604762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 title="Декоративный элемент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Прямоугольник 2" title="Декоративный элемент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Заголовок слайда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ru-RU" noProof="0" dirty="0"/>
              <a:t>Заголовок слайда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rtlCol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 title="Декоративный элемент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Заголовок 1" title="Декоративный элемент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ru-RU" noProof="0" dirty="0"/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Заголовок слайда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ru-RU" noProof="0" dirty="0"/>
              <a:t>Заголовок слайда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 rtl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 rtl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rtlCol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 title="Декоративный элемент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ru-RU" noProof="0" dirty="0"/>
          </a:p>
        </p:txBody>
      </p:sp>
      <p:sp>
        <p:nvSpPr>
          <p:cNvPr id="12" name="Заголовок 1" title="Декоративный элемент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ru-RU" noProof="0" dirty="0"/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Заголовок слайда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ru-RU" noProof="0" dirty="0"/>
              <a:t>Заголовок слайда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7607" y="3366301"/>
            <a:ext cx="4340785" cy="2253961"/>
          </a:xfrm>
        </p:spPr>
        <p:txBody>
          <a:bodyPr lIns="0" tIns="72000" rtlCol="0">
            <a:normAutofit/>
          </a:bodyPr>
          <a:lstStyle>
            <a:lvl1pPr rtl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72685" y="3366301"/>
            <a:ext cx="4342629" cy="2253961"/>
          </a:xfrm>
        </p:spPr>
        <p:txBody>
          <a:bodyPr lIns="0" tIns="72000" rtlCol="0">
            <a:normAutofit/>
          </a:bodyPr>
          <a:lstStyle>
            <a:lvl1pPr rtl="0"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rtlCol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723485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 title="Декоративный элемент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ru-RU" noProof="0" dirty="0"/>
          </a:p>
        </p:txBody>
      </p:sp>
      <p:sp>
        <p:nvSpPr>
          <p:cNvPr id="12" name="Заголовок 1" title="Декоративный элемент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ru-RU" noProof="0" dirty="0"/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Заголовок слайда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/>
            <a:r>
              <a:rPr lang="ru-RU" noProof="0" dirty="0"/>
              <a:t>Заголовок слайда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rtlCol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1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84964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82016" y="1598619"/>
            <a:ext cx="4869806" cy="1896435"/>
          </a:xfrm>
        </p:spPr>
        <p:txBody>
          <a:bodyPr lIns="0" rtlCol="0">
            <a:noAutofit/>
          </a:bodyPr>
          <a:lstStyle>
            <a:lvl1pPr marL="0" indent="0" rtl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Заголовок слайда</a:t>
            </a:r>
          </a:p>
        </p:txBody>
      </p:sp>
      <p:sp>
        <p:nvSpPr>
          <p:cNvPr id="6" name="Текст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018" y="4093464"/>
            <a:ext cx="4869806" cy="1896435"/>
          </a:xfrm>
        </p:spPr>
        <p:txBody>
          <a:bodyPr lIns="0" rtlCol="0">
            <a:noAutofit/>
          </a:bodyPr>
          <a:lstStyle>
            <a:lvl1pPr marL="0" indent="0" rtl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Заголовок слайда</a:t>
            </a:r>
          </a:p>
        </p:txBody>
      </p:sp>
      <p:sp>
        <p:nvSpPr>
          <p:cNvPr id="10" name="Фигура 62" title="Декоративный элемент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Текст 6" title="Декоративный элемент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</a:t>
            </a:r>
            <a:br>
              <a:rPr lang="ru-RU" noProof="0" dirty="0"/>
            </a:br>
            <a:r>
              <a:rPr lang="ru-RU" noProof="0" dirty="0"/>
              <a:t>добавить заголовок</a:t>
            </a:r>
          </a:p>
        </p:txBody>
      </p:sp>
      <p:sp>
        <p:nvSpPr>
          <p:cNvPr id="9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 title="Декоративный элемент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 rtl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1"/>
            <a:ext cx="3523423" cy="3206186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1836" y="3358587"/>
            <a:ext cx="3523423" cy="3206186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 title="Декоративный элемент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0" y="0"/>
            <a:ext cx="474562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ru-RU" sz="1400" b="0" i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</a:t>
            </a:r>
            <a:br>
              <a:rPr lang="ru-RU" noProof="0" dirty="0"/>
            </a:br>
            <a:r>
              <a:rPr lang="ru-RU" noProof="0" dirty="0"/>
              <a:t>добавить заголовок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1197273"/>
            <a:ext cx="61217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Заголовок слайда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9078" y="1588155"/>
            <a:ext cx="6121722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3085618" cy="2663707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 rtlCol="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  <a:br>
              <a:rPr lang="ru-RU" noProof="0" dirty="0"/>
            </a:br>
            <a:r>
              <a:rPr lang="ru-RU" noProof="0" dirty="0"/>
              <a:t>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 с изображение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 title="Декоративный элемент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rtlCol="0"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11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5" name="Текст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1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" name="Текст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2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Пользовательский маке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" name="Заголовок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Пользовательский маке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Пользовательский маке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" name="Заголовок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8438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Пользовательский маке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258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Заголовок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5" name="Прямоугольник 4" title="Декоративный элемент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Заголовок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01797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5" name="Прямоугольник 4" title="Декоративный элемент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3" name="Заголовок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2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СПАСИБО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WWW.ИМЯСАЙТА.COM</a:t>
            </a:r>
          </a:p>
        </p:txBody>
      </p:sp>
      <p:sp>
        <p:nvSpPr>
          <p:cNvPr id="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2" name="Прямоугольник 1" title="Декоративный элемент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Декоративный элемент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rtlCol="0" anchor="ctr"/>
            <a:lstStyle/>
            <a:p>
              <a:pPr rtl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ru-RU" noProof="0" dirty="0"/>
            </a:p>
          </p:txBody>
        </p:sp>
        <p:sp>
          <p:nvSpPr>
            <p:cNvPr id="6" name="ИЗОБРАЖЕНИЕ" title="Декоративный элемент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rtlCol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rtl="0"/>
              <a:endParaRPr lang="ru-RU" noProof="0" dirty="0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1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Декоративный элемент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rtlCol="0" anchor="ctr"/>
            <a:lstStyle/>
            <a:p>
              <a:pPr rtl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ru-RU" noProof="0" dirty="0"/>
            </a:p>
          </p:txBody>
        </p:sp>
        <p:sp>
          <p:nvSpPr>
            <p:cNvPr id="6" name="ИЗОБРАЖЕНИЕ" title="Декоративный элемент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rtlCol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rtl="0"/>
              <a:endParaRPr lang="ru-RU" noProof="0" dirty="0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2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6495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Декоративный элемент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rtlCol="0" anchor="ctr"/>
            <a:lstStyle/>
            <a:p>
              <a:pPr rtl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ru-RU" noProof="0" dirty="0"/>
            </a:p>
          </p:txBody>
        </p:sp>
        <p:sp>
          <p:nvSpPr>
            <p:cNvPr id="6" name="ИЗОБРАЖЕНИЕ" title="Декоративный элемент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rtlCol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rtl="0"/>
              <a:endParaRPr lang="ru-RU" noProof="0" dirty="0"/>
            </a:p>
          </p:txBody>
        </p: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3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3683442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 title="Декоративный элемент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раздела</a:t>
            </a:r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2">
              <a:lumMod val="75000"/>
              <a:lumOff val="25000"/>
            </a:schemeClr>
          </a:solidFill>
        </p:spPr>
        <p:txBody>
          <a:bodyPr bIns="0" rtlCol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5230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 title="Декоративный элемент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раздела</a:t>
            </a:r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rtlCol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 title="Декоративный элемент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раздела</a:t>
            </a:r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rtlCol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749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Изображение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 title="Декоративный элемент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ru-RU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5" name="Рисунок 5" title="Декоративный элемент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9917" y="1002146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1" name="Рисунок 5" title="Декоративный элемент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9917" y="2291505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2" name="Рисунок 5" title="Декоративный элемент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9917" y="3580864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3" name="Рисунок 5" title="Декоративный элемент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9917" y="4870223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25" name="Текст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bg1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26" name="Текст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7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Изображение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20" name="Текст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E5B409A-28A1-4F13-9C1C-E15291930DF1}"/>
              </a:ext>
            </a:extLst>
          </p:cNvPr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0A9508C-D302-4643-AFFA-37BE20A4CF91}"/>
              </a:ext>
            </a:extLst>
          </p:cNvPr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3C430BF1-F654-4C13-9094-97AE78B80696}"/>
              </a:ext>
            </a:extLst>
          </p:cNvPr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94F3E6A2-CCB8-4870-9797-40002216D2B3}"/>
              </a:ext>
            </a:extLst>
          </p:cNvPr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83725AD6-E3CC-4FAC-94F3-1F4CB56D222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8" name="Рисунок 3">
            <a:extLst>
              <a:ext uri="{FF2B5EF4-FFF2-40B4-BE49-F238E27FC236}">
                <a16:creationId xmlns:a16="http://schemas.microsoft.com/office/drawing/2014/main" id="{C80D4B49-1275-4A83-A987-EC233FB6CC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9" name="Рисунок 3">
            <a:extLst>
              <a:ext uri="{FF2B5EF4-FFF2-40B4-BE49-F238E27FC236}">
                <a16:creationId xmlns:a16="http://schemas.microsoft.com/office/drawing/2014/main" id="{7B475AE2-C1A9-4191-A31B-5D6893397E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0" name="Рисунок 3">
            <a:extLst>
              <a:ext uri="{FF2B5EF4-FFF2-40B4-BE49-F238E27FC236}">
                <a16:creationId xmlns:a16="http://schemas.microsoft.com/office/drawing/2014/main" id="{C29F28E2-C28B-447C-818F-8676A82EEA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е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 title="Декоративный элемент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ru-RU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6" name="Рисунок 5" title="Декоративный элемент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Рисунок 5" title="Декоративный элемент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3" name="Рисунок 5" title="Декоративный элемент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Рисунок 5" title="Декоративный элемент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 с изображение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7" name="Прямоугольник 6" title="Декоративный элемент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Изображение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7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7D7457D0-C252-49A3-9635-C29B38A49BDC}"/>
              </a:ext>
            </a:extLst>
          </p:cNvPr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66715FF-568E-4151-A75B-79EC2EC52AED}"/>
              </a:ext>
            </a:extLst>
          </p:cNvPr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EE41CAAB-44C4-48D7-80E1-3BF0D8006A5A}"/>
              </a:ext>
            </a:extLst>
          </p:cNvPr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3251A171-181E-416A-9BB8-F6DBEB470707}"/>
              </a:ext>
            </a:extLst>
          </p:cNvPr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4" name="Рисунок 3">
            <a:extLst>
              <a:ext uri="{FF2B5EF4-FFF2-40B4-BE49-F238E27FC236}">
                <a16:creationId xmlns:a16="http://schemas.microsoft.com/office/drawing/2014/main" id="{FE6EF7CF-2190-49FE-8BAE-D2863ECD5CA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5" name="Рисунок 3">
            <a:extLst>
              <a:ext uri="{FF2B5EF4-FFF2-40B4-BE49-F238E27FC236}">
                <a16:creationId xmlns:a16="http://schemas.microsoft.com/office/drawing/2014/main" id="{47D99824-ECF4-4A44-A7CE-84F3AC262C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6" name="Рисунок 3">
            <a:extLst>
              <a:ext uri="{FF2B5EF4-FFF2-40B4-BE49-F238E27FC236}">
                <a16:creationId xmlns:a16="http://schemas.microsoft.com/office/drawing/2014/main" id="{F1AE9D02-1431-4CC3-8919-5D21732C45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7" name="Рисунок 3">
            <a:extLst>
              <a:ext uri="{FF2B5EF4-FFF2-40B4-BE49-F238E27FC236}">
                <a16:creationId xmlns:a16="http://schemas.microsoft.com/office/drawing/2014/main" id="{69207058-4EB8-4D3C-B236-53DC24F30D9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е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 title="Декоративный элемент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ru-RU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7" name="Текст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6" name="Рисунок 5" title="Декоративный элемент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Рисунок 5" title="Декоративный элемент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3" name="Рисунок 5" title="Декоративный элемент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4" name="Рисунок 5" title="Декоративный элемент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400"/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6" name="Текст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400"/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8" name="Текст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400"/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400"/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 title="Декоративный элемент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Рисунок 4" title="Декоративный элемент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Рисунок 4" title="Декоративный элемент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Рисунок 4" title="Декоративный элемент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ДОБАВЬТЕ ИМЯ</a:t>
            </a:r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ДОБАВЬТЕ ИМЯ</a:t>
            </a:r>
          </a:p>
        </p:txBody>
      </p:sp>
      <p:sp>
        <p:nvSpPr>
          <p:cNvPr id="17" name="Текст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ДОБАВЬТЕ ИМЯ</a:t>
            </a:r>
          </a:p>
        </p:txBody>
      </p:sp>
      <p:sp>
        <p:nvSpPr>
          <p:cNvPr id="19" name="Текст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ДОБАВЬТЕ ИМЯ</a:t>
            </a:r>
          </a:p>
        </p:txBody>
      </p:sp>
      <p:sp>
        <p:nvSpPr>
          <p:cNvPr id="21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 title="Декоративный элемент"/>
          <p:cNvSpPr/>
          <p:nvPr userDrawn="1"/>
        </p:nvSpPr>
        <p:spPr>
          <a:xfrm>
            <a:off x="0" y="1964267"/>
            <a:ext cx="3052729" cy="2443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Прямоугольник 20" title="Декоративный элемент"/>
          <p:cNvSpPr/>
          <p:nvPr userDrawn="1"/>
        </p:nvSpPr>
        <p:spPr>
          <a:xfrm>
            <a:off x="6092848" y="1964267"/>
            <a:ext cx="3052729" cy="24435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8" name="Прямоугольник 27" title="Декоративный элемент"/>
          <p:cNvSpPr/>
          <p:nvPr userDrawn="1"/>
        </p:nvSpPr>
        <p:spPr>
          <a:xfrm>
            <a:off x="9139272" y="4414498"/>
            <a:ext cx="3052729" cy="244350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0" name="Рисунок 4" title="Декоративный элемент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16552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2" name="Рисунок 4" title="Декоративный элемент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6424" y="1964267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3" name="Рисунок 4" title="Декоративный элемент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37904" y="1964267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6" name="Прямоугольник 25" title="Декоративный элемент"/>
          <p:cNvSpPr/>
          <p:nvPr userDrawn="1"/>
        </p:nvSpPr>
        <p:spPr>
          <a:xfrm>
            <a:off x="3046424" y="4414498"/>
            <a:ext cx="3052729" cy="244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64410" y="3652861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4410" y="3248535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ДОБАВЬТЕ ИМЯ</a:t>
            </a:r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359042" y="3652861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9042" y="3248535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ДОБАВЬТЕ ИМЯ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288925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Текст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288925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ДОБАВЬТЕ ИМЯ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941228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41228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ДОБАВЬТЕ ИМЯ</a:t>
            </a:r>
          </a:p>
        </p:txBody>
      </p:sp>
      <p:sp>
        <p:nvSpPr>
          <p:cNvPr id="31" name="Рисунок 4" title="Декоративный элемент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848" y="4416552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/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усто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Заголовок </a:t>
            </a:r>
            <a:br>
              <a:rPr lang="ru-RU" noProof="0" dirty="0"/>
            </a:br>
            <a:r>
              <a:rPr lang="ru-RU" noProof="0" dirty="0"/>
              <a:t>слайда</a:t>
            </a:r>
          </a:p>
        </p:txBody>
      </p:sp>
      <p:sp>
        <p:nvSpPr>
          <p:cNvPr id="13" name="Текст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Текст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3" name="Диаграмма 2" title="Декоративный элемент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2247900"/>
            <a:ext cx="5620473" cy="3870325"/>
          </a:xfrm>
        </p:spPr>
        <p:txBody>
          <a:bodyPr rtlCol="0"/>
          <a:lstStyle/>
          <a:p>
            <a:pPr rtl="0"/>
            <a:r>
              <a:rPr lang="ru-RU" noProof="0"/>
              <a:t>Вставка диаграммы</a:t>
            </a:r>
            <a:endParaRPr lang="ru-RU" noProof="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5F4DF3-3822-4AC9-9C82-C8D284E443EB}"/>
              </a:ext>
            </a:extLst>
          </p:cNvPr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00963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усто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dirty="0"/>
              <a:t>Заголовок </a:t>
            </a:r>
            <a:br>
              <a:rPr lang="ru-RU" noProof="0" dirty="0"/>
            </a:br>
            <a:r>
              <a:rPr lang="ru-RU" noProof="0" dirty="0"/>
              <a:t>слайда</a:t>
            </a:r>
          </a:p>
        </p:txBody>
      </p:sp>
      <p:sp>
        <p:nvSpPr>
          <p:cNvPr id="13" name="Текст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Текст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3" name="Диаграмма 2" title="Декоративный элемент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 rtlCol="0"/>
          <a:lstStyle/>
          <a:p>
            <a:pPr rtl="0"/>
            <a:r>
              <a:rPr lang="ru-RU" noProof="0"/>
              <a:t>Вставка диаграммы</a:t>
            </a:r>
            <a:endParaRPr lang="ru-RU" noProof="0" dirty="0"/>
          </a:p>
        </p:txBody>
      </p:sp>
      <p:sp>
        <p:nvSpPr>
          <p:cNvPr id="7" name="Фигура 62" title="Декоративный элемент">
            <a:extLst>
              <a:ext uri="{FF2B5EF4-FFF2-40B4-BE49-F238E27FC236}">
                <a16:creationId xmlns:a16="http://schemas.microsoft.com/office/drawing/2014/main" id="{5C48ADE8-5D65-4FF2-93E1-D504137454D1}"/>
              </a:ext>
            </a:extLst>
          </p:cNvPr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310127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dirty="0"/>
              <a:t>Заголовок </a:t>
            </a:r>
            <a:br>
              <a:rPr lang="ru-RU" noProof="0" dirty="0"/>
            </a:br>
            <a:r>
              <a:rPr lang="ru-RU" noProof="0" dirty="0"/>
              <a:t>слайда</a:t>
            </a:r>
          </a:p>
        </p:txBody>
      </p:sp>
      <p:sp>
        <p:nvSpPr>
          <p:cNvPr id="13" name="Текст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Текст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3" name="Диаграмма 2" title="Декоративный элемент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диаграммы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14768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усто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dirty="0"/>
              <a:t>Заголовок </a:t>
            </a:r>
            <a:br>
              <a:rPr lang="ru-RU" noProof="0" dirty="0"/>
            </a:br>
            <a:r>
              <a:rPr lang="ru-RU" noProof="0" dirty="0"/>
              <a:t>слайда</a:t>
            </a:r>
          </a:p>
        </p:txBody>
      </p:sp>
      <p:sp>
        <p:nvSpPr>
          <p:cNvPr id="13" name="Текст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Текст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3" name="Диаграмма 2" title="Декоративный элемент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диаграммы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154258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ru-RU" noProof="0" dirty="0"/>
              <a:t>Заголовок </a:t>
            </a:r>
            <a:br>
              <a:rPr lang="ru-RU" noProof="0" dirty="0"/>
            </a:br>
            <a:r>
              <a:rPr lang="ru-RU" noProof="0" dirty="0"/>
              <a:t>слайда</a:t>
            </a:r>
          </a:p>
        </p:txBody>
      </p:sp>
      <p:sp>
        <p:nvSpPr>
          <p:cNvPr id="13" name="Текст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иаграмма 2" title="Декоративный элемент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/>
          <a:p>
            <a:pPr rtl="0"/>
            <a:r>
              <a:rPr lang="ru-RU" noProof="0"/>
              <a:t>Вставка диаграммы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ru-RU" noProof="0" dirty="0"/>
              <a:t>Заголовок </a:t>
            </a:r>
            <a:br>
              <a:rPr lang="ru-RU" noProof="0" dirty="0"/>
            </a:br>
            <a:r>
              <a:rPr lang="ru-RU" noProof="0" dirty="0"/>
              <a:t>слайда</a:t>
            </a:r>
          </a:p>
        </p:txBody>
      </p:sp>
      <p:sp>
        <p:nvSpPr>
          <p:cNvPr id="13" name="Текст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иаграмма 2" title="Декоративный элемент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ru-RU" noProof="0"/>
              <a:t>Вставка диаграммы</a:t>
            </a:r>
            <a:endParaRPr lang="ru-RU" noProof="0" dirty="0"/>
          </a:p>
        </p:txBody>
      </p:sp>
      <p:sp>
        <p:nvSpPr>
          <p:cNvPr id="4" name="Рисунок 3" title="Декоративный элемент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 с изображением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7" name="Прямоугольник 6" title="Декоративный элемент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78760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11" name="Текст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4" name="Таблица 3" title="Декоративный элемент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ru-RU" noProof="0"/>
              <a:t>Вставка таблицы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" name="Рисунок 6" title="Декоративный элемент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Рисунок 6" title="Декоративный элемент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Рисунок 6" title="Декоративный элемент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ru-RU" noProof="0" dirty="0"/>
              <a:t>Заголовок </a:t>
            </a:r>
            <a:br>
              <a:rPr lang="ru-RU" noProof="0" dirty="0"/>
            </a:br>
            <a:r>
              <a:rPr lang="ru-RU" noProof="0" dirty="0"/>
              <a:t>слайда</a:t>
            </a:r>
          </a:p>
        </p:txBody>
      </p:sp>
      <p:sp>
        <p:nvSpPr>
          <p:cNvPr id="10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 title="Декоративный элемент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Рисунок 6" title="Декоративный элемент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ru-RU" noProof="0" dirty="0"/>
              <a:t>Заголовок </a:t>
            </a:r>
            <a:br>
              <a:rPr lang="ru-RU" noProof="0" dirty="0"/>
            </a:br>
            <a:r>
              <a:rPr lang="ru-RU" noProof="0" dirty="0"/>
              <a:t>слайда</a:t>
            </a:r>
          </a:p>
        </p:txBody>
      </p:sp>
      <p:sp>
        <p:nvSpPr>
          <p:cNvPr id="10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096761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4" title="Декоративный элемент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260389"/>
            <a:ext cx="2816352" cy="3173816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Рисунок 4" title="Декоративный элемент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94701" y="0"/>
            <a:ext cx="2817564" cy="3175686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5" name="Рисунок 4" title="Декоративный элемент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586414"/>
            <a:ext cx="5798904" cy="2271585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Рисунок 4" title="Декоративный элемент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9737" y="4586414"/>
            <a:ext cx="2817564" cy="2271585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7" name="Рисунок 4" title="Декоративный элемент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7889" y="2030436"/>
            <a:ext cx="2817564" cy="240376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Рисунок 4" title="Декоративный элемент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1076" y="0"/>
            <a:ext cx="2817564" cy="4434205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Прямоугольник 1" title="Декоративный элемент"/>
          <p:cNvSpPr/>
          <p:nvPr userDrawn="1"/>
        </p:nvSpPr>
        <p:spPr>
          <a:xfrm>
            <a:off x="213361" y="0"/>
            <a:ext cx="2815716" cy="1099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Прямоугольник 8" title="Декоративный элемент"/>
          <p:cNvSpPr/>
          <p:nvPr userDrawn="1"/>
        </p:nvSpPr>
        <p:spPr>
          <a:xfrm>
            <a:off x="3196549" y="3334454"/>
            <a:ext cx="2815716" cy="1099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0" name="Прямоугольник 9" title="Декоративный элемент"/>
          <p:cNvSpPr/>
          <p:nvPr userDrawn="1"/>
        </p:nvSpPr>
        <p:spPr>
          <a:xfrm>
            <a:off x="6179737" y="0"/>
            <a:ext cx="2815716" cy="1878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ик 10" title="Декоративный элемент"/>
          <p:cNvSpPr/>
          <p:nvPr userDrawn="1"/>
        </p:nvSpPr>
        <p:spPr>
          <a:xfrm>
            <a:off x="9162924" y="4598770"/>
            <a:ext cx="2815716" cy="22592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 с изображением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5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  <p:sp>
        <p:nvSpPr>
          <p:cNvPr id="7" name="Прямоугольник 6" title="Декоративный элемент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0289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 слайда с изображение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rtlCol="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9" name="Текст 12" title="Декоративный элемент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6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азделитель слайда с изображение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4" title="Декоративный элемент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rtlCol="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9" name="Текст 12" title="Декоративный элемент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МЕСТО ДЛЯ ПОДЗАГОЛОВКА</a:t>
            </a:r>
          </a:p>
        </p:txBody>
      </p:sp>
      <p:sp>
        <p:nvSpPr>
          <p:cNvPr id="6" name="Фигура 62" title="Декоративный элемент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ru-RU" sz="1500" noProof="0" dirty="0"/>
          </a:p>
        </p:txBody>
      </p:sp>
    </p:spTree>
    <p:extLst>
      <p:ext uri="{BB962C8B-B14F-4D97-AF65-F5344CB8AC3E}">
        <p14:creationId xmlns:p14="http://schemas.microsoft.com/office/powerpoint/2010/main" val="1142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Стиль образца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6" r:id="rId2"/>
    <p:sldLayoutId id="2147483689" r:id="rId3"/>
    <p:sldLayoutId id="2147483735" r:id="rId4"/>
    <p:sldLayoutId id="2147483684" r:id="rId5"/>
    <p:sldLayoutId id="2147483752" r:id="rId6"/>
    <p:sldLayoutId id="2147483737" r:id="rId7"/>
    <p:sldLayoutId id="2147483651" r:id="rId8"/>
    <p:sldLayoutId id="2147483738" r:id="rId9"/>
    <p:sldLayoutId id="2147483685" r:id="rId10"/>
    <p:sldLayoutId id="2147483674" r:id="rId11"/>
    <p:sldLayoutId id="2147483690" r:id="rId12"/>
    <p:sldLayoutId id="2147483694" r:id="rId13"/>
    <p:sldLayoutId id="2147483748" r:id="rId14"/>
    <p:sldLayoutId id="2147483693" r:id="rId15"/>
    <p:sldLayoutId id="2147483686" r:id="rId16"/>
    <p:sldLayoutId id="2147483703" r:id="rId17"/>
    <p:sldLayoutId id="2147483709" r:id="rId18"/>
    <p:sldLayoutId id="2147483710" r:id="rId19"/>
    <p:sldLayoutId id="2147483711" r:id="rId20"/>
    <p:sldLayoutId id="2147483712" r:id="rId21"/>
    <p:sldLayoutId id="2147483749" r:id="rId22"/>
    <p:sldLayoutId id="2147483751" r:id="rId23"/>
    <p:sldLayoutId id="2147483704" r:id="rId24"/>
    <p:sldLayoutId id="2147483702" r:id="rId25"/>
    <p:sldLayoutId id="2147483713" r:id="rId26"/>
    <p:sldLayoutId id="2147483714" r:id="rId27"/>
    <p:sldLayoutId id="2147483715" r:id="rId28"/>
    <p:sldLayoutId id="2147483695" r:id="rId29"/>
    <p:sldLayoutId id="2147483730" r:id="rId30"/>
    <p:sldLayoutId id="2147483698" r:id="rId31"/>
    <p:sldLayoutId id="2147483731" r:id="rId32"/>
    <p:sldLayoutId id="2147483699" r:id="rId33"/>
    <p:sldLayoutId id="2147483732" r:id="rId34"/>
    <p:sldLayoutId id="2147483739" r:id="rId35"/>
    <p:sldLayoutId id="2147483740" r:id="rId36"/>
    <p:sldLayoutId id="2147483700" r:id="rId37"/>
    <p:sldLayoutId id="2147483741" r:id="rId38"/>
    <p:sldLayoutId id="2147483742" r:id="rId39"/>
    <p:sldLayoutId id="2147483696" r:id="rId40"/>
    <p:sldLayoutId id="2147483743" r:id="rId41"/>
    <p:sldLayoutId id="2147483744" r:id="rId42"/>
    <p:sldLayoutId id="2147483745" r:id="rId43"/>
    <p:sldLayoutId id="2147483705" r:id="rId44"/>
    <p:sldLayoutId id="2147483746" r:id="rId45"/>
    <p:sldLayoutId id="2147483687" r:id="rId46"/>
    <p:sldLayoutId id="2147483719" r:id="rId47"/>
    <p:sldLayoutId id="2147483720" r:id="rId48"/>
    <p:sldLayoutId id="2147483718" r:id="rId49"/>
    <p:sldLayoutId id="2147483721" r:id="rId50"/>
    <p:sldLayoutId id="2147483716" r:id="rId51"/>
    <p:sldLayoutId id="2147483722" r:id="rId52"/>
    <p:sldLayoutId id="2147483723" r:id="rId53"/>
    <p:sldLayoutId id="2147483753" r:id="rId54"/>
    <p:sldLayoutId id="2147483754" r:id="rId55"/>
    <p:sldLayoutId id="2147483755" r:id="rId56"/>
    <p:sldLayoutId id="2147483756" r:id="rId57"/>
    <p:sldLayoutId id="2147483725" r:id="rId58"/>
    <p:sldLayoutId id="2147483726" r:id="rId59"/>
    <p:sldLayoutId id="2147483675" r:id="rId60"/>
    <p:sldLayoutId id="2147483677" r:id="rId61"/>
    <p:sldLayoutId id="2147483729" r:id="rId62"/>
    <p:sldLayoutId id="2147483747" r:id="rId63"/>
    <p:sldLayoutId id="2147483728" r:id="rId6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A5D366-BDCD-4761-A29B-21881A691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1569" b="32199"/>
          <a:stretch/>
        </p:blipFill>
        <p:spPr>
          <a:xfrm>
            <a:off x="0" y="-12"/>
            <a:ext cx="12383311" cy="4649833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23991-6F5F-45D3-883F-8179BE10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677792"/>
            <a:ext cx="11223172" cy="1275536"/>
          </a:xfrm>
          <a:prstGeom prst="rect">
            <a:avLst/>
          </a:prstGeom>
        </p:spPr>
        <p:txBody>
          <a:bodyPr rtlCol="0" anchor="t">
            <a:normAutofit fontScale="90000"/>
          </a:bodyPr>
          <a:lstStyle/>
          <a:p>
            <a:pPr rtl="0"/>
            <a:r>
              <a:rPr lang="ru-RU" dirty="0"/>
              <a:t>Приложение для благоустройства территории дома </a:t>
            </a:r>
            <a:r>
              <a:rPr lang="en-US" dirty="0"/>
              <a:t>Impress</a:t>
            </a:r>
            <a:r>
              <a:rPr lang="ru-RU" dirty="0"/>
              <a:t>.</a:t>
            </a:r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55E40E-3256-4272-A29D-F2438D5C13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6125744"/>
            <a:ext cx="9575800" cy="62525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/>
            <a:r>
              <a:rPr lang="ru-RU" dirty="0"/>
              <a:t>Ворончук Илья </a:t>
            </a:r>
            <a:r>
              <a:rPr lang="ru-RU" dirty="0" smtClean="0"/>
              <a:t>Игоревич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365" y="4892342"/>
            <a:ext cx="1733440" cy="170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Заголовок 34">
            <a:extLst>
              <a:ext uri="{FF2B5EF4-FFF2-40B4-BE49-F238E27FC236}">
                <a16:creationId xmlns:a16="http://schemas.microsoft.com/office/drawing/2014/main" id="{42517A47-452A-45FD-B208-3A58B0B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A394C4A5-8179-45AD-BA51-B9D21BD14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313" y="1956155"/>
            <a:ext cx="4294206" cy="3732126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1800" dirty="0"/>
              <a:t>В будущем планируется реализовать возможность создания чертежа благоустраиваемой территории.</a:t>
            </a:r>
            <a:endParaRPr lang="en-US" sz="1800" dirty="0"/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1800" dirty="0"/>
              <a:t>Сделать гибкое оформление текста.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1800" dirty="0"/>
              <a:t>Проработать систему вложенных комментариев</a:t>
            </a:r>
            <a:r>
              <a:rPr lang="ru-RU" sz="1800" dirty="0" smtClean="0"/>
              <a:t>.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1800" dirty="0"/>
              <a:t>Реализовать возможность вступления в адрес и выход и из него.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ru-RU" sz="1800" dirty="0"/>
              <a:t>Улучшить дизайн.</a:t>
            </a:r>
          </a:p>
        </p:txBody>
      </p:sp>
      <p:pic>
        <p:nvPicPr>
          <p:cNvPr id="3076" name="Picture 4" descr="http://qrcoder.ru/code/?https%3A%2F%2Fgithub.com%2FRealIlya%2FImpressMap&amp;8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184" y="3912109"/>
            <a:ext cx="28194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507771" y="372744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3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E7E858-3218-42F6-BA30-AB063418C6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ru-RU" dirty="0"/>
              <a:t>Спасибо за внимание</a:t>
            </a:r>
            <a:r>
              <a:rPr lang="ru-RU" dirty="0" smtClean="0"/>
              <a:t>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456" y="3883318"/>
            <a:ext cx="1733440" cy="170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2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395580"/>
            <a:ext cx="4385841" cy="1325563"/>
          </a:xfrm>
        </p:spPr>
        <p:txBody>
          <a:bodyPr rtlCol="0"/>
          <a:lstStyle/>
          <a:p>
            <a:pPr rtl="0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0391FA66-BCDC-4C12-B812-A0DEE145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6132" y="3892492"/>
            <a:ext cx="4826104" cy="1901811"/>
          </a:xfrm>
        </p:spPr>
        <p:txBody>
          <a:bodyPr rtlCol="0">
            <a:normAutofit/>
          </a:bodyPr>
          <a:lstStyle/>
          <a:p>
            <a:r>
              <a:rPr lang="ru-RU" sz="1800" dirty="0" smtClean="0"/>
              <a:t>В современном мире люди сильно заняты своими повседневными делами: работа, отвести ребёнка в школу или садик. А на организацию и посещение собраний собственников на тему благоустройства территории остаётся мало времени.</a:t>
            </a:r>
            <a:endParaRPr lang="ru-RU" sz="1800" dirty="0"/>
          </a:p>
        </p:txBody>
      </p:sp>
      <p:pic>
        <p:nvPicPr>
          <p:cNvPr id="2050" name="Picture 2" descr="https://i.pinimg.com/736x/c1/0d/9e/c10d9e77070233611091f2863636a213--mosc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290" y="1"/>
            <a:ext cx="59997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6" y="3429001"/>
            <a:ext cx="2657979" cy="1323886"/>
          </a:xfrm>
        </p:spPr>
        <p:txBody>
          <a:bodyPr rtlCol="0"/>
          <a:lstStyle/>
          <a:p>
            <a:pPr rtl="0"/>
            <a:r>
              <a:rPr lang="ru-RU" dirty="0"/>
              <a:t>Цели и задачи </a:t>
            </a: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0391FA66-BCDC-4C12-B812-A0DEE145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5313" y="879710"/>
            <a:ext cx="4294206" cy="5596246"/>
          </a:xfrm>
        </p:spPr>
        <p:txBody>
          <a:bodyPr rtlCol="0"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ru-RU" sz="1800" dirty="0"/>
              <a:t>Цель: создать удобное </a:t>
            </a:r>
            <a:r>
              <a:rPr lang="en-US" sz="1800" dirty="0"/>
              <a:t>Android</a:t>
            </a:r>
            <a:r>
              <a:rPr lang="ru-RU" sz="1800" dirty="0"/>
              <a:t> приложение для проведения онлайн-дискуссий на тему благоустройства.</a:t>
            </a:r>
          </a:p>
          <a:p>
            <a:pPr marL="0" indent="0">
              <a:spcAft>
                <a:spcPts val="0"/>
              </a:spcAft>
              <a:buNone/>
            </a:pPr>
            <a:r>
              <a:rPr lang="ru-RU" sz="1800" dirty="0"/>
              <a:t>Задачи: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ru-RU" sz="1800" dirty="0"/>
              <a:t>Проанализировать существующие решения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ru-RU" sz="1800" dirty="0"/>
              <a:t>Подготовка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ru-RU" sz="1800" dirty="0"/>
              <a:t>Разработка архитектуры программы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ru-RU" sz="1800" dirty="0"/>
              <a:t>Разработка </a:t>
            </a:r>
            <a:r>
              <a:rPr lang="en-US" sz="1800" dirty="0" smtClean="0"/>
              <a:t>API </a:t>
            </a:r>
            <a:r>
              <a:rPr lang="ru-RU" sz="1800" dirty="0" smtClean="0"/>
              <a:t>к </a:t>
            </a:r>
            <a:r>
              <a:rPr lang="en-US" sz="1800" dirty="0" smtClean="0"/>
              <a:t>Firebase</a:t>
            </a:r>
            <a:endParaRPr lang="ru-RU" sz="1800" dirty="0"/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ru-RU" sz="1800" dirty="0"/>
              <a:t>Разработка клиент-приложения</a:t>
            </a: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Разработка UI</a:t>
            </a:r>
          </a:p>
          <a:p>
            <a:pPr marL="742950" lvl="1" indent="-285750">
              <a:spcAft>
                <a:spcPts val="0"/>
              </a:spcAft>
              <a:buFont typeface="+mj-lt"/>
              <a:buAutoNum type="arabicPeriod"/>
            </a:pPr>
            <a:r>
              <a:rPr lang="ru-RU" dirty="0"/>
              <a:t>Разработка логики приложения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ru-RU" sz="1800" dirty="0"/>
              <a:t>Рефакторинг кода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ru-RU" sz="1800" dirty="0"/>
              <a:t>Тестирование</a:t>
            </a:r>
          </a:p>
        </p:txBody>
      </p:sp>
      <p:pic>
        <p:nvPicPr>
          <p:cNvPr id="12" name="Рисунок 11" title="Декоративный элемент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8634413" y="812800"/>
            <a:ext cx="3557587" cy="5232400"/>
          </a:xfrm>
        </p:spPr>
      </p:pic>
    </p:spTree>
    <p:extLst>
      <p:ext uri="{BB962C8B-B14F-4D97-AF65-F5344CB8AC3E}">
        <p14:creationId xmlns:p14="http://schemas.microsoft.com/office/powerpoint/2010/main" val="21301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454303"/>
            <a:ext cx="4385841" cy="1325563"/>
          </a:xfrm>
        </p:spPr>
        <p:txBody>
          <a:bodyPr rtlCol="0"/>
          <a:lstStyle/>
          <a:p>
            <a:pPr rtl="0"/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0391FA66-BCDC-4C12-B812-A0DEE145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7742" y="3850547"/>
            <a:ext cx="4385841" cy="1885033"/>
          </a:xfrm>
        </p:spPr>
        <p:txBody>
          <a:bodyPr rtlCol="0"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ru-RU" sz="1800" dirty="0"/>
              <a:t>Пользователи, авторизованные в приложении, могут выбрать адреса жилых домов из </a:t>
            </a:r>
            <a:r>
              <a:rPr lang="ru-RU" sz="1800" dirty="0" smtClean="0"/>
              <a:t>списка (максимум 5), </a:t>
            </a:r>
            <a:r>
              <a:rPr lang="ru-RU" sz="1800" dirty="0"/>
              <a:t>метки которых впоследствии отобразятся на карте в выделенной области.</a:t>
            </a:r>
          </a:p>
        </p:txBody>
      </p:sp>
      <p:pic>
        <p:nvPicPr>
          <p:cNvPr id="1026" name="Picture 2" descr="https://www.airpano.ru/photogallery/images_1550/8_4982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490" y="1"/>
            <a:ext cx="110337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454303"/>
            <a:ext cx="4385841" cy="1325563"/>
          </a:xfrm>
        </p:spPr>
        <p:txBody>
          <a:bodyPr rtlCol="0"/>
          <a:lstStyle/>
          <a:p>
            <a:pPr rtl="0"/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0391FA66-BCDC-4C12-B812-A0DEE145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7742" y="3850547"/>
            <a:ext cx="4385841" cy="1885033"/>
          </a:xfrm>
        </p:spPr>
        <p:txBody>
          <a:bodyPr rtlCol="0"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ru-RU" sz="1800" dirty="0" smtClean="0"/>
              <a:t>Среди отобразившихся адресов можно нажать на один, сделав его активным.</a:t>
            </a:r>
          </a:p>
          <a:p>
            <a:pPr marL="0" indent="0">
              <a:spcAft>
                <a:spcPts val="0"/>
              </a:spcAft>
              <a:buNone/>
            </a:pPr>
            <a:r>
              <a:rPr lang="ru-RU" sz="1800" dirty="0" smtClean="0"/>
              <a:t>В области активного адреса можно создавать метки с некоторой информацией в посте.</a:t>
            </a:r>
            <a:endParaRPr lang="ru-RU" sz="1800" dirty="0"/>
          </a:p>
        </p:txBody>
      </p:sp>
      <p:pic>
        <p:nvPicPr>
          <p:cNvPr id="1026" name="Picture 2" descr="https://www.airpano.ru/photogallery/images_1550/8_4982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490" y="1"/>
            <a:ext cx="110337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39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454303"/>
            <a:ext cx="4385841" cy="1325563"/>
          </a:xfrm>
        </p:spPr>
        <p:txBody>
          <a:bodyPr rtlCol="0"/>
          <a:lstStyle/>
          <a:p>
            <a:pPr rtl="0"/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0391FA66-BCDC-4C12-B812-A0DEE145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7742" y="3850547"/>
            <a:ext cx="4385841" cy="1885033"/>
          </a:xfrm>
        </p:spPr>
        <p:txBody>
          <a:bodyPr rtlCol="0"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ru-RU" sz="1800" dirty="0" smtClean="0"/>
              <a:t>Посты можно комментировать.</a:t>
            </a:r>
          </a:p>
          <a:p>
            <a:pPr marL="0" indent="0">
              <a:spcAft>
                <a:spcPts val="0"/>
              </a:spcAft>
              <a:buNone/>
            </a:pPr>
            <a:r>
              <a:rPr lang="ru-RU" sz="1800" dirty="0" smtClean="0"/>
              <a:t>Комментарии можно комментировать.</a:t>
            </a:r>
          </a:p>
          <a:p>
            <a:pPr marL="0" indent="0">
              <a:spcAft>
                <a:spcPts val="0"/>
              </a:spcAft>
              <a:buNone/>
            </a:pPr>
            <a:r>
              <a:rPr lang="ru-RU" sz="1800" dirty="0" smtClean="0"/>
              <a:t>Можно создавать целые ветки обсуждений.</a:t>
            </a:r>
            <a:endParaRPr lang="ru-RU" sz="1800" dirty="0"/>
          </a:p>
        </p:txBody>
      </p:sp>
      <p:pic>
        <p:nvPicPr>
          <p:cNvPr id="1026" name="Picture 2" descr="https://www.airpano.ru/photogallery/images_1550/8_4982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490" y="1"/>
            <a:ext cx="110337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1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blob:https://web.telegram.org/d28688c1-c024-4c22-82e1-03bce64d6d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blob:https://web.telegram.org/d28688c1-c024-4c22-82e1-03bce64d6d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6" descr="blob:https://web.telegram.org/d28688c1-c024-4c22-82e1-03bce64d6db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8" descr="blob:https://web.telegram.org/d28688c1-c024-4c22-82e1-03bce64d6db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07" y="-211575"/>
            <a:ext cx="2790935" cy="605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11" descr="blob:https://web.telegram.org/74320f83-b8ed-40a6-bafd-4b90e8e3043a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4" descr="blob:https://web.telegram.org/74320f83-b8ed-40a6-bafd-4b90e8e3043a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16" descr="blob:https://web.telegram.org/74320f83-b8ed-40a6-bafd-4b90e8e3043a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18" descr="blob:https://web.telegram.org/74320f83-b8ed-40a6-bafd-4b90e8e3043a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20" descr="blob:https://web.telegram.org/74320f83-b8ed-40a6-bafd-4b90e8e3043a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22" descr="blob:https://web.telegram.org/74320f83-b8ed-40a6-bafd-4b90e8e3043a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724" y="-211575"/>
            <a:ext cx="2793772" cy="605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AutoShape 29" descr="blob:https://web.telegram.org/04100d4e-e522-4043-8950-a3e880e3a6a9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70" y="-211575"/>
            <a:ext cx="2793771" cy="605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733" y="-219964"/>
            <a:ext cx="2797644" cy="605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8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xamdev.ru/wp-content/uploads/2016/11/image00.png?w=1600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39743" cy="345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35">
            <a:extLst>
              <a:ext uri="{FF2B5EF4-FFF2-40B4-BE49-F238E27FC236}">
                <a16:creationId xmlns:a16="http://schemas.microsoft.com/office/drawing/2014/main" id="{0391FA66-BCDC-4C12-B812-A0DEE14539EE}"/>
              </a:ext>
            </a:extLst>
          </p:cNvPr>
          <p:cNvSpPr txBox="1">
            <a:spLocks/>
          </p:cNvSpPr>
          <p:nvPr/>
        </p:nvSpPr>
        <p:spPr>
          <a:xfrm>
            <a:off x="777742" y="2586523"/>
            <a:ext cx="4385841" cy="188503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/>
              <a:t>Для хранения данных об аккаунтах, </a:t>
            </a:r>
            <a:r>
              <a:rPr lang="ru-RU" sz="1800" dirty="0"/>
              <a:t>адресах, меток, постах и комментариях были использованы сервисы </a:t>
            </a:r>
            <a:r>
              <a:rPr lang="en-US" sz="1800" dirty="0" smtClean="0"/>
              <a:t>Firebase: </a:t>
            </a:r>
          </a:p>
          <a:p>
            <a:r>
              <a:rPr lang="en-US" sz="1800" dirty="0" err="1" smtClean="0"/>
              <a:t>Realtime</a:t>
            </a:r>
            <a:r>
              <a:rPr lang="en-US" sz="1800" dirty="0" smtClean="0"/>
              <a:t> </a:t>
            </a:r>
            <a:r>
              <a:rPr lang="en-US" sz="1800" dirty="0"/>
              <a:t>Database </a:t>
            </a:r>
            <a:endParaRPr lang="en-US" sz="1800" dirty="0"/>
          </a:p>
          <a:p>
            <a:r>
              <a:rPr lang="en-US" sz="1800" dirty="0" smtClean="0"/>
              <a:t>Authorization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0245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97EAB6E-5FFF-4923-BC7F-D2C71AD2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ru-RU" dirty="0"/>
              <a:t>Демонстрация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6601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26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954F72"/>
      </a:accent1>
      <a:accent2>
        <a:srgbClr val="0F3955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 template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1327_TF44868783.potx" id="{D220FF32-8609-483C-A5BA-C411C8F95145}" vid="{81955614-B51E-4FF9-BA08-1EC8C61B2C9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229</Words>
  <Application>Microsoft Office PowerPoint</Application>
  <PresentationFormat>Широкоэкранный</PresentationFormat>
  <Paragraphs>45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Constantia</vt:lpstr>
      <vt:lpstr>Corbel</vt:lpstr>
      <vt:lpstr>Gill Sans</vt:lpstr>
      <vt:lpstr>Helvetica Light</vt:lpstr>
      <vt:lpstr>Helvetica Neue Medium</vt:lpstr>
      <vt:lpstr>Raleway</vt:lpstr>
      <vt:lpstr>Тема Office</vt:lpstr>
      <vt:lpstr>Приложение для благоустройства территории дома Impress.Map</vt:lpstr>
      <vt:lpstr>Введение</vt:lpstr>
      <vt:lpstr>Цели и задачи </vt:lpstr>
      <vt:lpstr>Принцип работы</vt:lpstr>
      <vt:lpstr>Принцип работы</vt:lpstr>
      <vt:lpstr>Принцип работы</vt:lpstr>
      <vt:lpstr>Презентация PowerPoint</vt:lpstr>
      <vt:lpstr>Презентация PowerPoint</vt:lpstr>
      <vt:lpstr>Демонстрация приложения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благоустройства территории дома Impress.Map</dc:title>
  <dc:creator>Admin</dc:creator>
  <cp:lastModifiedBy>Admin</cp:lastModifiedBy>
  <cp:revision>18</cp:revision>
  <dcterms:created xsi:type="dcterms:W3CDTF">2022-11-23T20:19:47Z</dcterms:created>
  <dcterms:modified xsi:type="dcterms:W3CDTF">2023-05-21T14:12:57Z</dcterms:modified>
</cp:coreProperties>
</file>