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9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8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0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9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8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5/21/2023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1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953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2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5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884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701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5/21/2023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1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43C83-AE34-3755-647B-B9AB93FC7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639763"/>
            <a:ext cx="6021207" cy="3227387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JACKPAK</a:t>
            </a:r>
            <a:endParaRPr lang="ru-RU" dirty="0"/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60AC3C-CF21-8151-957C-F3F948B84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438" y="4525963"/>
            <a:ext cx="6021207" cy="1509712"/>
          </a:xfrm>
        </p:spPr>
        <p:txBody>
          <a:bodyPr anchor="t">
            <a:normAutofit/>
          </a:bodyPr>
          <a:lstStyle/>
          <a:p>
            <a:pPr algn="l"/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DCD84-73B5-EBDF-9A6C-9B99E6954D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16" r="22173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3171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2E5E8"/>
      </a:lt2>
      <a:accent1>
        <a:srgbClr val="D6933E"/>
      </a:accent1>
      <a:accent2>
        <a:srgbClr val="E38879"/>
      </a:accent2>
      <a:accent3>
        <a:srgbClr val="A7A559"/>
      </a:accent3>
      <a:accent4>
        <a:srgbClr val="49B0BD"/>
      </a:accent4>
      <a:accent5>
        <a:srgbClr val="6FA5E1"/>
      </a:accent5>
      <a:accent6>
        <a:srgbClr val="5C63DD"/>
      </a:accent6>
      <a:hlink>
        <a:srgbClr val="6383AB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Franklin Gothic Demi Cond</vt:lpstr>
      <vt:lpstr>Franklin Gothic Medium</vt:lpstr>
      <vt:lpstr>Wingdings</vt:lpstr>
      <vt:lpstr>JuxtaposeVTI</vt:lpstr>
      <vt:lpstr>JACKPAK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JACKPAK</dc:title>
  <dc:creator>Илья Стубарев</dc:creator>
  <cp:lastModifiedBy>Илья Стубарев</cp:lastModifiedBy>
  <cp:revision>1</cp:revision>
  <dcterms:created xsi:type="dcterms:W3CDTF">2023-05-21T04:05:41Z</dcterms:created>
  <dcterms:modified xsi:type="dcterms:W3CDTF">2023-05-21T04:07:26Z</dcterms:modified>
</cp:coreProperties>
</file>