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e2d1e95cd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e2d1e95cd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2d1e95cd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2d1e95cd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2d1e95cd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2d1e95c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2d1e95c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e2d1e95c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2d1e95c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2d1e95c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2d1e95cd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2d1e95cd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2d1e95c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2d1e95c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Tracks and Bingo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Создатели: Кауфман Яна и Арсений Пономарев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Недостаток </a:t>
            </a:r>
            <a:r>
              <a:rPr lang="ru"/>
              <a:t>организованности</a:t>
            </a:r>
            <a:r>
              <a:rPr lang="ru"/>
              <a:t> у людей. Лень захватывает время у людей, не давая им развиваться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Назначение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Мы поставили цель создать такое приложение, которое позволит людям в игровой форме заняться тайм </a:t>
            </a:r>
            <a:r>
              <a:rPr lang="ru"/>
              <a:t>менеджментом</a:t>
            </a:r>
            <a:r>
              <a:rPr lang="ru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работы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78975" y="132525"/>
            <a:ext cx="17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Старт приложения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6"/>
          <p:cNvCxnSpPr>
            <a:stCxn id="83" idx="2"/>
          </p:cNvCxnSpPr>
          <p:nvPr/>
        </p:nvCxnSpPr>
        <p:spPr>
          <a:xfrm>
            <a:off x="1056775" y="532725"/>
            <a:ext cx="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178975" y="767925"/>
            <a:ext cx="175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Выбор Треков или Бинго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" name="Google Shape;86;p16"/>
          <p:cNvCxnSpPr>
            <a:stCxn id="85" idx="3"/>
          </p:cNvCxnSpPr>
          <p:nvPr/>
        </p:nvCxnSpPr>
        <p:spPr>
          <a:xfrm>
            <a:off x="1934575" y="1075725"/>
            <a:ext cx="43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/>
          <p:nvPr/>
        </p:nvCxnSpPr>
        <p:spPr>
          <a:xfrm>
            <a:off x="1025975" y="1883875"/>
            <a:ext cx="133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/>
          <p:nvPr/>
        </p:nvCxnSpPr>
        <p:spPr>
          <a:xfrm flipH="1">
            <a:off x="1025975" y="1322050"/>
            <a:ext cx="36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 txBox="1"/>
          <p:nvPr/>
        </p:nvSpPr>
        <p:spPr>
          <a:xfrm>
            <a:off x="2489875" y="767925"/>
            <a:ext cx="264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Заполнение отчета о проделанном треке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489875" y="1683775"/>
            <a:ext cx="264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Игра в Бинго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" name="Google Shape;91;p16"/>
          <p:cNvCxnSpPr>
            <a:endCxn id="92" idx="1"/>
          </p:cNvCxnSpPr>
          <p:nvPr/>
        </p:nvCxnSpPr>
        <p:spPr>
          <a:xfrm>
            <a:off x="4498050" y="1075675"/>
            <a:ext cx="708300" cy="40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>
            <a:endCxn id="92" idx="1"/>
          </p:cNvCxnSpPr>
          <p:nvPr/>
        </p:nvCxnSpPr>
        <p:spPr>
          <a:xfrm flipH="1" rot="10800000">
            <a:off x="3826650" y="1483675"/>
            <a:ext cx="1379700" cy="40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 txBox="1"/>
          <p:nvPr/>
        </p:nvSpPr>
        <p:spPr>
          <a:xfrm>
            <a:off x="5206350" y="1283575"/>
            <a:ext cx="2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Сбор статистики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123225" y="266475"/>
            <a:ext cx="47169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Версия ОС: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Занимаемая память: 47мб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Разрешения: нет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Диагональ экрана: любая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130050" y="266475"/>
            <a:ext cx="47922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Делая вывод, мы поняли: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>
                <a:solidFill>
                  <a:schemeClr val="dk1"/>
                </a:solidFill>
              </a:rPr>
              <a:t>Мы разработали приложение, которое имеет то, что не имеют конкуренты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>
                <a:solidFill>
                  <a:schemeClr val="dk1"/>
                </a:solidFill>
              </a:rPr>
              <a:t>Разрабатывая приложение, мы сами использовали его с целью отслеживания цели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>
                <a:solidFill>
                  <a:schemeClr val="dk1"/>
                </a:solidFill>
              </a:rPr>
              <a:t>Приложение развило наши навыки программирования и графического дизайна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311700" y="1478150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Продвижение приложения в массы, а также дальнейшее использования отзывов и советов от пользователей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Расширить функционал, добавив возможность изменить цветовую палитру приложения и ввод платной подписки на расширенные функции приложения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Tracks and Bingo</a:t>
            </a:r>
            <a:endParaRPr/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Создатели: Кауфман Яна и Арсений Пономарев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