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58B5-2D91-4E29-BE7D-7EDC72312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015" y="1139686"/>
            <a:ext cx="8825658" cy="3405810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chemeClr val="tx1"/>
                </a:solidFill>
                <a:latin typeface="Algerian" panose="04020705040A02060702" pitchFamily="82" charset="0"/>
              </a:rPr>
              <a:t>BINARY TREES</a:t>
            </a:r>
            <a:endParaRPr lang="en-IN" sz="115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7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7E1C-DD2B-4F56-A7C7-64B9D5AF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ootlight MT Light" panose="0204060206030A020304" pitchFamily="18" charset="0"/>
              </a:rPr>
              <a:t>Complete Binary Tree</a:t>
            </a:r>
            <a:endParaRPr lang="en-IN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5378-0D6E-41E7-9E3D-305ACD62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binary tree is a complete binary tree if all the levels are completely filled except possibly the last level.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EB80E-7E7B-4A00-91A5-F59B01CC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95" y="3625298"/>
            <a:ext cx="3409950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DFA5D2-3110-443C-AB4B-105A4A8D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95" y="3601692"/>
            <a:ext cx="3019425" cy="291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68D86-76CB-46F2-9E3F-0D8C81F0F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214" y="3608733"/>
            <a:ext cx="31908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0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6FDE-A1F6-4EF8-9AEA-E988D4A3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ootlight MT Light" panose="0204060206030A020304" pitchFamily="18" charset="0"/>
              </a:rPr>
              <a:t>Perfect Binary Tree</a:t>
            </a:r>
            <a:endParaRPr lang="en-IN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82E1-B3DF-4593-85CA-4104BD1E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98643"/>
            <a:ext cx="8761412" cy="3621157"/>
          </a:xfrm>
        </p:spPr>
        <p:txBody>
          <a:bodyPr>
            <a:normAutofit/>
          </a:bodyPr>
          <a:lstStyle/>
          <a:p>
            <a:r>
              <a:rPr lang="en-US" sz="2000" dirty="0"/>
              <a:t> A binary tree is a perfect binary tree in which all the internal nodes have two children and all leaf nodes are at same level.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C94AC-F90C-4C41-9CD6-EF5E78DE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89" y="3261691"/>
            <a:ext cx="3209925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B4F5A-5A83-4913-8CE2-E6B977A3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49" y="3134554"/>
            <a:ext cx="30099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3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4C79-1F9F-46D0-BCB0-49DC9B8E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ootlight MT Light" panose="0204060206030A020304" pitchFamily="18" charset="0"/>
              </a:rPr>
              <a:t>Degenerate Binary Tree</a:t>
            </a:r>
            <a:endParaRPr lang="en-IN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46B2-16A6-4604-8E5A-C248613B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32383"/>
            <a:ext cx="8761412" cy="368741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A binary tree is a degenerate binary tree </a:t>
            </a:r>
            <a:r>
              <a:rPr lang="en-US" dirty="0"/>
              <a:t>where for each parent node, there is only one associated child node. 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8AFEB-20E8-4BBD-875F-917EA79D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68" y="3073261"/>
            <a:ext cx="2266950" cy="3600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61C62-A7D5-44CF-BD36-31D3CAFD7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844" y="3102872"/>
            <a:ext cx="2438400" cy="3514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5616A5-C3B6-441A-B551-388923713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831" y="3420096"/>
            <a:ext cx="21812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4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26F0-1F7A-48C8-AE2C-864D06D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Footlight MT Light" panose="0204060206030A020304" pitchFamily="18" charset="0"/>
              </a:rPr>
              <a:t> Binary Trees</a:t>
            </a:r>
            <a:endParaRPr lang="en-IN" sz="4400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BF34-CF15-45E4-B46D-D9DCE50E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275" y="2252871"/>
            <a:ext cx="8761412" cy="4323522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binary tree</a:t>
            </a:r>
            <a:r>
              <a:rPr lang="en-US" sz="2400" dirty="0"/>
              <a:t> is a hierarchical data structure in which each node has at most two children.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66F3C6-E731-4D71-A3CC-F2B179231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45" y="2968487"/>
            <a:ext cx="8374545" cy="34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8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A553-BCCC-4279-A2ED-E91B399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ootlight MT Light" panose="0204060206030A020304" pitchFamily="18" charset="0"/>
              </a:rPr>
              <a:t>Examples of Binary Trees</a:t>
            </a:r>
            <a:endParaRPr lang="en-IN" dirty="0">
              <a:latin typeface="Footlight MT Light" panose="0204060206030A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5CD2A-AE16-475E-94D4-5027FA59F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042" y="2213113"/>
            <a:ext cx="8878957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5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EDF8-ADD8-4D29-BEEA-7CD36BDC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ootlight MT Light" panose="0204060206030A020304" pitchFamily="18" charset="0"/>
              </a:rPr>
              <a:t>Properties of Binary Trees</a:t>
            </a:r>
            <a:endParaRPr lang="en-IN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51642-AE7C-486C-BF8E-A6324049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266121"/>
            <a:ext cx="9725080" cy="4068417"/>
          </a:xfrm>
        </p:spPr>
        <p:txBody>
          <a:bodyPr/>
          <a:lstStyle/>
          <a:p>
            <a:r>
              <a:rPr lang="en-US" sz="3200" dirty="0"/>
              <a:t>Number of internal nodes = (Leaf node-1)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      In this figure: Leaf node =5</a:t>
            </a:r>
          </a:p>
          <a:p>
            <a:pPr marL="0" indent="0">
              <a:buNone/>
            </a:pPr>
            <a:r>
              <a:rPr lang="en-US" dirty="0"/>
              <a:t>      So, Internal node = (Leaf node -1)</a:t>
            </a:r>
          </a:p>
          <a:p>
            <a:pPr marL="0" indent="0">
              <a:buNone/>
            </a:pPr>
            <a:r>
              <a:rPr lang="en-US" dirty="0"/>
              <a:t>                                     = (5-1)</a:t>
            </a:r>
          </a:p>
          <a:p>
            <a:pPr marL="0" indent="0">
              <a:buNone/>
            </a:pPr>
            <a:r>
              <a:rPr lang="en-US" dirty="0"/>
              <a:t>                                     = 4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49701-AF14-41C2-8419-BE69BD05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64" y="2902225"/>
            <a:ext cx="4797287" cy="34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5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E1C5-5694-4E81-8EEB-D953D3911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80" y="702366"/>
            <a:ext cx="9181741" cy="5343939"/>
          </a:xfrm>
        </p:spPr>
        <p:txBody>
          <a:bodyPr>
            <a:normAutofit fontScale="92500" lnSpcReduction="20000"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Total number of nodes = (2 * Internal node)+1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Example: If the leaf node is 5 then how many nodes exist in the tree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Leaf node = 5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Internal nodes = (Leaf node-1)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= 4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So , Total number of nodes = (2*Internal nodes)+1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= (2*4)+1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= 9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Hence,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Total number of nodes =9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1C6AD-445F-4B78-B310-55954C16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08" y="2853149"/>
            <a:ext cx="4187687" cy="358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1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E719F8-3E46-4F64-9C62-1A53682F2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808383"/>
                <a:ext cx="8761412" cy="521141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Maximum number of nodes at any level ‘L’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IN" sz="2800" dirty="0">
                  <a:solidFill>
                    <a:schemeClr val="bg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At Level 0 , Nodes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   At Level 1, Nodes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   At Level 2, Nodes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   At Level 3, Nodes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   At Level L, Nodes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E719F8-3E46-4F64-9C62-1A53682F2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808383"/>
                <a:ext cx="8761412" cy="5211417"/>
              </a:xfrm>
              <a:blipFill>
                <a:blip r:embed="rId2"/>
                <a:stretch>
                  <a:fillRect l="-834" t="-12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2379ADC-BB9D-475A-9263-1B55643A7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82" y="2411895"/>
            <a:ext cx="7429500" cy="39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DFB59-7DD8-447C-B2CC-B1688CA15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868" y="596348"/>
                <a:ext cx="8761412" cy="54102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Maximum number of nodes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320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:r>
                  <a:rPr lang="en-IN" sz="3200" dirty="0">
                    <a:solidFill>
                      <a:schemeClr val="bg1"/>
                    </a:solidFill>
                  </a:rPr>
                  <a:t>                          </a:t>
                </a:r>
                <a:r>
                  <a:rPr lang="en-IN" sz="2400" dirty="0">
                    <a:solidFill>
                      <a:schemeClr val="bg1"/>
                    </a:solidFill>
                  </a:rPr>
                  <a:t>where H is the height of the tree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Example: I</a:t>
                </a:r>
                <a:r>
                  <a:rPr lang="en-IN" sz="2400" dirty="0">
                    <a:solidFill>
                      <a:schemeClr val="tx1"/>
                    </a:solidFill>
                  </a:rPr>
                  <a:t>f height of the tree is three then find the maximum number of nodes.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</a:rPr>
                  <a:t>  Height, H=3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</a:rPr>
                  <a:t>   Maximum number of nodes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                         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3+1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                                             =15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                                          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DFB59-7DD8-447C-B2CC-B1688CA15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868" y="596348"/>
                <a:ext cx="8761412" cy="5410200"/>
              </a:xfrm>
              <a:blipFill>
                <a:blip r:embed="rId2"/>
                <a:stretch>
                  <a:fillRect l="-1113" t="-14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5E9512A-5F33-4772-B450-9D1CFE67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08" y="2915479"/>
            <a:ext cx="5261114" cy="36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7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409C7-E814-4172-ABA0-E9D40377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755375"/>
            <a:ext cx="8761412" cy="52644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Minimum number of nodes = H+1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Example: If height of the tree is three then find the minimum number of nodes.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Height, H =3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Minimum number of nodes = H+1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                             = 3+1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                             = 4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27D30-37CD-456B-AD89-09F01C5E1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65" y="3074504"/>
            <a:ext cx="5088835" cy="3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3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50BD-E97F-442C-BF65-8F2A1442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Footlight MT Light" panose="0204060206030A020304" pitchFamily="18" charset="0"/>
              </a:rPr>
              <a:t>Full Binary Tree</a:t>
            </a:r>
            <a:endParaRPr lang="en-IN" sz="4400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B0D0-1B23-4B1F-B17A-D941A728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2626"/>
            <a:ext cx="10705741" cy="3727174"/>
          </a:xfrm>
        </p:spPr>
        <p:txBody>
          <a:bodyPr>
            <a:normAutofit/>
          </a:bodyPr>
          <a:lstStyle/>
          <a:p>
            <a:r>
              <a:rPr lang="en-US" sz="2800" dirty="0"/>
              <a:t>A binary tree is a full binary tree if every node has zero or two children.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535E80-7E19-40BD-B985-20B6EE93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504577"/>
            <a:ext cx="4002363" cy="2790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3104AD-DB5E-4FCB-A909-F686F4FE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43" y="3625298"/>
            <a:ext cx="398434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09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279</TotalTime>
  <Words>388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Cambria Math</vt:lpstr>
      <vt:lpstr>Century Gothic</vt:lpstr>
      <vt:lpstr>Footlight MT Light</vt:lpstr>
      <vt:lpstr>Wingdings 3</vt:lpstr>
      <vt:lpstr>Ion Boardroom</vt:lpstr>
      <vt:lpstr>BINARY TREES</vt:lpstr>
      <vt:lpstr> Binary Trees</vt:lpstr>
      <vt:lpstr>Examples of Binary Trees</vt:lpstr>
      <vt:lpstr>Properties of Binary Trees</vt:lpstr>
      <vt:lpstr>PowerPoint Presentation</vt:lpstr>
      <vt:lpstr>PowerPoint Presentation</vt:lpstr>
      <vt:lpstr>PowerPoint Presentation</vt:lpstr>
      <vt:lpstr>PowerPoint Presentation</vt:lpstr>
      <vt:lpstr>Full Binary Tree</vt:lpstr>
      <vt:lpstr>Complete Binary Tree</vt:lpstr>
      <vt:lpstr>Perfect Binary Tree</vt:lpstr>
      <vt:lpstr>Degenerate Binary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BAZGHA RAZI</dc:creator>
  <cp:lastModifiedBy>BAZGHA RAZI</cp:lastModifiedBy>
  <cp:revision>20</cp:revision>
  <dcterms:created xsi:type="dcterms:W3CDTF">2020-10-25T05:05:34Z</dcterms:created>
  <dcterms:modified xsi:type="dcterms:W3CDTF">2020-10-25T09:44:57Z</dcterms:modified>
</cp:coreProperties>
</file>