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6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3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0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4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9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0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9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8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2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0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4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4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7F560E-12EE-4A9D-B44C-B83E8796436E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619B79-8996-4FC2-92CC-05B9F0B8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3CDA-5EE8-4465-9CF3-CCCE2DC0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5" y="1446249"/>
            <a:ext cx="11467323" cy="3396343"/>
          </a:xfrm>
        </p:spPr>
        <p:txBody>
          <a:bodyPr>
            <a:normAutofit/>
          </a:bodyPr>
          <a:lstStyle/>
          <a:p>
            <a:r>
              <a:rPr lang="en-IN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Deques and Its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95797-64D9-435A-B15B-2D50F57F7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559" y="6181531"/>
            <a:ext cx="8689976" cy="1371599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BY: BALPREET SINGH , BCA M1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8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F25D4E-F8E8-4E11-81D3-BE66A2175531}"/>
              </a:ext>
            </a:extLst>
          </p:cNvPr>
          <p:cNvSpPr/>
          <p:nvPr/>
        </p:nvSpPr>
        <p:spPr>
          <a:xfrm>
            <a:off x="1119676" y="699796"/>
            <a:ext cx="100490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3. Insert an element at the front end.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DELETE_RIGHT_END(DQUEUE,RIGHT,LEFT,SIZE,ITEM)</a:t>
            </a:r>
          </a:p>
          <a:p>
            <a:pPr marL="457200" indent="-4572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if(LEFT=NULL)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print UNDERFLOW !!!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Set ITEM=DQUEUE[RIGHT];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else if(LEFT = RIGHT)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LEFT=RIGHT=NULL;</a:t>
            </a:r>
          </a:p>
          <a:p>
            <a:pPr marL="457200" indent="-457200">
              <a:buAutoNum type="arabicPeriod" startAt="3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if(RIGHT=1)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RIGHT=SIZE;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 RIGHT=RIGHT-1;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DQUEUE[RIGHT]=ITEM;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Exit;</a:t>
            </a:r>
          </a:p>
          <a:p>
            <a:pPr marL="457200" indent="-457200">
              <a:buAutoNum type="arabicPeriod" startAt="4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8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28EF6-1674-48CC-ABE0-F84F092D65B0}"/>
              </a:ext>
            </a:extLst>
          </p:cNvPr>
          <p:cNvSpPr/>
          <p:nvPr/>
        </p:nvSpPr>
        <p:spPr>
          <a:xfrm>
            <a:off x="1119676" y="671805"/>
            <a:ext cx="100490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4. Insert an element at the front end.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DELETE_LEFT_END(DQUEUE,RIGHT,LEFT,SIZE,ITEM)</a:t>
            </a:r>
          </a:p>
          <a:p>
            <a:pPr marL="457200" indent="-4572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if(LEFT=NULL)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print UNDERFLOW !!!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Set ITEM=DQUEUE[LEFT];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else if(LEFT = RIGHT)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LEFT=RIGHT=NULL;</a:t>
            </a:r>
          </a:p>
          <a:p>
            <a:pPr marL="457200" indent="-457200">
              <a:buAutoNum type="arabicPeriod" startAt="3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if(LEFT=SIZE)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LEFT=1;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 LEFT=LEFT+1;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DQUEUE[LEFT]=ITEM;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Exit;</a:t>
            </a:r>
          </a:p>
          <a:p>
            <a:pPr marL="457200" indent="-457200">
              <a:buAutoNum type="arabicPeriod" startAt="4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1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05BF-9E20-412B-9250-2620B8F3E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074" y="2748209"/>
            <a:ext cx="6815669" cy="1515533"/>
          </a:xfrm>
        </p:spPr>
        <p:txBody>
          <a:bodyPr/>
          <a:lstStyle/>
          <a:p>
            <a:r>
              <a:rPr lang="en-IN" sz="11500" dirty="0">
                <a:latin typeface="Cambria Math" panose="02040503050406030204" pitchFamily="18" charset="0"/>
                <a:ea typeface="Cambria Math" panose="020405030504060302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3731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BCC29-1274-498D-9069-2697324B47AF}"/>
              </a:ext>
            </a:extLst>
          </p:cNvPr>
          <p:cNvSpPr txBox="1"/>
          <p:nvPr/>
        </p:nvSpPr>
        <p:spPr>
          <a:xfrm>
            <a:off x="634484" y="1576877"/>
            <a:ext cx="10991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major variations in simple queue.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Circular Queue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Double Ended Queue (De-Queue)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Priority Queue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1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790DA9-B903-47C9-8B38-8D37747BCE6B}"/>
              </a:ext>
            </a:extLst>
          </p:cNvPr>
          <p:cNvSpPr/>
          <p:nvPr/>
        </p:nvSpPr>
        <p:spPr>
          <a:xfrm>
            <a:off x="1063690" y="457203"/>
            <a:ext cx="10907486" cy="322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 Ended Queue (De-Queue)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De-Queue ,both insertion and deletion operations are performed at either end of the queues.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insert a element from the rear end or the front end . Also deletion is possible from either end.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69890-A29C-4F41-9F34-3B67050AD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24" y="3752295"/>
            <a:ext cx="6591303" cy="2452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29329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8FEC36-F841-44E8-9991-B2A9A670CFE2}"/>
              </a:ext>
            </a:extLst>
          </p:cNvPr>
          <p:cNvSpPr/>
          <p:nvPr/>
        </p:nvSpPr>
        <p:spPr>
          <a:xfrm>
            <a:off x="401216" y="1726164"/>
            <a:ext cx="11430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Double Ended Queue (De-Queue)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Input-Restricted Dequeue</a:t>
            </a:r>
          </a:p>
          <a:p>
            <a:pPr marL="514350" indent="-514350" algn="ctr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Output-Restricted Dequeue</a:t>
            </a:r>
          </a:p>
        </p:txBody>
      </p:sp>
    </p:spTree>
    <p:extLst>
      <p:ext uri="{BB962C8B-B14F-4D97-AF65-F5344CB8AC3E}">
        <p14:creationId xmlns:p14="http://schemas.microsoft.com/office/powerpoint/2010/main" val="349575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C7298-C551-4E31-AD0E-6A92650B6086}"/>
              </a:ext>
            </a:extLst>
          </p:cNvPr>
          <p:cNvSpPr txBox="1"/>
          <p:nvPr/>
        </p:nvSpPr>
        <p:spPr>
          <a:xfrm>
            <a:off x="1240971" y="625153"/>
            <a:ext cx="99371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INPUT RESTRICTED DEQUEUE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can be added at only one end but we can delete the element from both ends.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284C3-58A4-4907-931D-8B25322E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36" y="3010094"/>
            <a:ext cx="7707527" cy="2345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94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8F3922-A87F-4371-90A3-E613767935AB}"/>
              </a:ext>
            </a:extLst>
          </p:cNvPr>
          <p:cNvSpPr txBox="1"/>
          <p:nvPr/>
        </p:nvSpPr>
        <p:spPr>
          <a:xfrm>
            <a:off x="895739" y="681139"/>
            <a:ext cx="10319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OUTPUT RESTRICTED DEQUEUE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can be deletion take place at only one end but we can insert the element from both ends.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81EDF-EA41-4769-B732-C8E92CF2B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54" y="3028755"/>
            <a:ext cx="7783674" cy="2653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81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2FF68-CFEE-4B9B-A89A-D17811FF723C}"/>
              </a:ext>
            </a:extLst>
          </p:cNvPr>
          <p:cNvSpPr txBox="1"/>
          <p:nvPr/>
        </p:nvSpPr>
        <p:spPr>
          <a:xfrm>
            <a:off x="793103" y="765110"/>
            <a:ext cx="105995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latin typeface="Bahnschrift SemiBold SemiConden" panose="020B0502040204020203" pitchFamily="34" charset="0"/>
              </a:rPr>
              <a:t>POSSIBLE OPERATIONS PERFORMED ON DEQUE</a:t>
            </a:r>
          </a:p>
          <a:p>
            <a:endParaRPr lang="en-US" sz="3200" dirty="0">
              <a:latin typeface="Bahnschrift SemiBold SemiConden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 element at the rear end.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 element at the front end.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an element from the front end.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an element from the rear end.</a:t>
            </a:r>
          </a:p>
          <a:p>
            <a:pPr marL="342900" indent="-34290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are performed by input-restricted deque and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are performed by output-restricted.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5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F0811-5E80-46A1-AD2D-C7446B5F4AA5}"/>
              </a:ext>
            </a:extLst>
          </p:cNvPr>
          <p:cNvSpPr/>
          <p:nvPr/>
        </p:nvSpPr>
        <p:spPr>
          <a:xfrm>
            <a:off x="1129007" y="839757"/>
            <a:ext cx="1004906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1. Insert an element at the rear end.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INSERT_RIGHT_END(DQUEUE,RIGHT,LEFT,SIZE,ITEM)</a:t>
            </a:r>
          </a:p>
          <a:p>
            <a:pPr marL="457200" indent="-4572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if(LEFT=1 AND RIGHT=SIZE) OR (LEFT=RIGHT)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print OVERFLOW !!!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else if(LEFT = NULL)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LEFT=RIGHT=1;</a:t>
            </a:r>
          </a:p>
          <a:p>
            <a:pPr marL="457200" indent="-457200">
              <a:buAutoNum type="arabicPeriod" startAt="3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if(RIGHT=SIZE)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RIGHT=1;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 RIGHT=RIGHT+1;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DQUEUE[RIGHT]=ITEM;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Exit;</a:t>
            </a:r>
          </a:p>
          <a:p>
            <a:pPr marL="457200" indent="-457200">
              <a:buAutoNum type="arabicPeriod" startAt="4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8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EF7D-5D0B-4B36-B08B-6876D7938E7C}"/>
              </a:ext>
            </a:extLst>
          </p:cNvPr>
          <p:cNvSpPr/>
          <p:nvPr/>
        </p:nvSpPr>
        <p:spPr>
          <a:xfrm>
            <a:off x="1166327" y="783771"/>
            <a:ext cx="1004906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2. Insert an element at the front end.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INSERT_LEFT_END(DQUEUE,RIGHT,LEFT,SIZE,ITEM)</a:t>
            </a:r>
          </a:p>
          <a:p>
            <a:pPr marL="457200" indent="-4572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if(LEFT=1 AND RIGHT=SIZE) OR (LEFT=RIGHT)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print OVERFLOW !!!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else if(LEFT = NULL)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LEFT=RIGHT=1;</a:t>
            </a:r>
          </a:p>
          <a:p>
            <a:pPr marL="457200" indent="-457200">
              <a:buAutoNum type="arabicPeriod" startAt="3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if(LEFT=1)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LEFT=SIZE;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 LEFT=LEFT+1;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DQUEUE[LEFT]=ITEM;</a:t>
            </a:r>
          </a:p>
          <a:p>
            <a:pPr marL="457200" indent="-45720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Exit;</a:t>
            </a:r>
          </a:p>
          <a:p>
            <a:pPr marL="457200" indent="-457200">
              <a:buAutoNum type="arabicPeriod" startAt="4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0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559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SemiBold SemiConden</vt:lpstr>
      <vt:lpstr>Cambria Math</vt:lpstr>
      <vt:lpstr>Courier New</vt:lpstr>
      <vt:lpstr>Garamond</vt:lpstr>
      <vt:lpstr>Times New Roman</vt:lpstr>
      <vt:lpstr>Organic</vt:lpstr>
      <vt:lpstr>Deques and Its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Deques and its Operations</dc:title>
  <dc:creator>Balpreet Singh</dc:creator>
  <cp:lastModifiedBy>Balpreet Singh</cp:lastModifiedBy>
  <cp:revision>12</cp:revision>
  <dcterms:created xsi:type="dcterms:W3CDTF">2019-03-13T15:22:51Z</dcterms:created>
  <dcterms:modified xsi:type="dcterms:W3CDTF">2019-03-14T15:30:21Z</dcterms:modified>
</cp:coreProperties>
</file>