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82B14-A1D9-4CF1-B029-25311DAFA352}" v="1" dt="2021-12-13T17:21:32.860"/>
    <p1510:client id="{AB4283D9-1E89-4AFA-8D16-7C3B370AADEA}" v="22" dt="2021-12-13T09:21:54.867"/>
    <p1510:client id="{FA5EB380-9920-428A-A374-2FEEEFE3385F}" v="6" dt="2021-11-06T13:16:29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IKA JAIN" userId="S::itika.jain@delhiglobal.ac.in::d065f225-b5bc-468f-88f4-c480755cd377" providerId="AD" clId="Web-{FA5EB380-9920-428A-A374-2FEEEFE3385F}"/>
    <pc:docChg chg="modSld">
      <pc:chgData name="ITIKA JAIN" userId="S::itika.jain@delhiglobal.ac.in::d065f225-b5bc-468f-88f4-c480755cd377" providerId="AD" clId="Web-{FA5EB380-9920-428A-A374-2FEEEFE3385F}" dt="2021-11-06T13:16:29.279" v="5" actId="1076"/>
      <pc:docMkLst>
        <pc:docMk/>
      </pc:docMkLst>
      <pc:sldChg chg="modSp">
        <pc:chgData name="ITIKA JAIN" userId="S::itika.jain@delhiglobal.ac.in::d065f225-b5bc-468f-88f4-c480755cd377" providerId="AD" clId="Web-{FA5EB380-9920-428A-A374-2FEEEFE3385F}" dt="2021-11-06T13:16:29.279" v="5" actId="1076"/>
        <pc:sldMkLst>
          <pc:docMk/>
          <pc:sldMk cId="0" sldId="257"/>
        </pc:sldMkLst>
        <pc:picChg chg="mod">
          <ac:chgData name="ITIKA JAIN" userId="S::itika.jain@delhiglobal.ac.in::d065f225-b5bc-468f-88f4-c480755cd377" providerId="AD" clId="Web-{FA5EB380-9920-428A-A374-2FEEEFE3385F}" dt="2021-11-06T13:16:29.279" v="5" actId="1076"/>
          <ac:picMkLst>
            <pc:docMk/>
            <pc:sldMk cId="0" sldId="257"/>
            <ac:picMk id="1026" creationId="{00000000-0000-0000-0000-000000000000}"/>
          </ac:picMkLst>
        </pc:picChg>
      </pc:sldChg>
    </pc:docChg>
  </pc:docChgLst>
  <pc:docChgLst>
    <pc:chgData name="ANUSHKA NEGI" userId="S::anushka.negi@delhiglobal.ac.in::d7e832de-e604-4e93-9ba6-27fcee49cae4" providerId="AD" clId="Web-{45A82B14-A1D9-4CF1-B029-25311DAFA352}"/>
    <pc:docChg chg="modSld">
      <pc:chgData name="ANUSHKA NEGI" userId="S::anushka.negi@delhiglobal.ac.in::d7e832de-e604-4e93-9ba6-27fcee49cae4" providerId="AD" clId="Web-{45A82B14-A1D9-4CF1-B029-25311DAFA352}" dt="2021-12-13T17:21:32.860" v="0" actId="1076"/>
      <pc:docMkLst>
        <pc:docMk/>
      </pc:docMkLst>
      <pc:sldChg chg="modSp">
        <pc:chgData name="ANUSHKA NEGI" userId="S::anushka.negi@delhiglobal.ac.in::d7e832de-e604-4e93-9ba6-27fcee49cae4" providerId="AD" clId="Web-{45A82B14-A1D9-4CF1-B029-25311DAFA352}" dt="2021-12-13T17:21:32.860" v="0" actId="1076"/>
        <pc:sldMkLst>
          <pc:docMk/>
          <pc:sldMk cId="0" sldId="260"/>
        </pc:sldMkLst>
        <pc:picChg chg="mod">
          <ac:chgData name="ANUSHKA NEGI" userId="S::anushka.negi@delhiglobal.ac.in::d7e832de-e604-4e93-9ba6-27fcee49cae4" providerId="AD" clId="Web-{45A82B14-A1D9-4CF1-B029-25311DAFA352}" dt="2021-12-13T17:21:32.860" v="0" actId="1076"/>
          <ac:picMkLst>
            <pc:docMk/>
            <pc:sldMk cId="0" sldId="260"/>
            <ac:picMk id="4098" creationId="{00000000-0000-0000-0000-000000000000}"/>
          </ac:picMkLst>
        </pc:picChg>
      </pc:sldChg>
    </pc:docChg>
  </pc:docChgLst>
  <pc:docChgLst>
    <pc:chgData name="ITIKA JAIN" userId="S::itika.jain@delhiglobal.ac.in::d065f225-b5bc-468f-88f4-c480755cd377" providerId="AD" clId="Web-{AB4283D9-1E89-4AFA-8D16-7C3B370AADEA}"/>
    <pc:docChg chg="modSld">
      <pc:chgData name="ITIKA JAIN" userId="S::itika.jain@delhiglobal.ac.in::d065f225-b5bc-468f-88f4-c480755cd377" providerId="AD" clId="Web-{AB4283D9-1E89-4AFA-8D16-7C3B370AADEA}" dt="2021-12-13T09:21:54.867" v="21" actId="14100"/>
      <pc:docMkLst>
        <pc:docMk/>
      </pc:docMkLst>
      <pc:sldChg chg="addSp delSp modSp">
        <pc:chgData name="ITIKA JAIN" userId="S::itika.jain@delhiglobal.ac.in::d065f225-b5bc-468f-88f4-c480755cd377" providerId="AD" clId="Web-{AB4283D9-1E89-4AFA-8D16-7C3B370AADEA}" dt="2021-12-13T09:21:54.867" v="21" actId="14100"/>
        <pc:sldMkLst>
          <pc:docMk/>
          <pc:sldMk cId="0" sldId="260"/>
        </pc:sldMkLst>
        <pc:spChg chg="add mod">
          <ac:chgData name="ITIKA JAIN" userId="S::itika.jain@delhiglobal.ac.in::d065f225-b5bc-468f-88f4-c480755cd377" providerId="AD" clId="Web-{AB4283D9-1E89-4AFA-8D16-7C3B370AADEA}" dt="2021-12-13T09:21:26.397" v="18" actId="1076"/>
          <ac:spMkLst>
            <pc:docMk/>
            <pc:sldMk cId="0" sldId="260"/>
            <ac:spMk id="2" creationId="{FDED4DF3-05DD-4775-A7F0-488726CC48E5}"/>
          </ac:spMkLst>
        </pc:spChg>
        <pc:spChg chg="add del">
          <ac:chgData name="ITIKA JAIN" userId="S::itika.jain@delhiglobal.ac.in::d065f225-b5bc-468f-88f4-c480755cd377" providerId="AD" clId="Web-{AB4283D9-1E89-4AFA-8D16-7C3B370AADEA}" dt="2021-12-13T09:21:16.553" v="16"/>
          <ac:spMkLst>
            <pc:docMk/>
            <pc:sldMk cId="0" sldId="260"/>
            <ac:spMk id="3" creationId="{A5F5F96F-53AE-4754-AC8C-0CE87D369081}"/>
          </ac:spMkLst>
        </pc:spChg>
        <pc:spChg chg="add del">
          <ac:chgData name="ITIKA JAIN" userId="S::itika.jain@delhiglobal.ac.in::d065f225-b5bc-468f-88f4-c480755cd377" providerId="AD" clId="Web-{AB4283D9-1E89-4AFA-8D16-7C3B370AADEA}" dt="2021-12-13T09:21:13.960" v="15"/>
          <ac:spMkLst>
            <pc:docMk/>
            <pc:sldMk cId="0" sldId="260"/>
            <ac:spMk id="4" creationId="{B1EB829C-BBBC-491E-97A1-4330C5BD4AB5}"/>
          </ac:spMkLst>
        </pc:spChg>
        <pc:spChg chg="add del">
          <ac:chgData name="ITIKA JAIN" userId="S::itika.jain@delhiglobal.ac.in::d065f225-b5bc-468f-88f4-c480755cd377" providerId="AD" clId="Web-{AB4283D9-1E89-4AFA-8D16-7C3B370AADEA}" dt="2021-12-13T09:21:12.585" v="14"/>
          <ac:spMkLst>
            <pc:docMk/>
            <pc:sldMk cId="0" sldId="260"/>
            <ac:spMk id="5" creationId="{801F18C1-A2A4-4DBA-A6FE-5A6D453CEB59}"/>
          </ac:spMkLst>
        </pc:spChg>
        <pc:spChg chg="add del">
          <ac:chgData name="ITIKA JAIN" userId="S::itika.jain@delhiglobal.ac.in::d065f225-b5bc-468f-88f4-c480755cd377" providerId="AD" clId="Web-{AB4283D9-1E89-4AFA-8D16-7C3B370AADEA}" dt="2021-12-13T09:21:11.616" v="13"/>
          <ac:spMkLst>
            <pc:docMk/>
            <pc:sldMk cId="0" sldId="260"/>
            <ac:spMk id="6" creationId="{32693DC8-F0FA-4B62-A310-5246D0D51AF5}"/>
          </ac:spMkLst>
        </pc:spChg>
        <pc:spChg chg="add del">
          <ac:chgData name="ITIKA JAIN" userId="S::itika.jain@delhiglobal.ac.in::d065f225-b5bc-468f-88f4-c480755cd377" providerId="AD" clId="Web-{AB4283D9-1E89-4AFA-8D16-7C3B370AADEA}" dt="2021-12-13T09:21:09.178" v="12"/>
          <ac:spMkLst>
            <pc:docMk/>
            <pc:sldMk cId="0" sldId="260"/>
            <ac:spMk id="7" creationId="{D3F1C1C1-3239-4865-8734-22016F40259A}"/>
          </ac:spMkLst>
        </pc:spChg>
        <pc:picChg chg="mod">
          <ac:chgData name="ITIKA JAIN" userId="S::itika.jain@delhiglobal.ac.in::d065f225-b5bc-468f-88f4-c480755cd377" providerId="AD" clId="Web-{AB4283D9-1E89-4AFA-8D16-7C3B370AADEA}" dt="2021-12-13T09:21:54.867" v="21" actId="14100"/>
          <ac:picMkLst>
            <pc:docMk/>
            <pc:sldMk cId="0" sldId="260"/>
            <ac:picMk id="409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F023-61C3-402B-AE50-55F43CE9F7C0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40B8-0DC6-4ABC-AC40-E5C56D3ED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20574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Presented by: Anurag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"/>
            <a:ext cx="86106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7630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765" y="444720"/>
            <a:ext cx="88392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7630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30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335" y="127694"/>
            <a:ext cx="8610600" cy="633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FDED4DF3-05DD-4775-A7F0-488726CC48E5}"/>
              </a:ext>
            </a:extLst>
          </p:cNvPr>
          <p:cNvSpPr/>
          <p:nvPr/>
        </p:nvSpPr>
        <p:spPr>
          <a:xfrm>
            <a:off x="4632534" y="566321"/>
            <a:ext cx="294711" cy="3026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868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763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058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3" ma:contentTypeDescription="Create a new document." ma:contentTypeScope="" ma:versionID="73121225bf3cc5230d4cb0466c03a849">
  <xsd:schema xmlns:xsd="http://www.w3.org/2001/XMLSchema" xmlns:xs="http://www.w3.org/2001/XMLSchema" xmlns:p="http://schemas.microsoft.com/office/2006/metadata/properties" xmlns:ns2="147cfbcc-6963-49a1-8878-0efa28665213" xmlns:ns3="08d94fdf-b342-4279-8130-62ef4a5bfb49" targetNamespace="http://schemas.microsoft.com/office/2006/metadata/properties" ma:root="true" ma:fieldsID="a8fcfc4669ef8662207f6d7f1c9f3f35" ns2:_="" ns3:_="">
    <xsd:import namespace="147cfbcc-6963-49a1-8878-0efa28665213"/>
    <xsd:import namespace="08d94fdf-b342-4279-8130-62ef4a5bfb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4fdf-b342-4279-8130-62ef4a5bf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492B14-599B-44CE-AEAA-0ED9481A11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03A927-1A3C-4C53-B67B-935CDC443E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66B15-F839-44C3-BF4C-55A8050A1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cfbcc-6963-49a1-8878-0efa28665213"/>
    <ds:schemaRef ds:uri="08d94fdf-b342-4279-8130-62ef4a5bfb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Computer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iitm</dc:creator>
  <cp:lastModifiedBy>iitm</cp:lastModifiedBy>
  <cp:revision>24</cp:revision>
  <dcterms:created xsi:type="dcterms:W3CDTF">2021-10-09T06:43:11Z</dcterms:created>
  <dcterms:modified xsi:type="dcterms:W3CDTF">2021-12-13T17:21:33Z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0x01010002446CEF139A574A9B083C57F3B11932</vt:lpwstr>
  </property>
</Properties>
</file>