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3" r:id="rId5"/>
    <p:sldId id="259" r:id="rId6"/>
    <p:sldId id="260" r:id="rId7"/>
    <p:sldId id="261" r:id="rId8"/>
    <p:sldId id="264" r:id="rId9"/>
    <p:sldId id="265" r:id="rId10"/>
    <p:sldId id="266" r:id="rId11"/>
    <p:sldId id="267"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ldeep srivastava" userId="2eb954a8dbd9fe2c" providerId="LiveId" clId="{E70D5C38-AE09-4F18-95AF-2C08FCBFE77C}"/>
    <pc:docChg chg="undo custSel addSld delSld modSld sldOrd">
      <pc:chgData name="kuldeep srivastava" userId="2eb954a8dbd9fe2c" providerId="LiveId" clId="{E70D5C38-AE09-4F18-95AF-2C08FCBFE77C}" dt="2021-11-24T08:49:30.101" v="184" actId="20577"/>
      <pc:docMkLst>
        <pc:docMk/>
      </pc:docMkLst>
      <pc:sldChg chg="addSp modSp new mod">
        <pc:chgData name="kuldeep srivastava" userId="2eb954a8dbd9fe2c" providerId="LiveId" clId="{E70D5C38-AE09-4F18-95AF-2C08FCBFE77C}" dt="2021-11-22T08:31:43.749" v="11" actId="108"/>
        <pc:sldMkLst>
          <pc:docMk/>
          <pc:sldMk cId="932233917" sldId="258"/>
        </pc:sldMkLst>
        <pc:spChg chg="add mod">
          <ac:chgData name="kuldeep srivastava" userId="2eb954a8dbd9fe2c" providerId="LiveId" clId="{E70D5C38-AE09-4F18-95AF-2C08FCBFE77C}" dt="2021-11-22T08:31:43.749" v="11" actId="108"/>
          <ac:spMkLst>
            <pc:docMk/>
            <pc:sldMk cId="932233917" sldId="258"/>
            <ac:spMk id="3" creationId="{0E4A8D02-430B-438A-809E-BD7B2146CBD3}"/>
          </ac:spMkLst>
        </pc:spChg>
      </pc:sldChg>
      <pc:sldChg chg="del">
        <pc:chgData name="kuldeep srivastava" userId="2eb954a8dbd9fe2c" providerId="LiveId" clId="{E70D5C38-AE09-4F18-95AF-2C08FCBFE77C}" dt="2021-11-22T08:19:09.198" v="0" actId="47"/>
        <pc:sldMkLst>
          <pc:docMk/>
          <pc:sldMk cId="4116610798" sldId="258"/>
        </pc:sldMkLst>
      </pc:sldChg>
      <pc:sldChg chg="addSp delSp modSp new mod">
        <pc:chgData name="kuldeep srivastava" userId="2eb954a8dbd9fe2c" providerId="LiveId" clId="{E70D5C38-AE09-4F18-95AF-2C08FCBFE77C}" dt="2021-11-23T07:51:11.945" v="143" actId="20577"/>
        <pc:sldMkLst>
          <pc:docMk/>
          <pc:sldMk cId="4089297172" sldId="259"/>
        </pc:sldMkLst>
        <pc:spChg chg="add mod">
          <ac:chgData name="kuldeep srivastava" userId="2eb954a8dbd9fe2c" providerId="LiveId" clId="{E70D5C38-AE09-4F18-95AF-2C08FCBFE77C}" dt="2021-11-22T09:03:45.803" v="42" actId="403"/>
          <ac:spMkLst>
            <pc:docMk/>
            <pc:sldMk cId="4089297172" sldId="259"/>
            <ac:spMk id="3" creationId="{4CC59714-464A-4910-A45D-9F55344F267E}"/>
          </ac:spMkLst>
        </pc:spChg>
        <pc:spChg chg="add del">
          <ac:chgData name="kuldeep srivastava" userId="2eb954a8dbd9fe2c" providerId="LiveId" clId="{E70D5C38-AE09-4F18-95AF-2C08FCBFE77C}" dt="2021-11-22T08:45:52.137" v="21"/>
          <ac:spMkLst>
            <pc:docMk/>
            <pc:sldMk cId="4089297172" sldId="259"/>
            <ac:spMk id="4" creationId="{DA57D20B-9BAF-4A9B-A3A1-CC0C54240A83}"/>
          </ac:spMkLst>
        </pc:spChg>
        <pc:spChg chg="add del">
          <ac:chgData name="kuldeep srivastava" userId="2eb954a8dbd9fe2c" providerId="LiveId" clId="{E70D5C38-AE09-4F18-95AF-2C08FCBFE77C}" dt="2021-11-22T08:49:49.790" v="27"/>
          <ac:spMkLst>
            <pc:docMk/>
            <pc:sldMk cId="4089297172" sldId="259"/>
            <ac:spMk id="5" creationId="{B3899828-7E86-4910-9976-E16B38E10298}"/>
          </ac:spMkLst>
        </pc:spChg>
        <pc:spChg chg="add mod">
          <ac:chgData name="kuldeep srivastava" userId="2eb954a8dbd9fe2c" providerId="LiveId" clId="{E70D5C38-AE09-4F18-95AF-2C08FCBFE77C}" dt="2021-11-23T07:51:11.945" v="143" actId="20577"/>
          <ac:spMkLst>
            <pc:docMk/>
            <pc:sldMk cId="4089297172" sldId="259"/>
            <ac:spMk id="7" creationId="{831B494B-EB65-4D83-91B3-7054E09D5326}"/>
          </ac:spMkLst>
        </pc:spChg>
      </pc:sldChg>
      <pc:sldChg chg="addSp modSp new mod">
        <pc:chgData name="kuldeep srivastava" userId="2eb954a8dbd9fe2c" providerId="LiveId" clId="{E70D5C38-AE09-4F18-95AF-2C08FCBFE77C}" dt="2021-11-23T07:19:21.342" v="66" actId="403"/>
        <pc:sldMkLst>
          <pc:docMk/>
          <pc:sldMk cId="1109254487" sldId="260"/>
        </pc:sldMkLst>
        <pc:spChg chg="add mod">
          <ac:chgData name="kuldeep srivastava" userId="2eb954a8dbd9fe2c" providerId="LiveId" clId="{E70D5C38-AE09-4F18-95AF-2C08FCBFE77C}" dt="2021-11-23T07:19:21.342" v="66" actId="403"/>
          <ac:spMkLst>
            <pc:docMk/>
            <pc:sldMk cId="1109254487" sldId="260"/>
            <ac:spMk id="3" creationId="{09D0BEC0-AEBA-4631-A23C-556A614BBAD7}"/>
          </ac:spMkLst>
        </pc:spChg>
      </pc:sldChg>
      <pc:sldChg chg="new del">
        <pc:chgData name="kuldeep srivastava" userId="2eb954a8dbd9fe2c" providerId="LiveId" clId="{E70D5C38-AE09-4F18-95AF-2C08FCBFE77C}" dt="2021-11-22T08:49:20.153" v="24" actId="47"/>
        <pc:sldMkLst>
          <pc:docMk/>
          <pc:sldMk cId="1471830499" sldId="260"/>
        </pc:sldMkLst>
      </pc:sldChg>
      <pc:sldChg chg="new del">
        <pc:chgData name="kuldeep srivastava" userId="2eb954a8dbd9fe2c" providerId="LiveId" clId="{E70D5C38-AE09-4F18-95AF-2C08FCBFE77C}" dt="2021-11-22T08:49:21.748" v="25" actId="47"/>
        <pc:sldMkLst>
          <pc:docMk/>
          <pc:sldMk cId="1740813572" sldId="261"/>
        </pc:sldMkLst>
      </pc:sldChg>
      <pc:sldChg chg="addSp modSp new mod">
        <pc:chgData name="kuldeep srivastava" userId="2eb954a8dbd9fe2c" providerId="LiveId" clId="{E70D5C38-AE09-4F18-95AF-2C08FCBFE77C}" dt="2021-11-23T07:19:38.946" v="68" actId="20577"/>
        <pc:sldMkLst>
          <pc:docMk/>
          <pc:sldMk cId="1898652355" sldId="261"/>
        </pc:sldMkLst>
        <pc:spChg chg="add mod">
          <ac:chgData name="kuldeep srivastava" userId="2eb954a8dbd9fe2c" providerId="LiveId" clId="{E70D5C38-AE09-4F18-95AF-2C08FCBFE77C}" dt="2021-11-23T07:19:38.946" v="68" actId="20577"/>
          <ac:spMkLst>
            <pc:docMk/>
            <pc:sldMk cId="1898652355" sldId="261"/>
            <ac:spMk id="3" creationId="{D0ED45C8-AFD8-4FE7-9FF5-6385C3377B34}"/>
          </ac:spMkLst>
        </pc:spChg>
      </pc:sldChg>
      <pc:sldChg chg="addSp modSp new mod">
        <pc:chgData name="kuldeep srivastava" userId="2eb954a8dbd9fe2c" providerId="LiveId" clId="{E70D5C38-AE09-4F18-95AF-2C08FCBFE77C}" dt="2021-11-24T07:32:28.173" v="182" actId="20577"/>
        <pc:sldMkLst>
          <pc:docMk/>
          <pc:sldMk cId="2577184524" sldId="262"/>
        </pc:sldMkLst>
        <pc:spChg chg="add mod">
          <ac:chgData name="kuldeep srivastava" userId="2eb954a8dbd9fe2c" providerId="LiveId" clId="{E70D5C38-AE09-4F18-95AF-2C08FCBFE77C}" dt="2021-11-24T07:32:28.173" v="182" actId="20577"/>
          <ac:spMkLst>
            <pc:docMk/>
            <pc:sldMk cId="2577184524" sldId="262"/>
            <ac:spMk id="3" creationId="{C648CB93-B3D9-4D2C-B0E3-87F678708063}"/>
          </ac:spMkLst>
        </pc:spChg>
      </pc:sldChg>
      <pc:sldChg chg="addSp new mod ord">
        <pc:chgData name="kuldeep srivastava" userId="2eb954a8dbd9fe2c" providerId="LiveId" clId="{E70D5C38-AE09-4F18-95AF-2C08FCBFE77C}" dt="2021-11-23T07:21:39.771" v="72"/>
        <pc:sldMkLst>
          <pc:docMk/>
          <pc:sldMk cId="3038115442" sldId="263"/>
        </pc:sldMkLst>
        <pc:picChg chg="add">
          <ac:chgData name="kuldeep srivastava" userId="2eb954a8dbd9fe2c" providerId="LiveId" clId="{E70D5C38-AE09-4F18-95AF-2C08FCBFE77C}" dt="2021-11-23T07:21:27.263" v="70" actId="22"/>
          <ac:picMkLst>
            <pc:docMk/>
            <pc:sldMk cId="3038115442" sldId="263"/>
            <ac:picMk id="3" creationId="{0BB02B66-4F6D-443E-A9BE-42C4359428F0}"/>
          </ac:picMkLst>
        </pc:picChg>
      </pc:sldChg>
      <pc:sldChg chg="addSp delSp modSp new mod">
        <pc:chgData name="kuldeep srivastava" userId="2eb954a8dbd9fe2c" providerId="LiveId" clId="{E70D5C38-AE09-4F18-95AF-2C08FCBFE77C}" dt="2021-11-24T06:48:43.989" v="159" actId="313"/>
        <pc:sldMkLst>
          <pc:docMk/>
          <pc:sldMk cId="2285813796" sldId="264"/>
        </pc:sldMkLst>
        <pc:spChg chg="add del">
          <ac:chgData name="kuldeep srivastava" userId="2eb954a8dbd9fe2c" providerId="LiveId" clId="{E70D5C38-AE09-4F18-95AF-2C08FCBFE77C}" dt="2021-11-23T07:33:01.643" v="75" actId="22"/>
          <ac:spMkLst>
            <pc:docMk/>
            <pc:sldMk cId="2285813796" sldId="264"/>
            <ac:spMk id="3" creationId="{52AA7D33-7D49-4F67-854D-1764C3E40A48}"/>
          </ac:spMkLst>
        </pc:spChg>
        <pc:spChg chg="add mod">
          <ac:chgData name="kuldeep srivastava" userId="2eb954a8dbd9fe2c" providerId="LiveId" clId="{E70D5C38-AE09-4F18-95AF-2C08FCBFE77C}" dt="2021-11-24T06:48:43.989" v="159" actId="313"/>
          <ac:spMkLst>
            <pc:docMk/>
            <pc:sldMk cId="2285813796" sldId="264"/>
            <ac:spMk id="5" creationId="{5224BB2D-0B60-4BF2-A814-A466DD0B848F}"/>
          </ac:spMkLst>
        </pc:spChg>
      </pc:sldChg>
      <pc:sldChg chg="addSp modSp new mod">
        <pc:chgData name="kuldeep srivastava" userId="2eb954a8dbd9fe2c" providerId="LiveId" clId="{E70D5C38-AE09-4F18-95AF-2C08FCBFE77C}" dt="2021-11-23T07:37:52.720" v="118" actId="22"/>
        <pc:sldMkLst>
          <pc:docMk/>
          <pc:sldMk cId="89893891" sldId="265"/>
        </pc:sldMkLst>
        <pc:spChg chg="add mod">
          <ac:chgData name="kuldeep srivastava" userId="2eb954a8dbd9fe2c" providerId="LiveId" clId="{E70D5C38-AE09-4F18-95AF-2C08FCBFE77C}" dt="2021-11-23T07:37:23.368" v="117" actId="20577"/>
          <ac:spMkLst>
            <pc:docMk/>
            <pc:sldMk cId="89893891" sldId="265"/>
            <ac:spMk id="3" creationId="{50F014B9-74AE-4F9B-9ACD-B1B658FDC8D3}"/>
          </ac:spMkLst>
        </pc:spChg>
        <pc:picChg chg="add">
          <ac:chgData name="kuldeep srivastava" userId="2eb954a8dbd9fe2c" providerId="LiveId" clId="{E70D5C38-AE09-4F18-95AF-2C08FCBFE77C}" dt="2021-11-23T07:37:52.720" v="118" actId="22"/>
          <ac:picMkLst>
            <pc:docMk/>
            <pc:sldMk cId="89893891" sldId="265"/>
            <ac:picMk id="5" creationId="{AF446DB0-142D-4B4D-9163-871464D66324}"/>
          </ac:picMkLst>
        </pc:picChg>
      </pc:sldChg>
      <pc:sldChg chg="addSp delSp modSp new mod">
        <pc:chgData name="kuldeep srivastava" userId="2eb954a8dbd9fe2c" providerId="LiveId" clId="{E70D5C38-AE09-4F18-95AF-2C08FCBFE77C}" dt="2021-11-24T07:21:31.739" v="177" actId="403"/>
        <pc:sldMkLst>
          <pc:docMk/>
          <pc:sldMk cId="2731463077" sldId="266"/>
        </pc:sldMkLst>
        <pc:spChg chg="add mod">
          <ac:chgData name="kuldeep srivastava" userId="2eb954a8dbd9fe2c" providerId="LiveId" clId="{E70D5C38-AE09-4F18-95AF-2C08FCBFE77C}" dt="2021-11-24T07:21:31.739" v="177" actId="403"/>
          <ac:spMkLst>
            <pc:docMk/>
            <pc:sldMk cId="2731463077" sldId="266"/>
            <ac:spMk id="3" creationId="{40F3869B-E2EC-4C62-A56C-CCBDD97C0FA9}"/>
          </ac:spMkLst>
        </pc:spChg>
        <pc:picChg chg="add mod">
          <ac:chgData name="kuldeep srivastava" userId="2eb954a8dbd9fe2c" providerId="LiveId" clId="{E70D5C38-AE09-4F18-95AF-2C08FCBFE77C}" dt="2021-11-23T07:39:04.904" v="125" actId="1076"/>
          <ac:picMkLst>
            <pc:docMk/>
            <pc:sldMk cId="2731463077" sldId="266"/>
            <ac:picMk id="5" creationId="{0C526777-7ABA-4608-8AE5-14D262D2977A}"/>
          </ac:picMkLst>
        </pc:picChg>
        <pc:picChg chg="add del mod">
          <ac:chgData name="kuldeep srivastava" userId="2eb954a8dbd9fe2c" providerId="LiveId" clId="{E70D5C38-AE09-4F18-95AF-2C08FCBFE77C}" dt="2021-11-24T07:20:57.511" v="173" actId="478"/>
          <ac:picMkLst>
            <pc:docMk/>
            <pc:sldMk cId="2731463077" sldId="266"/>
            <ac:picMk id="7" creationId="{A76BA962-9596-401A-8771-49733A8D31C5}"/>
          </ac:picMkLst>
        </pc:picChg>
      </pc:sldChg>
      <pc:sldChg chg="addSp modSp new mod">
        <pc:chgData name="kuldeep srivastava" userId="2eb954a8dbd9fe2c" providerId="LiveId" clId="{E70D5C38-AE09-4F18-95AF-2C08FCBFE77C}" dt="2021-11-24T08:49:30.101" v="184" actId="20577"/>
        <pc:sldMkLst>
          <pc:docMk/>
          <pc:sldMk cId="1022209337" sldId="267"/>
        </pc:sldMkLst>
        <pc:spChg chg="add mod">
          <ac:chgData name="kuldeep srivastava" userId="2eb954a8dbd9fe2c" providerId="LiveId" clId="{E70D5C38-AE09-4F18-95AF-2C08FCBFE77C}" dt="2021-11-24T08:49:30.101" v="184" actId="20577"/>
          <ac:spMkLst>
            <pc:docMk/>
            <pc:sldMk cId="1022209337" sldId="267"/>
            <ac:spMk id="3" creationId="{7457F6AC-7DA5-4CCD-AD1A-79ED435AD10D}"/>
          </ac:spMkLst>
        </pc:spChg>
      </pc:sldChg>
      <pc:sldChg chg="addSp new mod">
        <pc:chgData name="kuldeep srivastava" userId="2eb954a8dbd9fe2c" providerId="LiveId" clId="{E70D5C38-AE09-4F18-95AF-2C08FCBFE77C}" dt="2021-11-23T07:41:29.403" v="138" actId="22"/>
        <pc:sldMkLst>
          <pc:docMk/>
          <pc:sldMk cId="2485809113" sldId="268"/>
        </pc:sldMkLst>
        <pc:picChg chg="add">
          <ac:chgData name="kuldeep srivastava" userId="2eb954a8dbd9fe2c" providerId="LiveId" clId="{E70D5C38-AE09-4F18-95AF-2C08FCBFE77C}" dt="2021-11-23T07:41:29.403" v="138" actId="22"/>
          <ac:picMkLst>
            <pc:docMk/>
            <pc:sldMk cId="2485809113" sldId="268"/>
            <ac:picMk id="3" creationId="{28F83244-ED71-4354-AC2B-9E24D4FC9D4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5CF9-2B7C-4111-AF45-56E5B2D0EF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260C28-D278-4E24-B468-0BC5CF38B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B7E3C1-01B3-4DCF-8917-B2552094C1CC}"/>
              </a:ext>
            </a:extLst>
          </p:cNvPr>
          <p:cNvSpPr>
            <a:spLocks noGrp="1"/>
          </p:cNvSpPr>
          <p:nvPr>
            <p:ph type="dt" sz="half" idx="10"/>
          </p:nvPr>
        </p:nvSpPr>
        <p:spPr/>
        <p:txBody>
          <a:bodyPr/>
          <a:lstStyle/>
          <a:p>
            <a:fld id="{752AF7BB-55BB-4CE5-8AFE-35D79EB6A054}" type="datetimeFigureOut">
              <a:rPr lang="en-IN" smtClean="0"/>
              <a:t>24-11-2021</a:t>
            </a:fld>
            <a:endParaRPr lang="en-IN"/>
          </a:p>
        </p:txBody>
      </p:sp>
      <p:sp>
        <p:nvSpPr>
          <p:cNvPr id="5" name="Footer Placeholder 4">
            <a:extLst>
              <a:ext uri="{FF2B5EF4-FFF2-40B4-BE49-F238E27FC236}">
                <a16:creationId xmlns:a16="http://schemas.microsoft.com/office/drawing/2014/main" id="{777D6025-D2F5-482F-9C87-0F7C8DBF1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F4A32-9C17-4A35-8119-22F90F6B0873}"/>
              </a:ext>
            </a:extLst>
          </p:cNvPr>
          <p:cNvSpPr>
            <a:spLocks noGrp="1"/>
          </p:cNvSpPr>
          <p:nvPr>
            <p:ph type="sldNum" sz="quarter" idx="12"/>
          </p:nvPr>
        </p:nvSpPr>
        <p:spPr/>
        <p:txBody>
          <a:bodyPr/>
          <a:lstStyle/>
          <a:p>
            <a:fld id="{6097D286-3560-4947-B5F2-0E6CCB036B71}" type="slidenum">
              <a:rPr lang="en-IN" smtClean="0"/>
              <a:t>‹#›</a:t>
            </a:fld>
            <a:endParaRPr lang="en-IN"/>
          </a:p>
        </p:txBody>
      </p:sp>
    </p:spTree>
    <p:extLst>
      <p:ext uri="{BB962C8B-B14F-4D97-AF65-F5344CB8AC3E}">
        <p14:creationId xmlns:p14="http://schemas.microsoft.com/office/powerpoint/2010/main" val="29984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C3FC-A144-496F-9B42-5043891647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CE9074-9E6A-41D0-9B4E-5AFDB3C0C6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D8D35-E0D5-41EB-9496-DE18F0F1C349}"/>
              </a:ext>
            </a:extLst>
          </p:cNvPr>
          <p:cNvSpPr>
            <a:spLocks noGrp="1"/>
          </p:cNvSpPr>
          <p:nvPr>
            <p:ph type="dt" sz="half" idx="10"/>
          </p:nvPr>
        </p:nvSpPr>
        <p:spPr/>
        <p:txBody>
          <a:bodyPr/>
          <a:lstStyle/>
          <a:p>
            <a:fld id="{752AF7BB-55BB-4CE5-8AFE-35D79EB6A054}" type="datetimeFigureOut">
              <a:rPr lang="en-IN" smtClean="0"/>
              <a:t>24-11-2021</a:t>
            </a:fld>
            <a:endParaRPr lang="en-IN"/>
          </a:p>
        </p:txBody>
      </p:sp>
      <p:sp>
        <p:nvSpPr>
          <p:cNvPr id="5" name="Footer Placeholder 4">
            <a:extLst>
              <a:ext uri="{FF2B5EF4-FFF2-40B4-BE49-F238E27FC236}">
                <a16:creationId xmlns:a16="http://schemas.microsoft.com/office/drawing/2014/main" id="{D380A394-5623-4610-AC05-CA83CCC75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602030-8396-4CFA-850D-842413AAC018}"/>
              </a:ext>
            </a:extLst>
          </p:cNvPr>
          <p:cNvSpPr>
            <a:spLocks noGrp="1"/>
          </p:cNvSpPr>
          <p:nvPr>
            <p:ph type="sldNum" sz="quarter" idx="12"/>
          </p:nvPr>
        </p:nvSpPr>
        <p:spPr/>
        <p:txBody>
          <a:bodyPr/>
          <a:lstStyle/>
          <a:p>
            <a:fld id="{6097D286-3560-4947-B5F2-0E6CCB036B71}" type="slidenum">
              <a:rPr lang="en-IN" smtClean="0"/>
              <a:t>‹#›</a:t>
            </a:fld>
            <a:endParaRPr lang="en-IN"/>
          </a:p>
        </p:txBody>
      </p:sp>
    </p:spTree>
    <p:extLst>
      <p:ext uri="{BB962C8B-B14F-4D97-AF65-F5344CB8AC3E}">
        <p14:creationId xmlns:p14="http://schemas.microsoft.com/office/powerpoint/2010/main" val="39331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C98B4-96C9-4A53-8662-079347254E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5EEEA8-5941-4D67-AE73-B2041BF20A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9DDC5B-9F8E-40B5-A58C-C3065D14CA7D}"/>
              </a:ext>
            </a:extLst>
          </p:cNvPr>
          <p:cNvSpPr>
            <a:spLocks noGrp="1"/>
          </p:cNvSpPr>
          <p:nvPr>
            <p:ph type="dt" sz="half" idx="10"/>
          </p:nvPr>
        </p:nvSpPr>
        <p:spPr/>
        <p:txBody>
          <a:bodyPr/>
          <a:lstStyle/>
          <a:p>
            <a:fld id="{752AF7BB-55BB-4CE5-8AFE-35D79EB6A054}" type="datetimeFigureOut">
              <a:rPr lang="en-IN" smtClean="0"/>
              <a:t>24-11-2021</a:t>
            </a:fld>
            <a:endParaRPr lang="en-IN"/>
          </a:p>
        </p:txBody>
      </p:sp>
      <p:sp>
        <p:nvSpPr>
          <p:cNvPr id="5" name="Footer Placeholder 4">
            <a:extLst>
              <a:ext uri="{FF2B5EF4-FFF2-40B4-BE49-F238E27FC236}">
                <a16:creationId xmlns:a16="http://schemas.microsoft.com/office/drawing/2014/main" id="{C82BCED2-92C4-4DC4-A069-1F4EC26D5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034F4-C838-49C3-ADF9-B133A81B3419}"/>
              </a:ext>
            </a:extLst>
          </p:cNvPr>
          <p:cNvSpPr>
            <a:spLocks noGrp="1"/>
          </p:cNvSpPr>
          <p:nvPr>
            <p:ph type="sldNum" sz="quarter" idx="12"/>
          </p:nvPr>
        </p:nvSpPr>
        <p:spPr/>
        <p:txBody>
          <a:bodyPr/>
          <a:lstStyle/>
          <a:p>
            <a:fld id="{6097D286-3560-4947-B5F2-0E6CCB036B71}" type="slidenum">
              <a:rPr lang="en-IN" smtClean="0"/>
              <a:t>‹#›</a:t>
            </a:fld>
            <a:endParaRPr lang="en-IN"/>
          </a:p>
        </p:txBody>
      </p:sp>
    </p:spTree>
    <p:extLst>
      <p:ext uri="{BB962C8B-B14F-4D97-AF65-F5344CB8AC3E}">
        <p14:creationId xmlns:p14="http://schemas.microsoft.com/office/powerpoint/2010/main" val="32540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BB1A-0056-49A5-B06B-EE6FD345D9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881A10-818E-4F5B-AEB5-0CF030AFC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AA5D7B-6AF1-4155-91CE-1E7960B04E3C}"/>
              </a:ext>
            </a:extLst>
          </p:cNvPr>
          <p:cNvSpPr>
            <a:spLocks noGrp="1"/>
          </p:cNvSpPr>
          <p:nvPr>
            <p:ph type="dt" sz="half" idx="10"/>
          </p:nvPr>
        </p:nvSpPr>
        <p:spPr/>
        <p:txBody>
          <a:bodyPr/>
          <a:lstStyle/>
          <a:p>
            <a:fld id="{752AF7BB-55BB-4CE5-8AFE-35D79EB6A054}" type="datetimeFigureOut">
              <a:rPr lang="en-IN" smtClean="0"/>
              <a:t>24-11-2021</a:t>
            </a:fld>
            <a:endParaRPr lang="en-IN"/>
          </a:p>
        </p:txBody>
      </p:sp>
      <p:sp>
        <p:nvSpPr>
          <p:cNvPr id="5" name="Footer Placeholder 4">
            <a:extLst>
              <a:ext uri="{FF2B5EF4-FFF2-40B4-BE49-F238E27FC236}">
                <a16:creationId xmlns:a16="http://schemas.microsoft.com/office/drawing/2014/main" id="{EA5D9B77-D26F-4018-871E-0E66A57FD4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879C9A-9AE3-4919-B8C3-EAE0824F2427}"/>
              </a:ext>
            </a:extLst>
          </p:cNvPr>
          <p:cNvSpPr>
            <a:spLocks noGrp="1"/>
          </p:cNvSpPr>
          <p:nvPr>
            <p:ph type="sldNum" sz="quarter" idx="12"/>
          </p:nvPr>
        </p:nvSpPr>
        <p:spPr/>
        <p:txBody>
          <a:bodyPr/>
          <a:lstStyle/>
          <a:p>
            <a:fld id="{6097D286-3560-4947-B5F2-0E6CCB036B71}" type="slidenum">
              <a:rPr lang="en-IN" smtClean="0"/>
              <a:t>‹#›</a:t>
            </a:fld>
            <a:endParaRPr lang="en-IN"/>
          </a:p>
        </p:txBody>
      </p:sp>
    </p:spTree>
    <p:extLst>
      <p:ext uri="{BB962C8B-B14F-4D97-AF65-F5344CB8AC3E}">
        <p14:creationId xmlns:p14="http://schemas.microsoft.com/office/powerpoint/2010/main" val="29105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7532-B802-4F71-BCF4-7E101E22F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D5B656-C5FA-4608-9740-B49E9CEDC6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BC7C96-30E0-4B1C-B6AA-E61A828F8253}"/>
              </a:ext>
            </a:extLst>
          </p:cNvPr>
          <p:cNvSpPr>
            <a:spLocks noGrp="1"/>
          </p:cNvSpPr>
          <p:nvPr>
            <p:ph type="dt" sz="half" idx="10"/>
          </p:nvPr>
        </p:nvSpPr>
        <p:spPr/>
        <p:txBody>
          <a:bodyPr/>
          <a:lstStyle/>
          <a:p>
            <a:fld id="{752AF7BB-55BB-4CE5-8AFE-35D79EB6A054}" type="datetimeFigureOut">
              <a:rPr lang="en-IN" smtClean="0"/>
              <a:t>24-11-2021</a:t>
            </a:fld>
            <a:endParaRPr lang="en-IN"/>
          </a:p>
        </p:txBody>
      </p:sp>
      <p:sp>
        <p:nvSpPr>
          <p:cNvPr id="5" name="Footer Placeholder 4">
            <a:extLst>
              <a:ext uri="{FF2B5EF4-FFF2-40B4-BE49-F238E27FC236}">
                <a16:creationId xmlns:a16="http://schemas.microsoft.com/office/drawing/2014/main" id="{3EC2110A-4D8C-4AA3-8AEB-0014E85ECA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D15106-0F16-4159-9E68-D77CAD875AF6}"/>
              </a:ext>
            </a:extLst>
          </p:cNvPr>
          <p:cNvSpPr>
            <a:spLocks noGrp="1"/>
          </p:cNvSpPr>
          <p:nvPr>
            <p:ph type="sldNum" sz="quarter" idx="12"/>
          </p:nvPr>
        </p:nvSpPr>
        <p:spPr/>
        <p:txBody>
          <a:bodyPr/>
          <a:lstStyle/>
          <a:p>
            <a:fld id="{6097D286-3560-4947-B5F2-0E6CCB036B71}" type="slidenum">
              <a:rPr lang="en-IN" smtClean="0"/>
              <a:t>‹#›</a:t>
            </a:fld>
            <a:endParaRPr lang="en-IN"/>
          </a:p>
        </p:txBody>
      </p:sp>
    </p:spTree>
    <p:extLst>
      <p:ext uri="{BB962C8B-B14F-4D97-AF65-F5344CB8AC3E}">
        <p14:creationId xmlns:p14="http://schemas.microsoft.com/office/powerpoint/2010/main" val="262757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52A4-57B7-431C-9264-BF4765B477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7A84E8-3AC9-4C13-8892-4F28F705B0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AC37A6-7437-4430-9B4B-016A6B0B72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D57867-F0CF-4D2D-AE07-E4B975CF5B02}"/>
              </a:ext>
            </a:extLst>
          </p:cNvPr>
          <p:cNvSpPr>
            <a:spLocks noGrp="1"/>
          </p:cNvSpPr>
          <p:nvPr>
            <p:ph type="dt" sz="half" idx="10"/>
          </p:nvPr>
        </p:nvSpPr>
        <p:spPr/>
        <p:txBody>
          <a:bodyPr/>
          <a:lstStyle/>
          <a:p>
            <a:fld id="{752AF7BB-55BB-4CE5-8AFE-35D79EB6A054}" type="datetimeFigureOut">
              <a:rPr lang="en-IN" smtClean="0"/>
              <a:t>24-11-2021</a:t>
            </a:fld>
            <a:endParaRPr lang="en-IN"/>
          </a:p>
        </p:txBody>
      </p:sp>
      <p:sp>
        <p:nvSpPr>
          <p:cNvPr id="6" name="Footer Placeholder 5">
            <a:extLst>
              <a:ext uri="{FF2B5EF4-FFF2-40B4-BE49-F238E27FC236}">
                <a16:creationId xmlns:a16="http://schemas.microsoft.com/office/drawing/2014/main" id="{02F9DF0C-CBD6-4758-A60E-697C92A5E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CC4F10-1B76-48A2-961C-C48DB009454D}"/>
              </a:ext>
            </a:extLst>
          </p:cNvPr>
          <p:cNvSpPr>
            <a:spLocks noGrp="1"/>
          </p:cNvSpPr>
          <p:nvPr>
            <p:ph type="sldNum" sz="quarter" idx="12"/>
          </p:nvPr>
        </p:nvSpPr>
        <p:spPr/>
        <p:txBody>
          <a:bodyPr/>
          <a:lstStyle/>
          <a:p>
            <a:fld id="{6097D286-3560-4947-B5F2-0E6CCB036B71}" type="slidenum">
              <a:rPr lang="en-IN" smtClean="0"/>
              <a:t>‹#›</a:t>
            </a:fld>
            <a:endParaRPr lang="en-IN"/>
          </a:p>
        </p:txBody>
      </p:sp>
    </p:spTree>
    <p:extLst>
      <p:ext uri="{BB962C8B-B14F-4D97-AF65-F5344CB8AC3E}">
        <p14:creationId xmlns:p14="http://schemas.microsoft.com/office/powerpoint/2010/main" val="417120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00B8-6F51-47F4-A900-8FC4759362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C3FB7D-CD85-4506-A79E-24D30D323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57E7DB-711E-4A8D-B1A8-12412F52D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104756-21C7-4EC4-B733-8F24BB416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8C546E-CB99-41B0-B7E0-F5765CE6CF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FD2766-C7E7-4BAC-AF71-DA96387A964D}"/>
              </a:ext>
            </a:extLst>
          </p:cNvPr>
          <p:cNvSpPr>
            <a:spLocks noGrp="1"/>
          </p:cNvSpPr>
          <p:nvPr>
            <p:ph type="dt" sz="half" idx="10"/>
          </p:nvPr>
        </p:nvSpPr>
        <p:spPr/>
        <p:txBody>
          <a:bodyPr/>
          <a:lstStyle/>
          <a:p>
            <a:fld id="{752AF7BB-55BB-4CE5-8AFE-35D79EB6A054}" type="datetimeFigureOut">
              <a:rPr lang="en-IN" smtClean="0"/>
              <a:t>24-11-2021</a:t>
            </a:fld>
            <a:endParaRPr lang="en-IN"/>
          </a:p>
        </p:txBody>
      </p:sp>
      <p:sp>
        <p:nvSpPr>
          <p:cNvPr id="8" name="Footer Placeholder 7">
            <a:extLst>
              <a:ext uri="{FF2B5EF4-FFF2-40B4-BE49-F238E27FC236}">
                <a16:creationId xmlns:a16="http://schemas.microsoft.com/office/drawing/2014/main" id="{44C17DC0-F81D-4F8A-A237-5D661B0B16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602B0F-273D-4E19-AED8-3C5540186185}"/>
              </a:ext>
            </a:extLst>
          </p:cNvPr>
          <p:cNvSpPr>
            <a:spLocks noGrp="1"/>
          </p:cNvSpPr>
          <p:nvPr>
            <p:ph type="sldNum" sz="quarter" idx="12"/>
          </p:nvPr>
        </p:nvSpPr>
        <p:spPr/>
        <p:txBody>
          <a:bodyPr/>
          <a:lstStyle/>
          <a:p>
            <a:fld id="{6097D286-3560-4947-B5F2-0E6CCB036B71}" type="slidenum">
              <a:rPr lang="en-IN" smtClean="0"/>
              <a:t>‹#›</a:t>
            </a:fld>
            <a:endParaRPr lang="en-IN"/>
          </a:p>
        </p:txBody>
      </p:sp>
    </p:spTree>
    <p:extLst>
      <p:ext uri="{BB962C8B-B14F-4D97-AF65-F5344CB8AC3E}">
        <p14:creationId xmlns:p14="http://schemas.microsoft.com/office/powerpoint/2010/main" val="3291988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0D21-B57D-4D0D-A827-6F1ADC85F8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22D58C-DABA-442F-9A26-437261AFACBA}"/>
              </a:ext>
            </a:extLst>
          </p:cNvPr>
          <p:cNvSpPr>
            <a:spLocks noGrp="1"/>
          </p:cNvSpPr>
          <p:nvPr>
            <p:ph type="dt" sz="half" idx="10"/>
          </p:nvPr>
        </p:nvSpPr>
        <p:spPr/>
        <p:txBody>
          <a:bodyPr/>
          <a:lstStyle/>
          <a:p>
            <a:fld id="{752AF7BB-55BB-4CE5-8AFE-35D79EB6A054}" type="datetimeFigureOut">
              <a:rPr lang="en-IN" smtClean="0"/>
              <a:t>24-11-2021</a:t>
            </a:fld>
            <a:endParaRPr lang="en-IN"/>
          </a:p>
        </p:txBody>
      </p:sp>
      <p:sp>
        <p:nvSpPr>
          <p:cNvPr id="4" name="Footer Placeholder 3">
            <a:extLst>
              <a:ext uri="{FF2B5EF4-FFF2-40B4-BE49-F238E27FC236}">
                <a16:creationId xmlns:a16="http://schemas.microsoft.com/office/drawing/2014/main" id="{93B83F4D-0563-487B-88A6-923C896129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EE25F5-C56F-4C90-9542-5E789F4A2E5A}"/>
              </a:ext>
            </a:extLst>
          </p:cNvPr>
          <p:cNvSpPr>
            <a:spLocks noGrp="1"/>
          </p:cNvSpPr>
          <p:nvPr>
            <p:ph type="sldNum" sz="quarter" idx="12"/>
          </p:nvPr>
        </p:nvSpPr>
        <p:spPr/>
        <p:txBody>
          <a:bodyPr/>
          <a:lstStyle/>
          <a:p>
            <a:fld id="{6097D286-3560-4947-B5F2-0E6CCB036B71}" type="slidenum">
              <a:rPr lang="en-IN" smtClean="0"/>
              <a:t>‹#›</a:t>
            </a:fld>
            <a:endParaRPr lang="en-IN"/>
          </a:p>
        </p:txBody>
      </p:sp>
    </p:spTree>
    <p:extLst>
      <p:ext uri="{BB962C8B-B14F-4D97-AF65-F5344CB8AC3E}">
        <p14:creationId xmlns:p14="http://schemas.microsoft.com/office/powerpoint/2010/main" val="174270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CEEA6C-F59C-4C32-B7DD-2147173373EA}"/>
              </a:ext>
            </a:extLst>
          </p:cNvPr>
          <p:cNvSpPr>
            <a:spLocks noGrp="1"/>
          </p:cNvSpPr>
          <p:nvPr>
            <p:ph type="dt" sz="half" idx="10"/>
          </p:nvPr>
        </p:nvSpPr>
        <p:spPr/>
        <p:txBody>
          <a:bodyPr/>
          <a:lstStyle/>
          <a:p>
            <a:fld id="{752AF7BB-55BB-4CE5-8AFE-35D79EB6A054}" type="datetimeFigureOut">
              <a:rPr lang="en-IN" smtClean="0"/>
              <a:t>24-11-2021</a:t>
            </a:fld>
            <a:endParaRPr lang="en-IN"/>
          </a:p>
        </p:txBody>
      </p:sp>
      <p:sp>
        <p:nvSpPr>
          <p:cNvPr id="3" name="Footer Placeholder 2">
            <a:extLst>
              <a:ext uri="{FF2B5EF4-FFF2-40B4-BE49-F238E27FC236}">
                <a16:creationId xmlns:a16="http://schemas.microsoft.com/office/drawing/2014/main" id="{655CA889-F4D8-4F1C-AE9F-5067005D79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EE92B-2F6E-448E-9686-6FACD2176C3E}"/>
              </a:ext>
            </a:extLst>
          </p:cNvPr>
          <p:cNvSpPr>
            <a:spLocks noGrp="1"/>
          </p:cNvSpPr>
          <p:nvPr>
            <p:ph type="sldNum" sz="quarter" idx="12"/>
          </p:nvPr>
        </p:nvSpPr>
        <p:spPr/>
        <p:txBody>
          <a:bodyPr/>
          <a:lstStyle/>
          <a:p>
            <a:fld id="{6097D286-3560-4947-B5F2-0E6CCB036B71}" type="slidenum">
              <a:rPr lang="en-IN" smtClean="0"/>
              <a:t>‹#›</a:t>
            </a:fld>
            <a:endParaRPr lang="en-IN"/>
          </a:p>
        </p:txBody>
      </p:sp>
    </p:spTree>
    <p:extLst>
      <p:ext uri="{BB962C8B-B14F-4D97-AF65-F5344CB8AC3E}">
        <p14:creationId xmlns:p14="http://schemas.microsoft.com/office/powerpoint/2010/main" val="391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C661E-AD84-4776-AF71-FABD05F07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AE17F6-5F14-49B7-99AD-DF51C0EF4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E1E1ED-9E67-4917-858E-E553A466C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2AD50-1ED6-49D9-AB98-A4E3B6DF5080}"/>
              </a:ext>
            </a:extLst>
          </p:cNvPr>
          <p:cNvSpPr>
            <a:spLocks noGrp="1"/>
          </p:cNvSpPr>
          <p:nvPr>
            <p:ph type="dt" sz="half" idx="10"/>
          </p:nvPr>
        </p:nvSpPr>
        <p:spPr/>
        <p:txBody>
          <a:bodyPr/>
          <a:lstStyle/>
          <a:p>
            <a:fld id="{752AF7BB-55BB-4CE5-8AFE-35D79EB6A054}" type="datetimeFigureOut">
              <a:rPr lang="en-IN" smtClean="0"/>
              <a:t>24-11-2021</a:t>
            </a:fld>
            <a:endParaRPr lang="en-IN"/>
          </a:p>
        </p:txBody>
      </p:sp>
      <p:sp>
        <p:nvSpPr>
          <p:cNvPr id="6" name="Footer Placeholder 5">
            <a:extLst>
              <a:ext uri="{FF2B5EF4-FFF2-40B4-BE49-F238E27FC236}">
                <a16:creationId xmlns:a16="http://schemas.microsoft.com/office/drawing/2014/main" id="{CD89E11E-94DC-4855-8AE7-8FB3C2A97C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BBB6DC-D4B5-4373-936C-899EAF25A48D}"/>
              </a:ext>
            </a:extLst>
          </p:cNvPr>
          <p:cNvSpPr>
            <a:spLocks noGrp="1"/>
          </p:cNvSpPr>
          <p:nvPr>
            <p:ph type="sldNum" sz="quarter" idx="12"/>
          </p:nvPr>
        </p:nvSpPr>
        <p:spPr/>
        <p:txBody>
          <a:bodyPr/>
          <a:lstStyle/>
          <a:p>
            <a:fld id="{6097D286-3560-4947-B5F2-0E6CCB036B71}" type="slidenum">
              <a:rPr lang="en-IN" smtClean="0"/>
              <a:t>‹#›</a:t>
            </a:fld>
            <a:endParaRPr lang="en-IN"/>
          </a:p>
        </p:txBody>
      </p:sp>
    </p:spTree>
    <p:extLst>
      <p:ext uri="{BB962C8B-B14F-4D97-AF65-F5344CB8AC3E}">
        <p14:creationId xmlns:p14="http://schemas.microsoft.com/office/powerpoint/2010/main" val="59683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35EC7-762F-40CE-99AB-11889517E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5DEEF8-25B4-4263-853B-D42A6159F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9F88AD-F9FD-4B65-B273-4E8529FA3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6F67F-255D-4D66-9E12-EB7248C77B58}"/>
              </a:ext>
            </a:extLst>
          </p:cNvPr>
          <p:cNvSpPr>
            <a:spLocks noGrp="1"/>
          </p:cNvSpPr>
          <p:nvPr>
            <p:ph type="dt" sz="half" idx="10"/>
          </p:nvPr>
        </p:nvSpPr>
        <p:spPr/>
        <p:txBody>
          <a:bodyPr/>
          <a:lstStyle/>
          <a:p>
            <a:fld id="{752AF7BB-55BB-4CE5-8AFE-35D79EB6A054}" type="datetimeFigureOut">
              <a:rPr lang="en-IN" smtClean="0"/>
              <a:t>24-11-2021</a:t>
            </a:fld>
            <a:endParaRPr lang="en-IN"/>
          </a:p>
        </p:txBody>
      </p:sp>
      <p:sp>
        <p:nvSpPr>
          <p:cNvPr id="6" name="Footer Placeholder 5">
            <a:extLst>
              <a:ext uri="{FF2B5EF4-FFF2-40B4-BE49-F238E27FC236}">
                <a16:creationId xmlns:a16="http://schemas.microsoft.com/office/drawing/2014/main" id="{570ED0E4-DFC9-462D-BA39-DCDEDFCD63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99CD2-F00C-4C07-90BA-585A1188EF23}"/>
              </a:ext>
            </a:extLst>
          </p:cNvPr>
          <p:cNvSpPr>
            <a:spLocks noGrp="1"/>
          </p:cNvSpPr>
          <p:nvPr>
            <p:ph type="sldNum" sz="quarter" idx="12"/>
          </p:nvPr>
        </p:nvSpPr>
        <p:spPr/>
        <p:txBody>
          <a:bodyPr/>
          <a:lstStyle/>
          <a:p>
            <a:fld id="{6097D286-3560-4947-B5F2-0E6CCB036B71}" type="slidenum">
              <a:rPr lang="en-IN" smtClean="0"/>
              <a:t>‹#›</a:t>
            </a:fld>
            <a:endParaRPr lang="en-IN"/>
          </a:p>
        </p:txBody>
      </p:sp>
    </p:spTree>
    <p:extLst>
      <p:ext uri="{BB962C8B-B14F-4D97-AF65-F5344CB8AC3E}">
        <p14:creationId xmlns:p14="http://schemas.microsoft.com/office/powerpoint/2010/main" val="82060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E4D229-A12B-4884-8151-00E0F9156B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4E8145-5A0D-4A52-94CB-211C6B0AC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D7934-9D3E-46E3-B0F1-C545EA1FF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AF7BB-55BB-4CE5-8AFE-35D79EB6A054}" type="datetimeFigureOut">
              <a:rPr lang="en-IN" smtClean="0"/>
              <a:t>24-11-2021</a:t>
            </a:fld>
            <a:endParaRPr lang="en-IN"/>
          </a:p>
        </p:txBody>
      </p:sp>
      <p:sp>
        <p:nvSpPr>
          <p:cNvPr id="5" name="Footer Placeholder 4">
            <a:extLst>
              <a:ext uri="{FF2B5EF4-FFF2-40B4-BE49-F238E27FC236}">
                <a16:creationId xmlns:a16="http://schemas.microsoft.com/office/drawing/2014/main" id="{A9412038-AABA-4F1F-935E-0EA52BF29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53E139-9A36-4131-A44A-CC21F21A3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7D286-3560-4947-B5F2-0E6CCB036B71}" type="slidenum">
              <a:rPr lang="en-IN" smtClean="0"/>
              <a:t>‹#›</a:t>
            </a:fld>
            <a:endParaRPr lang="en-IN"/>
          </a:p>
        </p:txBody>
      </p:sp>
    </p:spTree>
    <p:extLst>
      <p:ext uri="{BB962C8B-B14F-4D97-AF65-F5344CB8AC3E}">
        <p14:creationId xmlns:p14="http://schemas.microsoft.com/office/powerpoint/2010/main" val="382678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omputer-network-efficiency-csmacd/"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513277-6BAA-4589-8BF3-3293ED698CA7}"/>
              </a:ext>
            </a:extLst>
          </p:cNvPr>
          <p:cNvSpPr>
            <a:spLocks noGrp="1"/>
          </p:cNvSpPr>
          <p:nvPr>
            <p:ph type="subTitle" idx="1"/>
          </p:nvPr>
        </p:nvSpPr>
        <p:spPr>
          <a:xfrm>
            <a:off x="1416423" y="1773238"/>
            <a:ext cx="9144000" cy="1655762"/>
          </a:xfrm>
        </p:spPr>
        <p:txBody>
          <a:bodyPr>
            <a:normAutofit/>
          </a:bodyPr>
          <a:lstStyle/>
          <a:p>
            <a:r>
              <a:rPr lang="en-IN" sz="4800" dirty="0">
                <a:solidFill>
                  <a:srgbClr val="FF0000"/>
                </a:solidFill>
              </a:rPr>
              <a:t>Unit – 2 </a:t>
            </a:r>
          </a:p>
          <a:p>
            <a:r>
              <a:rPr lang="en-IN" sz="4800" dirty="0">
                <a:solidFill>
                  <a:srgbClr val="FF0000"/>
                </a:solidFill>
              </a:rPr>
              <a:t>Computer Networks </a:t>
            </a:r>
          </a:p>
        </p:txBody>
      </p:sp>
    </p:spTree>
    <p:extLst>
      <p:ext uri="{BB962C8B-B14F-4D97-AF65-F5344CB8AC3E}">
        <p14:creationId xmlns:p14="http://schemas.microsoft.com/office/powerpoint/2010/main" val="1336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F3869B-E2EC-4C62-A56C-CCBDD97C0FA9}"/>
              </a:ext>
            </a:extLst>
          </p:cNvPr>
          <p:cNvSpPr txBox="1"/>
          <p:nvPr/>
        </p:nvSpPr>
        <p:spPr>
          <a:xfrm>
            <a:off x="685800" y="260499"/>
            <a:ext cx="10820400" cy="2862322"/>
          </a:xfrm>
          <a:prstGeom prst="rect">
            <a:avLst/>
          </a:prstGeom>
          <a:noFill/>
        </p:spPr>
        <p:txBody>
          <a:bodyPr wrap="square">
            <a:spAutoFit/>
          </a:bodyPr>
          <a:lstStyle/>
          <a:p>
            <a:pPr algn="l" fontAlgn="base"/>
            <a:r>
              <a:rPr lang="en-US" sz="2000" b="1" dirty="0">
                <a:solidFill>
                  <a:srgbClr val="273239"/>
                </a:solidFill>
                <a:latin typeface="urw-din"/>
              </a:rPr>
              <a:t>II</a:t>
            </a:r>
            <a:r>
              <a:rPr lang="en-US" sz="2000" b="1" i="0" dirty="0">
                <a:solidFill>
                  <a:srgbClr val="273239"/>
                </a:solidFill>
                <a:effectLst/>
                <a:latin typeface="urw-din"/>
              </a:rPr>
              <a:t>. Polling</a:t>
            </a:r>
          </a:p>
          <a:p>
            <a:pPr algn="l" fontAlgn="base">
              <a:buFont typeface="Arial" panose="020B0604020202020204" pitchFamily="34" charset="0"/>
              <a:buChar char="•"/>
            </a:pPr>
            <a:r>
              <a:rPr lang="en-US" sz="2000" b="0" i="0" dirty="0">
                <a:solidFill>
                  <a:srgbClr val="273239"/>
                </a:solidFill>
                <a:effectLst/>
                <a:latin typeface="urw-din"/>
              </a:rPr>
              <a:t>Polling process is similar to the roll-call performed in class. Just like the teacher, a controller sends a message to each node in turn.</a:t>
            </a:r>
          </a:p>
          <a:p>
            <a:pPr algn="l" fontAlgn="base">
              <a:buFont typeface="Arial" panose="020B0604020202020204" pitchFamily="34" charset="0"/>
              <a:buChar char="•"/>
            </a:pPr>
            <a:r>
              <a:rPr lang="en-US" sz="2000" b="0" i="0" dirty="0">
                <a:solidFill>
                  <a:srgbClr val="273239"/>
                </a:solidFill>
                <a:effectLst/>
                <a:latin typeface="urw-din"/>
              </a:rPr>
              <a:t>In this, one acts as a primary station(controller) and the others are secondary stations. All data exchanges must be made through the controller.</a:t>
            </a:r>
          </a:p>
          <a:p>
            <a:pPr algn="l" fontAlgn="base">
              <a:buFont typeface="Arial" panose="020B0604020202020204" pitchFamily="34" charset="0"/>
              <a:buChar char="•"/>
            </a:pPr>
            <a:r>
              <a:rPr lang="en-US" sz="2000" b="0" i="0" dirty="0">
                <a:solidFill>
                  <a:srgbClr val="273239"/>
                </a:solidFill>
                <a:effectLst/>
                <a:latin typeface="urw-din"/>
              </a:rPr>
              <a:t>The message sent by the controller contains the address of the node being selected for granting access.</a:t>
            </a:r>
          </a:p>
          <a:p>
            <a:pPr algn="l" fontAlgn="base">
              <a:buFont typeface="Arial" panose="020B0604020202020204" pitchFamily="34" charset="0"/>
              <a:buChar char="•"/>
            </a:pPr>
            <a:r>
              <a:rPr lang="en-US" sz="2000" b="0" i="0" dirty="0">
                <a:solidFill>
                  <a:srgbClr val="273239"/>
                </a:solidFill>
                <a:effectLst/>
                <a:latin typeface="urw-din"/>
              </a:rPr>
              <a:t>Although all nodes receive the message but the addressed one responds to it and sends data, if any. If there is no data, usually a “poll reject”(NAK) message is sent back.</a:t>
            </a:r>
          </a:p>
        </p:txBody>
      </p:sp>
      <p:pic>
        <p:nvPicPr>
          <p:cNvPr id="5" name="Picture 4">
            <a:extLst>
              <a:ext uri="{FF2B5EF4-FFF2-40B4-BE49-F238E27FC236}">
                <a16:creationId xmlns:a16="http://schemas.microsoft.com/office/drawing/2014/main" id="{0C526777-7ABA-4608-8AE5-14D262D2977A}"/>
              </a:ext>
            </a:extLst>
          </p:cNvPr>
          <p:cNvPicPr>
            <a:picLocks noChangeAspect="1"/>
          </p:cNvPicPr>
          <p:nvPr/>
        </p:nvPicPr>
        <p:blipFill>
          <a:blip r:embed="rId2"/>
          <a:stretch>
            <a:fillRect/>
          </a:stretch>
        </p:blipFill>
        <p:spPr>
          <a:xfrm>
            <a:off x="905094" y="3099418"/>
            <a:ext cx="2690093" cy="2972058"/>
          </a:xfrm>
          <a:prstGeom prst="rect">
            <a:avLst/>
          </a:prstGeom>
        </p:spPr>
      </p:pic>
    </p:spTree>
    <p:extLst>
      <p:ext uri="{BB962C8B-B14F-4D97-AF65-F5344CB8AC3E}">
        <p14:creationId xmlns:p14="http://schemas.microsoft.com/office/powerpoint/2010/main" val="273146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57F6AC-7DA5-4CCD-AD1A-79ED435AD10D}"/>
              </a:ext>
            </a:extLst>
          </p:cNvPr>
          <p:cNvSpPr txBox="1"/>
          <p:nvPr/>
        </p:nvSpPr>
        <p:spPr>
          <a:xfrm>
            <a:off x="484094" y="117693"/>
            <a:ext cx="11223812" cy="6001643"/>
          </a:xfrm>
          <a:prstGeom prst="rect">
            <a:avLst/>
          </a:prstGeom>
          <a:noFill/>
        </p:spPr>
        <p:txBody>
          <a:bodyPr wrap="square">
            <a:spAutoFit/>
          </a:bodyPr>
          <a:lstStyle/>
          <a:p>
            <a:pPr algn="l" fontAlgn="base"/>
            <a:r>
              <a:rPr lang="en-US" sz="2400" b="1" dirty="0">
                <a:solidFill>
                  <a:srgbClr val="273239"/>
                </a:solidFill>
                <a:latin typeface="urw-din"/>
              </a:rPr>
              <a:t>III</a:t>
            </a:r>
            <a:r>
              <a:rPr lang="en-US" sz="2400" b="1" i="0" dirty="0">
                <a:solidFill>
                  <a:srgbClr val="273239"/>
                </a:solidFill>
                <a:effectLst/>
                <a:latin typeface="urw-din"/>
              </a:rPr>
              <a:t>. Token Passing</a:t>
            </a:r>
          </a:p>
          <a:p>
            <a:pPr algn="l" fontAlgn="base"/>
            <a:endParaRPr lang="en-US" sz="2400" b="1" i="0" dirty="0">
              <a:solidFill>
                <a:srgbClr val="273239"/>
              </a:solidFill>
              <a:effectLst/>
              <a:latin typeface="urw-din"/>
            </a:endParaRPr>
          </a:p>
          <a:p>
            <a:pPr algn="l" fontAlgn="base">
              <a:buFont typeface="Arial" panose="020B0604020202020204" pitchFamily="34" charset="0"/>
              <a:buChar char="•"/>
            </a:pPr>
            <a:r>
              <a:rPr lang="en-US" sz="2400" b="0" i="0" dirty="0">
                <a:solidFill>
                  <a:srgbClr val="273239"/>
                </a:solidFill>
                <a:effectLst/>
                <a:latin typeface="urw-din"/>
              </a:rPr>
              <a:t>In token passing scheme, the stations are connected logically to each other in form of ring and access of stations is governed by tokens.</a:t>
            </a:r>
          </a:p>
          <a:p>
            <a:pPr algn="l" fontAlgn="base">
              <a:buFont typeface="Arial" panose="020B0604020202020204" pitchFamily="34" charset="0"/>
              <a:buChar char="•"/>
            </a:pPr>
            <a:r>
              <a:rPr lang="en-US" sz="2400" b="0" i="0" dirty="0">
                <a:solidFill>
                  <a:srgbClr val="273239"/>
                </a:solidFill>
                <a:effectLst/>
                <a:latin typeface="urw-din"/>
              </a:rPr>
              <a:t>A token is a special bit pattern or a small message, which circulate from one station to the next in some predefined order.</a:t>
            </a:r>
          </a:p>
          <a:p>
            <a:pPr algn="l" fontAlgn="base">
              <a:buFont typeface="Arial" panose="020B0604020202020204" pitchFamily="34" charset="0"/>
              <a:buChar char="•"/>
            </a:pPr>
            <a:r>
              <a:rPr lang="en-US" sz="2400" b="0" i="0" dirty="0">
                <a:solidFill>
                  <a:srgbClr val="273239"/>
                </a:solidFill>
                <a:effectLst/>
                <a:latin typeface="urw-din"/>
              </a:rPr>
              <a:t>In Token ring, token is passed from one station to another adjacent station in the ring whereas incase of Token bus, each station uses the bus to send the token to the next station in some predefined order.</a:t>
            </a:r>
          </a:p>
          <a:p>
            <a:pPr algn="l" fontAlgn="base">
              <a:buFont typeface="Arial" panose="020B0604020202020204" pitchFamily="34" charset="0"/>
              <a:buChar char="•"/>
            </a:pPr>
            <a:r>
              <a:rPr lang="en-US" sz="2400" b="0" i="0" dirty="0">
                <a:solidFill>
                  <a:srgbClr val="273239"/>
                </a:solidFill>
                <a:effectLst/>
                <a:latin typeface="urw-din"/>
              </a:rPr>
              <a:t>In both cases, token represents permission to send. If a station has a frame queued for transmission when it receives the token, it can send that frame before it passes the token to the next station. If it has no queued frame, it passes the token simply.</a:t>
            </a:r>
          </a:p>
          <a:p>
            <a:pPr algn="l" fontAlgn="base">
              <a:buFont typeface="Arial" panose="020B0604020202020204" pitchFamily="34" charset="0"/>
              <a:buChar char="•"/>
            </a:pPr>
            <a:endParaRPr lang="en-US" sz="2400" b="0" i="0" dirty="0">
              <a:solidFill>
                <a:srgbClr val="273239"/>
              </a:solidFill>
              <a:effectLst/>
              <a:latin typeface="urw-din"/>
            </a:endParaRPr>
          </a:p>
          <a:p>
            <a:pPr algn="l" fontAlgn="base">
              <a:buFont typeface="Arial" panose="020B0604020202020204" pitchFamily="34" charset="0"/>
              <a:buChar char="•"/>
            </a:pPr>
            <a:r>
              <a:rPr lang="en-US" sz="2400" b="0" i="0" dirty="0">
                <a:solidFill>
                  <a:srgbClr val="273239"/>
                </a:solidFill>
                <a:effectLst/>
                <a:latin typeface="urw-din"/>
              </a:rPr>
              <a:t>There exists problems like duplication of token or token is lost or insertion of new station, removal of a station, which need be tackled for correct and reliable operation of this scheme.</a:t>
            </a:r>
          </a:p>
        </p:txBody>
      </p:sp>
    </p:spTree>
    <p:extLst>
      <p:ext uri="{BB962C8B-B14F-4D97-AF65-F5344CB8AC3E}">
        <p14:creationId xmlns:p14="http://schemas.microsoft.com/office/powerpoint/2010/main" val="102220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F83244-ED71-4354-AC2B-9E24D4FC9D49}"/>
              </a:ext>
            </a:extLst>
          </p:cNvPr>
          <p:cNvPicPr>
            <a:picLocks noChangeAspect="1"/>
          </p:cNvPicPr>
          <p:nvPr/>
        </p:nvPicPr>
        <p:blipFill>
          <a:blip r:embed="rId2"/>
          <a:stretch>
            <a:fillRect/>
          </a:stretch>
        </p:blipFill>
        <p:spPr>
          <a:xfrm>
            <a:off x="3310648" y="982768"/>
            <a:ext cx="5570703" cy="4892464"/>
          </a:xfrm>
          <a:prstGeom prst="rect">
            <a:avLst/>
          </a:prstGeom>
        </p:spPr>
      </p:pic>
    </p:spTree>
    <p:extLst>
      <p:ext uri="{BB962C8B-B14F-4D97-AF65-F5344CB8AC3E}">
        <p14:creationId xmlns:p14="http://schemas.microsoft.com/office/powerpoint/2010/main" val="248580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8CB93-B3D9-4D2C-B0E3-87F678708063}"/>
              </a:ext>
            </a:extLst>
          </p:cNvPr>
          <p:cNvSpPr txBox="1"/>
          <p:nvPr/>
        </p:nvSpPr>
        <p:spPr>
          <a:xfrm>
            <a:off x="1039906" y="758094"/>
            <a:ext cx="10533529" cy="5940088"/>
          </a:xfrm>
          <a:prstGeom prst="rect">
            <a:avLst/>
          </a:prstGeom>
          <a:noFill/>
        </p:spPr>
        <p:txBody>
          <a:bodyPr wrap="square">
            <a:spAutoFit/>
          </a:bodyPr>
          <a:lstStyle/>
          <a:p>
            <a:pPr algn="l" fontAlgn="base"/>
            <a:r>
              <a:rPr lang="en-US" sz="2000" b="1" i="0" dirty="0">
                <a:solidFill>
                  <a:srgbClr val="273239"/>
                </a:solidFill>
                <a:effectLst/>
                <a:latin typeface="urw-din"/>
              </a:rPr>
              <a:t>3. Channelization:</a:t>
            </a:r>
            <a:r>
              <a:rPr lang="en-US" sz="2000" b="0" i="0" dirty="0">
                <a:solidFill>
                  <a:srgbClr val="273239"/>
                </a:solidFill>
                <a:effectLst/>
                <a:latin typeface="urw-din"/>
              </a:rPr>
              <a:t> </a:t>
            </a:r>
          </a:p>
          <a:p>
            <a:pPr algn="l" fontAlgn="base"/>
            <a:r>
              <a:rPr lang="en-US" sz="2000" b="0" i="0" dirty="0">
                <a:solidFill>
                  <a:srgbClr val="273239"/>
                </a:solidFill>
                <a:effectLst/>
                <a:latin typeface="urw-din"/>
              </a:rPr>
              <a:t>In this, the available bandwidth of the link is shared in time, frequency and code to multiple stations to access channel simultaneously. </a:t>
            </a:r>
          </a:p>
          <a:p>
            <a:pPr algn="l" fontAlgn="base"/>
            <a:endParaRPr lang="en-US" sz="2000" b="0" i="0" dirty="0">
              <a:solidFill>
                <a:srgbClr val="273239"/>
              </a:solidFill>
              <a:effectLst/>
              <a:latin typeface="urw-din"/>
            </a:endParaRPr>
          </a:p>
          <a:p>
            <a:pPr algn="l" fontAlgn="base">
              <a:buFont typeface="Arial" panose="020B0604020202020204" pitchFamily="34" charset="0"/>
              <a:buChar char="•"/>
            </a:pPr>
            <a:r>
              <a:rPr lang="en-US" sz="2000" b="1" i="0" dirty="0">
                <a:solidFill>
                  <a:srgbClr val="273239"/>
                </a:solidFill>
                <a:effectLst/>
                <a:latin typeface="urw-din"/>
              </a:rPr>
              <a:t>Frequency Division Multiple Access (FDMA) – </a:t>
            </a:r>
            <a:r>
              <a:rPr lang="en-US" sz="2000" b="0" i="0" dirty="0">
                <a:solidFill>
                  <a:srgbClr val="273239"/>
                </a:solidFill>
                <a:effectLst/>
                <a:latin typeface="urw-din"/>
              </a:rPr>
              <a:t>The available bandwidth is divided into equal bands so that each station can be allocated its own band. Guard bands are also added so that no two bands overlap to avoid crosstalk and noise. </a:t>
            </a:r>
          </a:p>
          <a:p>
            <a:pPr algn="l" fontAlgn="base">
              <a:buFont typeface="Arial" panose="020B0604020202020204" pitchFamily="34" charset="0"/>
              <a:buChar char="•"/>
            </a:pPr>
            <a:endParaRPr lang="en-US" sz="2000" b="0" i="0" dirty="0">
              <a:solidFill>
                <a:srgbClr val="273239"/>
              </a:solidFill>
              <a:effectLst/>
              <a:latin typeface="urw-din"/>
            </a:endParaRPr>
          </a:p>
          <a:p>
            <a:pPr algn="l" fontAlgn="base">
              <a:buFont typeface="Arial" panose="020B0604020202020204" pitchFamily="34" charset="0"/>
              <a:buChar char="•"/>
            </a:pPr>
            <a:r>
              <a:rPr lang="en-US" sz="2000" b="1" i="0" dirty="0">
                <a:solidFill>
                  <a:srgbClr val="273239"/>
                </a:solidFill>
                <a:effectLst/>
                <a:latin typeface="urw-din"/>
              </a:rPr>
              <a:t>Time Division Multiple Access (TDMA) – </a:t>
            </a:r>
            <a:r>
              <a:rPr lang="en-US" sz="2000" b="0" i="0" dirty="0">
                <a:solidFill>
                  <a:srgbClr val="273239"/>
                </a:solidFill>
                <a:effectLst/>
                <a:latin typeface="urw-din"/>
              </a:rPr>
              <a:t>In this, the bandwidth is shared between multiple stations. To avoid collision time is divided into slots and stations are allotted these slots to transmit data. However there is a overhead of synchronization as each station needs to know its time slot. This is resolved by adding synchronization bits to each slot. Another issue with TDMA is propagation delay which is resolved by addition of guard bands. </a:t>
            </a:r>
            <a:br>
              <a:rPr lang="en-US" sz="2000" b="0" i="0" dirty="0">
                <a:solidFill>
                  <a:srgbClr val="273239"/>
                </a:solidFill>
                <a:effectLst/>
                <a:latin typeface="urw-din"/>
              </a:rPr>
            </a:br>
            <a:endParaRPr lang="en-US" sz="2000" b="0" i="0" dirty="0">
              <a:solidFill>
                <a:srgbClr val="273239"/>
              </a:solidFill>
              <a:effectLst/>
              <a:latin typeface="urw-din"/>
            </a:endParaRPr>
          </a:p>
          <a:p>
            <a:pPr algn="l" fontAlgn="base">
              <a:buFont typeface="Arial" panose="020B0604020202020204" pitchFamily="34" charset="0"/>
              <a:buChar char="•"/>
            </a:pPr>
            <a:r>
              <a:rPr lang="en-US" sz="2000" b="1" i="0" dirty="0">
                <a:solidFill>
                  <a:srgbClr val="273239"/>
                </a:solidFill>
                <a:effectLst/>
                <a:latin typeface="urw-din"/>
              </a:rPr>
              <a:t>Code Division Multiple Access (CDMA) – </a:t>
            </a:r>
            <a:r>
              <a:rPr lang="en-US" sz="2000" b="0" i="0" dirty="0">
                <a:solidFill>
                  <a:srgbClr val="273239"/>
                </a:solidFill>
                <a:effectLst/>
                <a:latin typeface="urw-din"/>
              </a:rPr>
              <a:t>One channel carries all transmissions simultaneously. There is neither division of bandwidth nor division of time. For example, if there are many people in a room all speaking at the same time, then also perfect reception of data is possible if only two person speak the same language. Similarly, data from different stations can be transmitted simultaneously in different code languages.</a:t>
            </a:r>
          </a:p>
        </p:txBody>
      </p:sp>
    </p:spTree>
    <p:extLst>
      <p:ext uri="{BB962C8B-B14F-4D97-AF65-F5344CB8AC3E}">
        <p14:creationId xmlns:p14="http://schemas.microsoft.com/office/powerpoint/2010/main" val="257718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9EE371-10FD-427E-A127-0317EE5D1F95}"/>
              </a:ext>
            </a:extLst>
          </p:cNvPr>
          <p:cNvSpPr>
            <a:spLocks noChangeArrowheads="1"/>
          </p:cNvSpPr>
          <p:nvPr/>
        </p:nvSpPr>
        <p:spPr bwMode="auto">
          <a:xfrm>
            <a:off x="421342" y="951755"/>
            <a:ext cx="652863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solidFill>
                  <a:srgbClr val="000000"/>
                </a:solidFill>
                <a:latin typeface="Times New Roman" panose="02020603050405020304" pitchFamily="18" charset="0"/>
              </a:rPr>
              <a:t>T</a:t>
            </a:r>
            <a:r>
              <a:rPr lang="en-US" sz="1800" b="0" i="0" u="none" strike="noStrike" baseline="0" dirty="0">
                <a:solidFill>
                  <a:srgbClr val="000000"/>
                </a:solidFill>
                <a:latin typeface="Times New Roman" panose="02020603050405020304" pitchFamily="18" charset="0"/>
              </a:rPr>
              <a:t>he medium access control (MAC) is a sublayer of the data link layer of the open system interconnections (OSI) reference model for data transmission. It is responsible for flow control and multiplexing for transmission medium. It controls the transmission of data packets via remotely shared channels. It sends data over the network interface card. </a:t>
            </a: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FF0000"/>
                </a:solidFill>
                <a:latin typeface="Times New Roman" panose="02020603050405020304" pitchFamily="18" charset="0"/>
              </a:rPr>
              <a:t>MAC Layer in the OSI Model</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rPr>
              <a:t>The Open System Interconnections (OSI) model is a layered networking framework that conceptualizes how communications should be done between heterogeneous systems.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rPr>
              <a:t> The data link layer is the second lowest layer. It is divided into two sublayers −</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dirty="0">
                <a:solidFill>
                  <a:srgbClr val="000000"/>
                </a:solidFill>
                <a:latin typeface="Times New Roman" panose="02020603050405020304" pitchFamily="18" charset="0"/>
              </a:rPr>
              <a:t>The logical link control (LLC) sublayer</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dirty="0">
                <a:solidFill>
                  <a:srgbClr val="000000"/>
                </a:solidFill>
                <a:latin typeface="Times New Roman" panose="02020603050405020304" pitchFamily="18" charset="0"/>
              </a:rPr>
              <a:t>The medium access control (MAC) sublayer</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rPr>
              <a:t>The following diagram depicts the position of the MAC layer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rPr>
              <a:t>    </a:t>
            </a:r>
          </a:p>
        </p:txBody>
      </p:sp>
      <p:pic>
        <p:nvPicPr>
          <p:cNvPr id="1026" name="Picture 2">
            <a:extLst>
              <a:ext uri="{FF2B5EF4-FFF2-40B4-BE49-F238E27FC236}">
                <a16:creationId xmlns:a16="http://schemas.microsoft.com/office/drawing/2014/main" id="{22420336-9228-4627-8B18-48460C879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9973" y="1866900"/>
            <a:ext cx="401955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46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4A8D02-430B-438A-809E-BD7B2146CBD3}"/>
              </a:ext>
            </a:extLst>
          </p:cNvPr>
          <p:cNvSpPr txBox="1"/>
          <p:nvPr/>
        </p:nvSpPr>
        <p:spPr>
          <a:xfrm>
            <a:off x="1353670" y="538261"/>
            <a:ext cx="9879106" cy="5755422"/>
          </a:xfrm>
          <a:prstGeom prst="rect">
            <a:avLst/>
          </a:prstGeom>
          <a:noFill/>
        </p:spPr>
        <p:txBody>
          <a:bodyPr wrap="square">
            <a:spAutoFit/>
          </a:bodyPr>
          <a:lstStyle/>
          <a:p>
            <a:pPr algn="l"/>
            <a:endParaRPr lang="en-IN" sz="2800" b="0" i="0" u="none" strike="noStrike" baseline="0" dirty="0">
              <a:solidFill>
                <a:srgbClr val="000000"/>
              </a:solidFill>
              <a:latin typeface="Times New Roman" panose="02020603050405020304" pitchFamily="18" charset="0"/>
            </a:endParaRPr>
          </a:p>
          <a:p>
            <a:r>
              <a:rPr lang="en-IN" sz="2800" b="0" i="0" u="none" strike="noStrike" baseline="0" dirty="0">
                <a:solidFill>
                  <a:srgbClr val="000000"/>
                </a:solidFill>
                <a:latin typeface="Times New Roman" panose="02020603050405020304" pitchFamily="18" charset="0"/>
              </a:rPr>
              <a:t> </a:t>
            </a:r>
            <a:r>
              <a:rPr lang="en-IN" sz="2400" b="1" i="0" u="none" strike="noStrike" baseline="0" dirty="0">
                <a:solidFill>
                  <a:srgbClr val="000000"/>
                </a:solidFill>
                <a:latin typeface="Times New Roman" panose="02020603050405020304" pitchFamily="18" charset="0"/>
              </a:rPr>
              <a:t>Functions of MAC Layer </a:t>
            </a:r>
          </a:p>
          <a:p>
            <a:endParaRPr lang="en-IN" sz="2400"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It provides an abstraction of the physical layer to the LLC and upper layers of the OSI network. </a:t>
            </a:r>
          </a:p>
          <a:p>
            <a:r>
              <a:rPr lang="en-US" b="0" i="0" u="none" strike="noStrike" baseline="0"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It is responsible for encapsulating frames so that they are suitable for transmission via the physical medium. </a:t>
            </a:r>
          </a:p>
          <a:p>
            <a:r>
              <a:rPr lang="en-US" b="0" i="0" u="none" strike="noStrike" baseline="0"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It resolves the addressing of source station as well as the destination station, or groups of destination stations. </a:t>
            </a:r>
          </a:p>
          <a:p>
            <a:r>
              <a:rPr lang="en-US" b="0" i="0" u="none" strike="noStrike" baseline="0"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It performs multiple access resolutions when more than one data frame is to be transmitted. It determines the channel access methods for transmission. </a:t>
            </a:r>
          </a:p>
          <a:p>
            <a:r>
              <a:rPr lang="en-US" b="0" i="0" u="none" strike="noStrike" baseline="0" dirty="0">
                <a:solidFill>
                  <a:srgbClr val="000000"/>
                </a:solidFill>
                <a:latin typeface="Times New Roman" panose="02020603050405020304" pitchFamily="18" charset="0"/>
              </a:rPr>
              <a:t>• </a:t>
            </a:r>
            <a:r>
              <a:rPr lang="en-US" sz="2400" dirty="0">
                <a:solidFill>
                  <a:srgbClr val="000000"/>
                </a:solidFill>
                <a:latin typeface="Times New Roman" panose="02020603050405020304" pitchFamily="18" charset="0"/>
              </a:rPr>
              <a:t>It also performs collision resolution and initiating retransmission in case of collisions. </a:t>
            </a:r>
          </a:p>
          <a:p>
            <a:r>
              <a:rPr lang="en-US" b="0" i="0" u="none" strike="noStrike" baseline="0" dirty="0">
                <a:solidFill>
                  <a:srgbClr val="000000"/>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It generates the frame check sequences and thus contributes to protection against transmission errors. </a:t>
            </a:r>
          </a:p>
        </p:txBody>
      </p:sp>
    </p:spTree>
    <p:extLst>
      <p:ext uri="{BB962C8B-B14F-4D97-AF65-F5344CB8AC3E}">
        <p14:creationId xmlns:p14="http://schemas.microsoft.com/office/powerpoint/2010/main" val="93223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B02B66-4F6D-443E-A9BE-42C4359428F0}"/>
              </a:ext>
            </a:extLst>
          </p:cNvPr>
          <p:cNvPicPr>
            <a:picLocks noChangeAspect="1"/>
          </p:cNvPicPr>
          <p:nvPr/>
        </p:nvPicPr>
        <p:blipFill>
          <a:blip r:embed="rId2"/>
          <a:stretch>
            <a:fillRect/>
          </a:stretch>
        </p:blipFill>
        <p:spPr>
          <a:xfrm>
            <a:off x="2342825" y="1573369"/>
            <a:ext cx="7506350" cy="3711262"/>
          </a:xfrm>
          <a:prstGeom prst="rect">
            <a:avLst/>
          </a:prstGeom>
        </p:spPr>
      </p:pic>
    </p:spTree>
    <p:extLst>
      <p:ext uri="{BB962C8B-B14F-4D97-AF65-F5344CB8AC3E}">
        <p14:creationId xmlns:p14="http://schemas.microsoft.com/office/powerpoint/2010/main" val="303811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C59714-464A-4910-A45D-9F55344F267E}"/>
              </a:ext>
            </a:extLst>
          </p:cNvPr>
          <p:cNvSpPr txBox="1"/>
          <p:nvPr/>
        </p:nvSpPr>
        <p:spPr>
          <a:xfrm>
            <a:off x="3361764" y="321840"/>
            <a:ext cx="6096000" cy="461665"/>
          </a:xfrm>
          <a:prstGeom prst="rect">
            <a:avLst/>
          </a:prstGeom>
          <a:noFill/>
        </p:spPr>
        <p:txBody>
          <a:bodyPr wrap="square">
            <a:spAutoFit/>
          </a:bodyPr>
          <a:lstStyle/>
          <a:p>
            <a:r>
              <a:rPr lang="en-IN" sz="2400" b="1" i="0" dirty="0">
                <a:solidFill>
                  <a:srgbClr val="FF0000"/>
                </a:solidFill>
                <a:effectLst/>
                <a:latin typeface="urw-din"/>
              </a:rPr>
              <a:t>Multiple Access Control –</a:t>
            </a:r>
            <a:r>
              <a:rPr lang="en-IN" sz="2400" b="0" i="0" dirty="0">
                <a:solidFill>
                  <a:srgbClr val="FF0000"/>
                </a:solidFill>
                <a:effectLst/>
                <a:latin typeface="urw-din"/>
              </a:rPr>
              <a:t> </a:t>
            </a:r>
            <a:endParaRPr lang="en-IN" sz="2400" dirty="0">
              <a:solidFill>
                <a:srgbClr val="FF0000"/>
              </a:solidFill>
            </a:endParaRPr>
          </a:p>
        </p:txBody>
      </p:sp>
      <p:sp>
        <p:nvSpPr>
          <p:cNvPr id="7" name="TextBox 6">
            <a:extLst>
              <a:ext uri="{FF2B5EF4-FFF2-40B4-BE49-F238E27FC236}">
                <a16:creationId xmlns:a16="http://schemas.microsoft.com/office/drawing/2014/main" id="{831B494B-EB65-4D83-91B3-7054E09D5326}"/>
              </a:ext>
            </a:extLst>
          </p:cNvPr>
          <p:cNvSpPr txBox="1"/>
          <p:nvPr/>
        </p:nvSpPr>
        <p:spPr>
          <a:xfrm>
            <a:off x="1398493" y="889844"/>
            <a:ext cx="9430871" cy="5940088"/>
          </a:xfrm>
          <a:prstGeom prst="rect">
            <a:avLst/>
          </a:prstGeom>
          <a:noFill/>
        </p:spPr>
        <p:txBody>
          <a:bodyPr wrap="square">
            <a:spAutoFit/>
          </a:bodyPr>
          <a:lstStyle/>
          <a:p>
            <a:pPr algn="l" fontAlgn="base"/>
            <a:r>
              <a:rPr lang="en-US" sz="2000" b="1" i="0" dirty="0">
                <a:solidFill>
                  <a:srgbClr val="273239"/>
                </a:solidFill>
                <a:effectLst/>
                <a:latin typeface="urw-din"/>
              </a:rPr>
              <a:t>Random Access Protocol:</a:t>
            </a:r>
            <a:r>
              <a:rPr lang="en-US" sz="2000" b="0" i="0" dirty="0">
                <a:solidFill>
                  <a:srgbClr val="273239"/>
                </a:solidFill>
                <a:effectLst/>
                <a:latin typeface="urw-din"/>
              </a:rPr>
              <a:t> In this, all stations have same superiority that is no station has more priority than another station. Any station can send data depending on medium’s state( idle or busy). It has two features: </a:t>
            </a:r>
          </a:p>
          <a:p>
            <a:pPr algn="l" fontAlgn="base">
              <a:buFont typeface="+mj-lt"/>
              <a:buAutoNum type="arabicPeriod"/>
            </a:pPr>
            <a:r>
              <a:rPr lang="en-US" sz="2000" b="0" i="0" dirty="0">
                <a:solidFill>
                  <a:srgbClr val="273239"/>
                </a:solidFill>
                <a:effectLst/>
                <a:latin typeface="urw-din"/>
              </a:rPr>
              <a:t>There is no fixed time for sending data</a:t>
            </a:r>
          </a:p>
          <a:p>
            <a:pPr algn="l" fontAlgn="base">
              <a:buFont typeface="+mj-lt"/>
              <a:buAutoNum type="arabicPeriod"/>
            </a:pPr>
            <a:r>
              <a:rPr lang="en-US" sz="2000" b="0" i="0" dirty="0">
                <a:solidFill>
                  <a:srgbClr val="273239"/>
                </a:solidFill>
                <a:effectLst/>
                <a:latin typeface="urw-din"/>
              </a:rPr>
              <a:t>There is no fixed sequence of stations sending data</a:t>
            </a:r>
          </a:p>
          <a:p>
            <a:pPr algn="l" fontAlgn="base"/>
            <a:r>
              <a:rPr lang="en-US" sz="2000" b="0" i="0" dirty="0">
                <a:solidFill>
                  <a:srgbClr val="273239"/>
                </a:solidFill>
                <a:effectLst/>
                <a:latin typeface="urw-din"/>
              </a:rPr>
              <a:t>The Random access protocols are further subdivided as: </a:t>
            </a:r>
          </a:p>
          <a:p>
            <a:pPr algn="l" fontAlgn="base"/>
            <a:r>
              <a:rPr lang="en-US" sz="2000" b="1" i="0" dirty="0">
                <a:solidFill>
                  <a:srgbClr val="273239"/>
                </a:solidFill>
                <a:effectLst/>
                <a:latin typeface="urw-din"/>
              </a:rPr>
              <a:t>(1) ALOHA –</a:t>
            </a:r>
            <a:r>
              <a:rPr lang="en-US" sz="2000" b="0" i="0" dirty="0">
                <a:solidFill>
                  <a:srgbClr val="273239"/>
                </a:solidFill>
                <a:effectLst/>
                <a:latin typeface="urw-din"/>
              </a:rPr>
              <a:t> It was designed for wireless LAN but is also applicable for shared medium. In this, multiple stations can transmit data at the same time and can hence lead to collision and data being garbled. </a:t>
            </a:r>
          </a:p>
          <a:p>
            <a:pPr algn="l" fontAlgn="base">
              <a:buFont typeface="Arial" panose="020B0604020202020204" pitchFamily="34" charset="0"/>
              <a:buChar char="•"/>
            </a:pPr>
            <a:r>
              <a:rPr lang="en-US" sz="2000" b="1" i="0" dirty="0">
                <a:solidFill>
                  <a:srgbClr val="273239"/>
                </a:solidFill>
                <a:effectLst/>
                <a:latin typeface="urw-din"/>
              </a:rPr>
              <a:t>Pure Aloha:</a:t>
            </a:r>
            <a:r>
              <a:rPr lang="en-US" sz="2000" b="0" i="0" dirty="0">
                <a:solidFill>
                  <a:srgbClr val="273239"/>
                </a:solidFill>
                <a:effectLst/>
                <a:latin typeface="urw-din"/>
              </a:rPr>
              <a:t> </a:t>
            </a:r>
            <a:br>
              <a:rPr lang="en-US" sz="2000" b="0" i="0" dirty="0">
                <a:solidFill>
                  <a:srgbClr val="273239"/>
                </a:solidFill>
                <a:effectLst/>
                <a:latin typeface="urw-din"/>
              </a:rPr>
            </a:br>
            <a:r>
              <a:rPr lang="en-US" sz="2000" b="0" i="0" dirty="0">
                <a:solidFill>
                  <a:srgbClr val="273239"/>
                </a:solidFill>
                <a:effectLst/>
                <a:latin typeface="urw-din"/>
              </a:rPr>
              <a:t>When a station sends data it waits for an acknowledgement. If the acknowledgement doesn’t come within the allotted time then the station waits for a random amount of time called back-off time (Tb) and re-sends the data. Since different stations wait for different amount of time, the probability of further collision decreases. </a:t>
            </a:r>
          </a:p>
          <a:p>
            <a:pPr fontAlgn="base">
              <a:buFont typeface="Arial" panose="020B0604020202020204" pitchFamily="34" charset="0"/>
              <a:buChar char="•"/>
            </a:pPr>
            <a:r>
              <a:rPr lang="en-US" sz="2000" b="1" i="0" dirty="0">
                <a:solidFill>
                  <a:srgbClr val="273239"/>
                </a:solidFill>
                <a:effectLst/>
                <a:latin typeface="urw-din"/>
              </a:rPr>
              <a:t>Slotted Aloha:</a:t>
            </a:r>
            <a:r>
              <a:rPr lang="en-US" sz="2000" b="0" i="0" dirty="0">
                <a:solidFill>
                  <a:srgbClr val="273239"/>
                </a:solidFill>
                <a:effectLst/>
                <a:latin typeface="urw-din"/>
              </a:rPr>
              <a:t> </a:t>
            </a:r>
            <a:br>
              <a:rPr lang="en-US" sz="2000" b="0" i="0" dirty="0">
                <a:solidFill>
                  <a:srgbClr val="273239"/>
                </a:solidFill>
                <a:effectLst/>
                <a:latin typeface="urw-din"/>
              </a:rPr>
            </a:br>
            <a:r>
              <a:rPr lang="en-US" sz="2000" b="0" i="0" dirty="0">
                <a:solidFill>
                  <a:srgbClr val="273239"/>
                </a:solidFill>
                <a:effectLst/>
                <a:latin typeface="urw-din"/>
              </a:rPr>
              <a:t>It is similar to pure aloha, except that we divide time into slots and sending of data is allowed only at the beginning of these slots. If a station misses out the allowed time, it must wait for the next slot. This reduces the probability of collision. </a:t>
            </a:r>
          </a:p>
          <a:p>
            <a:pPr algn="l" fontAlgn="base">
              <a:buFont typeface="Arial" panose="020B0604020202020204" pitchFamily="34" charset="0"/>
              <a:buChar char="•"/>
            </a:pPr>
            <a:endParaRPr lang="en-US" sz="2000" b="0" i="0" dirty="0">
              <a:solidFill>
                <a:srgbClr val="273239"/>
              </a:solidFill>
              <a:effectLst/>
              <a:latin typeface="urw-din"/>
            </a:endParaRPr>
          </a:p>
        </p:txBody>
      </p:sp>
    </p:spTree>
    <p:extLst>
      <p:ext uri="{BB962C8B-B14F-4D97-AF65-F5344CB8AC3E}">
        <p14:creationId xmlns:p14="http://schemas.microsoft.com/office/powerpoint/2010/main" val="408929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D0BEC0-AEBA-4631-A23C-556A614BBAD7}"/>
              </a:ext>
            </a:extLst>
          </p:cNvPr>
          <p:cNvSpPr txBox="1"/>
          <p:nvPr/>
        </p:nvSpPr>
        <p:spPr>
          <a:xfrm>
            <a:off x="484096" y="268558"/>
            <a:ext cx="10990728" cy="6217087"/>
          </a:xfrm>
          <a:prstGeom prst="rect">
            <a:avLst/>
          </a:prstGeom>
          <a:noFill/>
        </p:spPr>
        <p:txBody>
          <a:bodyPr wrap="square">
            <a:spAutoFit/>
          </a:bodyPr>
          <a:lstStyle/>
          <a:p>
            <a:r>
              <a:rPr lang="en-US" sz="2000" b="1" i="0" dirty="0">
                <a:solidFill>
                  <a:srgbClr val="273239"/>
                </a:solidFill>
                <a:effectLst/>
                <a:latin typeface="urw-din"/>
              </a:rPr>
              <a:t>(b) CSMA –</a:t>
            </a:r>
            <a:r>
              <a:rPr lang="en-US" sz="2000" b="0" i="0" dirty="0">
                <a:solidFill>
                  <a:srgbClr val="273239"/>
                </a:solidFill>
                <a:effectLst/>
                <a:latin typeface="urw-din"/>
              </a:rPr>
              <a:t> Carrier Sense Multiple Access ensures fewer collisions as the station is required to first sense the medium (for idle or busy) before transmitting data. If it is idle then it sends data, otherwise it waits till the channel becomes idle. However there is still chance of collision in CSMA due to propagation delay. For example, if station A wants to send data, it will first sense the </a:t>
            </a:r>
            <a:r>
              <a:rPr lang="en-US" sz="2000" b="0" i="0" dirty="0" err="1">
                <a:solidFill>
                  <a:srgbClr val="273239"/>
                </a:solidFill>
                <a:effectLst/>
                <a:latin typeface="urw-din"/>
              </a:rPr>
              <a:t>medium.If</a:t>
            </a:r>
            <a:r>
              <a:rPr lang="en-US" sz="2000" b="0" i="0" dirty="0">
                <a:solidFill>
                  <a:srgbClr val="273239"/>
                </a:solidFill>
                <a:effectLst/>
                <a:latin typeface="urw-din"/>
              </a:rPr>
              <a:t> it finds the channel idle, it will start sending data. However, by the time the first bit of data is transmitted (delayed due to propagation delay) from station A, if station B requests to send data and senses the medium it will also find it idle and will also send data. This will result in collision of data from station A and B. </a:t>
            </a:r>
          </a:p>
          <a:p>
            <a:pPr algn="l" fontAlgn="base"/>
            <a:r>
              <a:rPr lang="en-US" sz="2000" b="0" i="0" dirty="0">
                <a:solidFill>
                  <a:srgbClr val="273239"/>
                </a:solidFill>
                <a:effectLst/>
                <a:latin typeface="urw-din"/>
              </a:rPr>
              <a:t>CSMA access modes- </a:t>
            </a:r>
          </a:p>
          <a:p>
            <a:pPr algn="l" fontAlgn="base">
              <a:buFont typeface="Arial" panose="020B0604020202020204" pitchFamily="34" charset="0"/>
              <a:buChar char="•"/>
            </a:pPr>
            <a:r>
              <a:rPr lang="en-US" sz="2000" b="1" i="0" dirty="0">
                <a:solidFill>
                  <a:srgbClr val="273239"/>
                </a:solidFill>
                <a:effectLst/>
                <a:latin typeface="urw-din"/>
              </a:rPr>
              <a:t>1-persistent: </a:t>
            </a:r>
            <a:r>
              <a:rPr lang="en-US" sz="2000" b="0" i="0" dirty="0">
                <a:solidFill>
                  <a:srgbClr val="273239"/>
                </a:solidFill>
                <a:effectLst/>
                <a:latin typeface="urw-din"/>
              </a:rPr>
              <a:t>The node senses the channel, if idle it sends the data, otherwise it continuously keeps on checking the medium for being idle and transmits unconditionally(with 1 probability) as soon as the channel gets idle.</a:t>
            </a:r>
          </a:p>
          <a:p>
            <a:pPr algn="l" fontAlgn="base">
              <a:buFont typeface="Arial" panose="020B0604020202020204" pitchFamily="34" charset="0"/>
              <a:buChar char="•"/>
            </a:pPr>
            <a:r>
              <a:rPr lang="en-US" sz="2000" b="1" i="0" dirty="0">
                <a:solidFill>
                  <a:srgbClr val="273239"/>
                </a:solidFill>
                <a:effectLst/>
                <a:latin typeface="urw-din"/>
              </a:rPr>
              <a:t>Non-Persistent:</a:t>
            </a:r>
            <a:r>
              <a:rPr lang="en-US" sz="2000" b="0" i="0" dirty="0">
                <a:solidFill>
                  <a:srgbClr val="273239"/>
                </a:solidFill>
                <a:effectLst/>
                <a:latin typeface="urw-din"/>
              </a:rPr>
              <a:t> The node senses the channel, if idle it sends the data, otherwise it checks the medium after a random amount of time (not continuously) and transmits when found idle. </a:t>
            </a:r>
          </a:p>
          <a:p>
            <a:pPr algn="l" fontAlgn="base">
              <a:buFont typeface="Arial" panose="020B0604020202020204" pitchFamily="34" charset="0"/>
              <a:buChar char="•"/>
            </a:pPr>
            <a:r>
              <a:rPr lang="en-US" sz="2000" b="1" i="0" dirty="0">
                <a:solidFill>
                  <a:srgbClr val="273239"/>
                </a:solidFill>
                <a:effectLst/>
                <a:latin typeface="urw-din"/>
              </a:rPr>
              <a:t>P-persistent: </a:t>
            </a:r>
            <a:r>
              <a:rPr lang="en-US" sz="2000" b="0" i="0" dirty="0">
                <a:solidFill>
                  <a:srgbClr val="273239"/>
                </a:solidFill>
                <a:effectLst/>
                <a:latin typeface="urw-din"/>
              </a:rPr>
              <a:t>The node senses the medium, if idle it sends the data with p probability. If the data is not transmitted ((1-p) probability) then it waits for some time and checks the medium again, now if it is found idle then it send with p probability. This repeat continues until the frame is sent. It is used in </a:t>
            </a:r>
            <a:r>
              <a:rPr lang="en-US" sz="2000" b="0" i="0" dirty="0" err="1">
                <a:solidFill>
                  <a:srgbClr val="273239"/>
                </a:solidFill>
                <a:effectLst/>
                <a:latin typeface="urw-din"/>
              </a:rPr>
              <a:t>Wifi</a:t>
            </a:r>
            <a:r>
              <a:rPr lang="en-US" sz="2000" b="0" i="0" dirty="0">
                <a:solidFill>
                  <a:srgbClr val="273239"/>
                </a:solidFill>
                <a:effectLst/>
                <a:latin typeface="urw-din"/>
              </a:rPr>
              <a:t> and packet radio systems. </a:t>
            </a:r>
          </a:p>
          <a:p>
            <a:pPr algn="l" fontAlgn="base">
              <a:buFont typeface="Arial" panose="020B0604020202020204" pitchFamily="34" charset="0"/>
              <a:buChar char="•"/>
            </a:pPr>
            <a:r>
              <a:rPr lang="en-US" sz="2000" b="1" i="0" dirty="0">
                <a:solidFill>
                  <a:srgbClr val="273239"/>
                </a:solidFill>
                <a:effectLst/>
                <a:latin typeface="urw-din"/>
              </a:rPr>
              <a:t>O-persistent:</a:t>
            </a:r>
            <a:r>
              <a:rPr lang="en-US" sz="2000" b="0" i="0" dirty="0">
                <a:solidFill>
                  <a:srgbClr val="273239"/>
                </a:solidFill>
                <a:effectLst/>
                <a:latin typeface="urw-din"/>
              </a:rPr>
              <a:t> Superiority of nodes is decided beforehand and transmission occurs in that order. If the medium is idle, node waits for its time slot to send data. </a:t>
            </a:r>
          </a:p>
          <a:p>
            <a:endParaRPr lang="en-IN" sz="2000" dirty="0"/>
          </a:p>
        </p:txBody>
      </p:sp>
    </p:spTree>
    <p:extLst>
      <p:ext uri="{BB962C8B-B14F-4D97-AF65-F5344CB8AC3E}">
        <p14:creationId xmlns:p14="http://schemas.microsoft.com/office/powerpoint/2010/main" val="110925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ED45C8-AFD8-4FE7-9FF5-6385C3377B34}"/>
              </a:ext>
            </a:extLst>
          </p:cNvPr>
          <p:cNvSpPr txBox="1"/>
          <p:nvPr/>
        </p:nvSpPr>
        <p:spPr>
          <a:xfrm>
            <a:off x="842682" y="416929"/>
            <a:ext cx="10112189" cy="6863417"/>
          </a:xfrm>
          <a:prstGeom prst="rect">
            <a:avLst/>
          </a:prstGeom>
          <a:noFill/>
        </p:spPr>
        <p:txBody>
          <a:bodyPr wrap="square">
            <a:spAutoFit/>
          </a:bodyPr>
          <a:lstStyle/>
          <a:p>
            <a:pPr algn="l" fontAlgn="base"/>
            <a:r>
              <a:rPr lang="en-US" sz="2000" b="1" i="0" dirty="0">
                <a:solidFill>
                  <a:srgbClr val="273239"/>
                </a:solidFill>
                <a:effectLst/>
                <a:latin typeface="urw-din"/>
              </a:rPr>
              <a:t>(c) CSMA/CD – </a:t>
            </a:r>
            <a:r>
              <a:rPr lang="en-US" sz="2000" b="0" i="0" dirty="0">
                <a:solidFill>
                  <a:srgbClr val="273239"/>
                </a:solidFill>
                <a:effectLst/>
                <a:latin typeface="urw-din"/>
              </a:rPr>
              <a:t>Carrier sense multiple access with collision detection. Stations can terminate transmission of data if collision is detected. For more details refer – </a:t>
            </a:r>
            <a:r>
              <a:rPr lang="en-US" sz="2000" b="0" i="0" u="sng" dirty="0">
                <a:solidFill>
                  <a:srgbClr val="273239"/>
                </a:solidFill>
                <a:effectLst/>
                <a:latin typeface="urw-din"/>
                <a:hlinkClick r:id="rId2"/>
              </a:rPr>
              <a:t>Efficiency of CSMA/CD</a:t>
            </a:r>
            <a:r>
              <a:rPr lang="en-US" sz="2000" b="0" i="0" dirty="0">
                <a:solidFill>
                  <a:srgbClr val="273239"/>
                </a:solidFill>
                <a:effectLst/>
                <a:latin typeface="urw-din"/>
              </a:rPr>
              <a:t> </a:t>
            </a:r>
          </a:p>
          <a:p>
            <a:pPr algn="l" fontAlgn="base"/>
            <a:endParaRPr lang="en-US" sz="2000" b="0" i="0" dirty="0">
              <a:solidFill>
                <a:srgbClr val="273239"/>
              </a:solidFill>
              <a:effectLst/>
              <a:latin typeface="urw-din"/>
            </a:endParaRPr>
          </a:p>
          <a:p>
            <a:pPr algn="l" fontAlgn="base"/>
            <a:r>
              <a:rPr lang="en-US" sz="2000" b="1" i="0" dirty="0">
                <a:solidFill>
                  <a:srgbClr val="273239"/>
                </a:solidFill>
                <a:effectLst/>
                <a:latin typeface="urw-din"/>
              </a:rPr>
              <a:t>(d) CSMA/CA – </a:t>
            </a:r>
            <a:r>
              <a:rPr lang="en-US" sz="2000" b="0" i="0" dirty="0">
                <a:solidFill>
                  <a:srgbClr val="273239"/>
                </a:solidFill>
                <a:effectLst/>
                <a:latin typeface="urw-din"/>
              </a:rPr>
              <a:t>Carrier sense multiple access with collision avoidance. The process of collisions detection involves sender receiving acknowledgement signals. If there is just one signal(its own) then the data is successfully sent but if there are two signals(its own and the one with which it has collided) then it means a collision has occurred. To distinguish between these two cases, collision must have a lot of impact on received signal. However it is not so in wired networks, so CSMA/CA is used in this case. </a:t>
            </a:r>
          </a:p>
          <a:p>
            <a:pPr algn="l" fontAlgn="base"/>
            <a:r>
              <a:rPr lang="en-US" sz="2000" b="0" i="0" dirty="0">
                <a:solidFill>
                  <a:srgbClr val="273239"/>
                </a:solidFill>
                <a:effectLst/>
                <a:latin typeface="urw-din"/>
              </a:rPr>
              <a:t>CSMA/CA avoids collision by: </a:t>
            </a:r>
          </a:p>
          <a:p>
            <a:pPr algn="l" fontAlgn="base"/>
            <a:endParaRPr lang="en-US" sz="2000" b="0" i="0" dirty="0">
              <a:solidFill>
                <a:srgbClr val="273239"/>
              </a:solidFill>
              <a:effectLst/>
              <a:latin typeface="urw-din"/>
            </a:endParaRPr>
          </a:p>
          <a:p>
            <a:pPr algn="l" fontAlgn="base">
              <a:buFont typeface="+mj-lt"/>
              <a:buAutoNum type="arabicPeriod"/>
            </a:pPr>
            <a:r>
              <a:rPr lang="en-US" sz="2000" b="1" i="0" dirty="0">
                <a:solidFill>
                  <a:srgbClr val="273239"/>
                </a:solidFill>
                <a:effectLst/>
                <a:latin typeface="urw-din"/>
              </a:rPr>
              <a:t>Interframe space –</a:t>
            </a:r>
            <a:r>
              <a:rPr lang="en-US" sz="2000" b="0" i="0" dirty="0">
                <a:solidFill>
                  <a:srgbClr val="273239"/>
                </a:solidFill>
                <a:effectLst/>
                <a:latin typeface="urw-din"/>
              </a:rPr>
              <a:t> Station waits for medium to become idle and if found idle it does not immediately send data (to avoid collision due to propagation delay) rather it waits for a period of time called Interframe space or IFS. After this time it again checks the medium for being idle. The IFS duration depends on the priority of station.</a:t>
            </a:r>
          </a:p>
          <a:p>
            <a:pPr algn="l" fontAlgn="base">
              <a:buFont typeface="+mj-lt"/>
              <a:buAutoNum type="arabicPeriod"/>
            </a:pPr>
            <a:r>
              <a:rPr lang="en-US" sz="2000" b="1" i="0" dirty="0">
                <a:solidFill>
                  <a:srgbClr val="273239"/>
                </a:solidFill>
                <a:effectLst/>
                <a:latin typeface="urw-din"/>
              </a:rPr>
              <a:t>Contention Window –</a:t>
            </a:r>
            <a:r>
              <a:rPr lang="en-US" sz="2000" b="0" i="0" dirty="0">
                <a:solidFill>
                  <a:srgbClr val="273239"/>
                </a:solidFill>
                <a:effectLst/>
                <a:latin typeface="urw-din"/>
              </a:rPr>
              <a:t> It is the amount of time divided into slots. If the sender is ready to send data, it chooses a random number of slots as wait time which doubles every time medium is not found idle. If the medium is found busy it does not restart the entire process, rather it restarts the timer when the channel is found idle again.</a:t>
            </a:r>
          </a:p>
          <a:p>
            <a:pPr algn="l" fontAlgn="base">
              <a:buFont typeface="+mj-lt"/>
              <a:buAutoNum type="arabicPeriod"/>
            </a:pPr>
            <a:r>
              <a:rPr lang="en-US" sz="2000" b="1" i="0" dirty="0">
                <a:solidFill>
                  <a:srgbClr val="273239"/>
                </a:solidFill>
                <a:effectLst/>
                <a:latin typeface="urw-din"/>
              </a:rPr>
              <a:t>Acknowledgement –</a:t>
            </a:r>
            <a:r>
              <a:rPr lang="en-US" sz="2000" b="0" i="0" dirty="0">
                <a:solidFill>
                  <a:srgbClr val="273239"/>
                </a:solidFill>
                <a:effectLst/>
                <a:latin typeface="urw-din"/>
              </a:rPr>
              <a:t> The sender re-transmits the data if acknowledgement is not received before time-out.</a:t>
            </a:r>
          </a:p>
          <a:p>
            <a:pPr algn="l" fontAlgn="base"/>
            <a:endParaRPr lang="en-US" sz="2000" b="0" i="0" dirty="0">
              <a:solidFill>
                <a:srgbClr val="273239"/>
              </a:solidFill>
              <a:effectLst/>
              <a:latin typeface="urw-din"/>
            </a:endParaRPr>
          </a:p>
        </p:txBody>
      </p:sp>
    </p:spTree>
    <p:extLst>
      <p:ext uri="{BB962C8B-B14F-4D97-AF65-F5344CB8AC3E}">
        <p14:creationId xmlns:p14="http://schemas.microsoft.com/office/powerpoint/2010/main" val="189865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24BB2D-0B60-4BF2-A814-A466DD0B848F}"/>
              </a:ext>
            </a:extLst>
          </p:cNvPr>
          <p:cNvSpPr txBox="1"/>
          <p:nvPr/>
        </p:nvSpPr>
        <p:spPr>
          <a:xfrm>
            <a:off x="690282" y="266744"/>
            <a:ext cx="10972799" cy="6278642"/>
          </a:xfrm>
          <a:prstGeom prst="rect">
            <a:avLst/>
          </a:prstGeom>
          <a:noFill/>
        </p:spPr>
        <p:txBody>
          <a:bodyPr wrap="square">
            <a:spAutoFit/>
          </a:bodyPr>
          <a:lstStyle/>
          <a:p>
            <a:pPr algn="l" fontAlgn="base"/>
            <a:r>
              <a:rPr lang="en-US" sz="2400" dirty="0">
                <a:solidFill>
                  <a:srgbClr val="FF0000"/>
                </a:solidFill>
                <a:latin typeface="urw-din"/>
              </a:rPr>
              <a:t>2</a:t>
            </a:r>
            <a:r>
              <a:rPr lang="en-US" sz="2400" b="0" i="0" dirty="0">
                <a:solidFill>
                  <a:srgbClr val="FF0000"/>
                </a:solidFill>
                <a:effectLst/>
                <a:latin typeface="urw-din"/>
              </a:rPr>
              <a:t>. controlled access- </a:t>
            </a:r>
          </a:p>
          <a:p>
            <a:pPr algn="l" fontAlgn="base"/>
            <a:r>
              <a:rPr lang="en-US" b="0" i="0" dirty="0">
                <a:solidFill>
                  <a:srgbClr val="273239"/>
                </a:solidFill>
                <a:effectLst/>
                <a:latin typeface="urw-din"/>
              </a:rPr>
              <a:t>controlled access, the stations seek information from one another to find which station has the right to send. It allows only one node to send at a time, to avoid collision of messages on shared medium.</a:t>
            </a:r>
            <a:br>
              <a:rPr lang="en-US" b="0" i="0" dirty="0">
                <a:solidFill>
                  <a:srgbClr val="273239"/>
                </a:solidFill>
                <a:effectLst/>
                <a:latin typeface="urw-din"/>
              </a:rPr>
            </a:br>
            <a:r>
              <a:rPr lang="en-US" b="0" i="0" dirty="0">
                <a:solidFill>
                  <a:srgbClr val="273239"/>
                </a:solidFill>
                <a:effectLst/>
                <a:latin typeface="urw-din"/>
              </a:rPr>
              <a:t>The three controlled-access methods are:</a:t>
            </a:r>
          </a:p>
          <a:p>
            <a:pPr algn="l" fontAlgn="base">
              <a:buFont typeface="+mj-lt"/>
              <a:buAutoNum type="arabicPeriod"/>
            </a:pPr>
            <a:r>
              <a:rPr lang="en-US" b="0" i="0" dirty="0">
                <a:solidFill>
                  <a:srgbClr val="273239"/>
                </a:solidFill>
                <a:effectLst/>
                <a:latin typeface="urw-din"/>
              </a:rPr>
              <a:t>Reservation</a:t>
            </a:r>
          </a:p>
          <a:p>
            <a:pPr algn="l" fontAlgn="base">
              <a:buFont typeface="+mj-lt"/>
              <a:buAutoNum type="arabicPeriod"/>
            </a:pPr>
            <a:r>
              <a:rPr lang="en-US" b="0" i="0" dirty="0">
                <a:solidFill>
                  <a:srgbClr val="273239"/>
                </a:solidFill>
                <a:effectLst/>
                <a:latin typeface="urw-din"/>
              </a:rPr>
              <a:t>Polling</a:t>
            </a:r>
          </a:p>
          <a:p>
            <a:pPr algn="l" fontAlgn="base">
              <a:buFont typeface="+mj-lt"/>
              <a:buAutoNum type="arabicPeriod"/>
            </a:pPr>
            <a:r>
              <a:rPr lang="en-US" b="0" i="0" dirty="0">
                <a:solidFill>
                  <a:srgbClr val="273239"/>
                </a:solidFill>
                <a:effectLst/>
                <a:latin typeface="urw-din"/>
              </a:rPr>
              <a:t>Token Passing</a:t>
            </a:r>
          </a:p>
          <a:p>
            <a:pPr algn="l" fontAlgn="base"/>
            <a:endParaRPr lang="en-US" b="0" i="0" dirty="0">
              <a:solidFill>
                <a:srgbClr val="273239"/>
              </a:solidFill>
              <a:effectLst/>
              <a:latin typeface="urw-din"/>
            </a:endParaRPr>
          </a:p>
          <a:p>
            <a:pPr algn="l" fontAlgn="base"/>
            <a:r>
              <a:rPr lang="en-US" sz="2000" b="1" i="0" dirty="0">
                <a:solidFill>
                  <a:srgbClr val="FF0000"/>
                </a:solidFill>
                <a:effectLst/>
                <a:latin typeface="urw-din"/>
              </a:rPr>
              <a:t>I. Reservation</a:t>
            </a:r>
          </a:p>
          <a:p>
            <a:pPr algn="l" fontAlgn="base">
              <a:buFont typeface="Arial" panose="020B0604020202020204" pitchFamily="34" charset="0"/>
              <a:buChar char="•"/>
            </a:pPr>
            <a:r>
              <a:rPr lang="en-US" b="0" i="0" dirty="0">
                <a:solidFill>
                  <a:srgbClr val="273239"/>
                </a:solidFill>
                <a:effectLst/>
                <a:latin typeface="urw-din"/>
              </a:rPr>
              <a:t>In the reservation method, a station needs to make a reservation before sending data.</a:t>
            </a:r>
          </a:p>
          <a:p>
            <a:pPr algn="l" fontAlgn="base">
              <a:buFont typeface="Arial" panose="020B0604020202020204" pitchFamily="34" charset="0"/>
              <a:buChar char="•"/>
            </a:pPr>
            <a:r>
              <a:rPr lang="en-US" b="0" i="0" dirty="0">
                <a:solidFill>
                  <a:srgbClr val="273239"/>
                </a:solidFill>
                <a:effectLst/>
                <a:latin typeface="urw-din"/>
              </a:rPr>
              <a:t>The time line has two kinds of periods:</a:t>
            </a:r>
          </a:p>
          <a:p>
            <a:pPr marL="742950" lvl="1" indent="-285750" algn="l" fontAlgn="base">
              <a:buFont typeface="Arial" panose="020B0604020202020204" pitchFamily="34" charset="0"/>
              <a:buChar char="•"/>
            </a:pPr>
            <a:r>
              <a:rPr lang="en-US" b="0" i="0" dirty="0">
                <a:solidFill>
                  <a:srgbClr val="273239"/>
                </a:solidFill>
                <a:effectLst/>
                <a:latin typeface="urw-din"/>
              </a:rPr>
              <a:t>Reservation interval of fixed time length</a:t>
            </a:r>
          </a:p>
          <a:p>
            <a:pPr marL="742950" lvl="1" indent="-285750" algn="l" fontAlgn="base">
              <a:buFont typeface="Arial" panose="020B0604020202020204" pitchFamily="34" charset="0"/>
              <a:buChar char="•"/>
            </a:pPr>
            <a:r>
              <a:rPr lang="en-US" b="0" i="0" dirty="0">
                <a:solidFill>
                  <a:srgbClr val="273239"/>
                </a:solidFill>
                <a:effectLst/>
                <a:latin typeface="urw-din"/>
              </a:rPr>
              <a:t>Data transmission period of variable frames.</a:t>
            </a:r>
          </a:p>
          <a:p>
            <a:pPr algn="l" fontAlgn="base">
              <a:buFont typeface="Arial" panose="020B0604020202020204" pitchFamily="34" charset="0"/>
              <a:buChar char="•"/>
            </a:pPr>
            <a:r>
              <a:rPr lang="en-US" b="0" i="0" dirty="0">
                <a:solidFill>
                  <a:srgbClr val="273239"/>
                </a:solidFill>
                <a:effectLst/>
                <a:latin typeface="urw-din"/>
              </a:rPr>
              <a:t>If there are M stations, the reservation interval is divided into M slots, and each station has one slot.</a:t>
            </a:r>
          </a:p>
          <a:p>
            <a:pPr algn="l" fontAlgn="base">
              <a:buFont typeface="Arial" panose="020B0604020202020204" pitchFamily="34" charset="0"/>
              <a:buChar char="•"/>
            </a:pPr>
            <a:r>
              <a:rPr lang="en-US" b="0" i="0" dirty="0">
                <a:solidFill>
                  <a:srgbClr val="273239"/>
                </a:solidFill>
                <a:effectLst/>
                <a:latin typeface="urw-din"/>
              </a:rPr>
              <a:t>Suppose if station 1 has a frame to send, it transmits 1 bit during the slot 1. No other station is allowed to transmit during this slot.</a:t>
            </a:r>
          </a:p>
          <a:p>
            <a:pPr algn="l" fontAlgn="base">
              <a:buFont typeface="Arial" panose="020B0604020202020204" pitchFamily="34" charset="0"/>
              <a:buChar char="•"/>
            </a:pPr>
            <a:r>
              <a:rPr lang="en-US" b="0" i="0" dirty="0">
                <a:solidFill>
                  <a:srgbClr val="273239"/>
                </a:solidFill>
                <a:effectLst/>
                <a:latin typeface="urw-din"/>
              </a:rPr>
              <a:t>In general, </a:t>
            </a:r>
            <a:r>
              <a:rPr lang="en-US" b="0" i="0" dirty="0" err="1">
                <a:solidFill>
                  <a:srgbClr val="273239"/>
                </a:solidFill>
                <a:effectLst/>
                <a:latin typeface="urw-din"/>
              </a:rPr>
              <a:t>i</a:t>
            </a:r>
            <a:r>
              <a:rPr lang="en-US" b="0" i="0" dirty="0">
                <a:solidFill>
                  <a:srgbClr val="273239"/>
                </a:solidFill>
                <a:effectLst/>
                <a:latin typeface="urw-din"/>
              </a:rPr>
              <a:t> </a:t>
            </a:r>
            <a:r>
              <a:rPr lang="en-US" b="0" i="0" baseline="30000" dirty="0" err="1">
                <a:solidFill>
                  <a:srgbClr val="273239"/>
                </a:solidFill>
                <a:effectLst/>
                <a:latin typeface="urw-din"/>
              </a:rPr>
              <a:t>th</a:t>
            </a:r>
            <a:r>
              <a:rPr lang="en-US" b="0" i="0" dirty="0">
                <a:solidFill>
                  <a:srgbClr val="273239"/>
                </a:solidFill>
                <a:effectLst/>
                <a:latin typeface="urw-din"/>
              </a:rPr>
              <a:t> station may announce that it has a frame to send by inserting a 1 bit into </a:t>
            </a:r>
            <a:r>
              <a:rPr lang="en-US" b="0" i="0" dirty="0" err="1">
                <a:solidFill>
                  <a:srgbClr val="273239"/>
                </a:solidFill>
                <a:effectLst/>
                <a:latin typeface="urw-din"/>
              </a:rPr>
              <a:t>i</a:t>
            </a:r>
            <a:r>
              <a:rPr lang="en-US" b="0" i="0" dirty="0">
                <a:solidFill>
                  <a:srgbClr val="273239"/>
                </a:solidFill>
                <a:effectLst/>
                <a:latin typeface="urw-din"/>
              </a:rPr>
              <a:t> </a:t>
            </a:r>
            <a:r>
              <a:rPr lang="en-US" b="0" i="0" baseline="30000" dirty="0" err="1">
                <a:solidFill>
                  <a:srgbClr val="273239"/>
                </a:solidFill>
                <a:effectLst/>
                <a:latin typeface="urw-din"/>
              </a:rPr>
              <a:t>th</a:t>
            </a:r>
            <a:r>
              <a:rPr lang="en-US" b="0" i="0" dirty="0">
                <a:solidFill>
                  <a:srgbClr val="273239"/>
                </a:solidFill>
                <a:effectLst/>
                <a:latin typeface="urw-din"/>
              </a:rPr>
              <a:t> slot. After all N slots have been checked, each station knows which stations wish to transmit.</a:t>
            </a:r>
          </a:p>
          <a:p>
            <a:pPr algn="l" fontAlgn="base">
              <a:buFont typeface="Arial" panose="020B0604020202020204" pitchFamily="34" charset="0"/>
              <a:buChar char="•"/>
            </a:pPr>
            <a:r>
              <a:rPr lang="en-US" b="0" i="0" dirty="0">
                <a:solidFill>
                  <a:srgbClr val="273239"/>
                </a:solidFill>
                <a:effectLst/>
                <a:latin typeface="urw-din"/>
              </a:rPr>
              <a:t>The stations which have reserved their slots transfer their frames in that order.</a:t>
            </a:r>
          </a:p>
          <a:p>
            <a:pPr algn="l" fontAlgn="base">
              <a:buFont typeface="Arial" panose="020B0604020202020204" pitchFamily="34" charset="0"/>
              <a:buChar char="•"/>
            </a:pPr>
            <a:r>
              <a:rPr lang="en-US" b="0" i="0" dirty="0">
                <a:solidFill>
                  <a:srgbClr val="273239"/>
                </a:solidFill>
                <a:effectLst/>
                <a:latin typeface="urw-din"/>
              </a:rPr>
              <a:t>After data transmission period, next reservation interval begins.</a:t>
            </a:r>
          </a:p>
          <a:p>
            <a:pPr algn="l" fontAlgn="base">
              <a:buFont typeface="Arial" panose="020B0604020202020204" pitchFamily="34" charset="0"/>
              <a:buChar char="•"/>
            </a:pPr>
            <a:r>
              <a:rPr lang="en-US" b="0" i="0" dirty="0">
                <a:solidFill>
                  <a:srgbClr val="273239"/>
                </a:solidFill>
                <a:effectLst/>
                <a:latin typeface="urw-din"/>
              </a:rPr>
              <a:t>Since everyone agrees on who goes next, there will never be any collisions.</a:t>
            </a:r>
          </a:p>
          <a:p>
            <a:pPr algn="l" fontAlgn="base"/>
            <a:endParaRPr lang="en-US" b="0" i="0" dirty="0">
              <a:solidFill>
                <a:srgbClr val="273239"/>
              </a:solidFill>
              <a:effectLst/>
              <a:latin typeface="urw-din"/>
            </a:endParaRPr>
          </a:p>
        </p:txBody>
      </p:sp>
    </p:spTree>
    <p:extLst>
      <p:ext uri="{BB962C8B-B14F-4D97-AF65-F5344CB8AC3E}">
        <p14:creationId xmlns:p14="http://schemas.microsoft.com/office/powerpoint/2010/main" val="228581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F014B9-74AE-4F9B-9ACD-B1B658FDC8D3}"/>
              </a:ext>
            </a:extLst>
          </p:cNvPr>
          <p:cNvSpPr txBox="1"/>
          <p:nvPr/>
        </p:nvSpPr>
        <p:spPr>
          <a:xfrm>
            <a:off x="1246093" y="399400"/>
            <a:ext cx="9502589" cy="1200329"/>
          </a:xfrm>
          <a:prstGeom prst="rect">
            <a:avLst/>
          </a:prstGeom>
          <a:noFill/>
        </p:spPr>
        <p:txBody>
          <a:bodyPr wrap="square">
            <a:spAutoFit/>
          </a:bodyPr>
          <a:lstStyle/>
          <a:p>
            <a:r>
              <a:rPr lang="en-US" b="0" i="0" dirty="0">
                <a:solidFill>
                  <a:srgbClr val="273239"/>
                </a:solidFill>
                <a:effectLst/>
                <a:latin typeface="urw-din"/>
              </a:rPr>
              <a:t>The following figure shows a situation with five stations and a five-slot reservation frame. In the first interval, only stations 1, 3, and 4 have made reservations. In the second interval, only station 1 has made a reservation.</a:t>
            </a:r>
          </a:p>
          <a:p>
            <a:endParaRPr lang="en-IN" dirty="0"/>
          </a:p>
        </p:txBody>
      </p:sp>
      <p:pic>
        <p:nvPicPr>
          <p:cNvPr id="5" name="Picture 4">
            <a:extLst>
              <a:ext uri="{FF2B5EF4-FFF2-40B4-BE49-F238E27FC236}">
                <a16:creationId xmlns:a16="http://schemas.microsoft.com/office/drawing/2014/main" id="{AF446DB0-142D-4B4D-9163-871464D66324}"/>
              </a:ext>
            </a:extLst>
          </p:cNvPr>
          <p:cNvPicPr>
            <a:picLocks noChangeAspect="1"/>
          </p:cNvPicPr>
          <p:nvPr/>
        </p:nvPicPr>
        <p:blipFill>
          <a:blip r:embed="rId2"/>
          <a:stretch>
            <a:fillRect/>
          </a:stretch>
        </p:blipFill>
        <p:spPr>
          <a:xfrm>
            <a:off x="2640030" y="2282090"/>
            <a:ext cx="6911939" cy="2293819"/>
          </a:xfrm>
          <a:prstGeom prst="rect">
            <a:avLst/>
          </a:prstGeom>
        </p:spPr>
      </p:pic>
    </p:spTree>
    <p:extLst>
      <p:ext uri="{BB962C8B-B14F-4D97-AF65-F5344CB8AC3E}">
        <p14:creationId xmlns:p14="http://schemas.microsoft.com/office/powerpoint/2010/main" val="89893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870B64-C01F-48BD-A42F-C8BFDE3E29F0}"/>
</file>

<file path=customXml/itemProps2.xml><?xml version="1.0" encoding="utf-8"?>
<ds:datastoreItem xmlns:ds="http://schemas.openxmlformats.org/officeDocument/2006/customXml" ds:itemID="{5EF44C2E-5F69-44B1-8014-CC29041EDAAF}"/>
</file>

<file path=customXml/itemProps3.xml><?xml version="1.0" encoding="utf-8"?>
<ds:datastoreItem xmlns:ds="http://schemas.openxmlformats.org/officeDocument/2006/customXml" ds:itemID="{A03E4127-8CFB-4F11-BD2D-3722F0657E3F}"/>
</file>

<file path=docProps/app.xml><?xml version="1.0" encoding="utf-8"?>
<Properties xmlns="http://schemas.openxmlformats.org/officeDocument/2006/extended-properties" xmlns:vt="http://schemas.openxmlformats.org/officeDocument/2006/docPropsVTypes">
  <TotalTime>162</TotalTime>
  <Words>1937</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kuldeep srivastava</dc:creator>
  <cp:lastModifiedBy>kuldeep srivastava</cp:lastModifiedBy>
  <cp:revision>8</cp:revision>
  <dcterms:created xsi:type="dcterms:W3CDTF">2021-11-22T07:24:32Z</dcterms:created>
  <dcterms:modified xsi:type="dcterms:W3CDTF">2021-11-24T08:57:16Z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