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10693400"/>
  <p:notesSz cx="12192000" cy="10693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FBEE7-FB50-489F-90D8-D5138F42B6CA}" v="5" dt="2021-12-05T09:26:56.6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68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IKA JAIN" userId="S::itika.jain@delhiglobal.ac.in::d065f225-b5bc-468f-88f4-c480755cd377" providerId="AD" clId="Web-{586FBEE7-FB50-489F-90D8-D5138F42B6CA}"/>
    <pc:docChg chg="modSld">
      <pc:chgData name="ITIKA JAIN" userId="S::itika.jain@delhiglobal.ac.in::d065f225-b5bc-468f-88f4-c480755cd377" providerId="AD" clId="Web-{586FBEE7-FB50-489F-90D8-D5138F42B6CA}" dt="2021-12-05T09:26:56.620" v="4" actId="1076"/>
      <pc:docMkLst>
        <pc:docMk/>
      </pc:docMkLst>
      <pc:sldChg chg="modSp">
        <pc:chgData name="ITIKA JAIN" userId="S::itika.jain@delhiglobal.ac.in::d065f225-b5bc-468f-88f4-c480755cd377" providerId="AD" clId="Web-{586FBEE7-FB50-489F-90D8-D5138F42B6CA}" dt="2021-12-05T09:26:56.620" v="4" actId="1076"/>
        <pc:sldMkLst>
          <pc:docMk/>
          <pc:sldMk cId="0" sldId="259"/>
        </pc:sldMkLst>
        <pc:picChg chg="mod">
          <ac:chgData name="ITIKA JAIN" userId="S::itika.jain@delhiglobal.ac.in::d065f225-b5bc-468f-88f4-c480755cd377" providerId="AD" clId="Web-{586FBEE7-FB50-489F-90D8-D5138F42B6CA}" dt="2021-12-05T09:26:56.620" v="4" actId="1076"/>
          <ac:picMkLst>
            <pc:docMk/>
            <pc:sldMk cId="0" sldId="25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155"/>
            <a:ext cx="761999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3155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399" y="981455"/>
            <a:ext cx="9467088" cy="12999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28671" y="1540763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7060"/>
            <a:ext cx="2461259" cy="6126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6836" y="3147060"/>
            <a:ext cx="2455164" cy="61264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692908" y="352196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799" y="24383"/>
            <a:ext cx="8534400" cy="111099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8711" y="2340864"/>
            <a:ext cx="6894576" cy="2819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89500" y="10399848"/>
            <a:ext cx="1943100" cy="1480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9829" y="1531696"/>
            <a:ext cx="7292340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0" y="469900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heavy" spc="-5" dirty="0">
                <a:solidFill>
                  <a:srgbClr val="A13B33"/>
                </a:solidFill>
                <a:uFill>
                  <a:solidFill>
                    <a:srgbClr val="A13B33"/>
                  </a:solidFill>
                </a:uFill>
              </a:rPr>
              <a:t>Topics</a:t>
            </a:r>
            <a:r>
              <a:rPr lang="en-US" sz="3200" u="heavy" spc="-55" dirty="0">
                <a:solidFill>
                  <a:srgbClr val="A13B33"/>
                </a:solidFill>
                <a:uFill>
                  <a:solidFill>
                    <a:srgbClr val="A13B33"/>
                  </a:solidFill>
                </a:uFill>
              </a:rPr>
              <a:t> </a:t>
            </a:r>
            <a:r>
              <a:rPr lang="en-US" sz="3200" u="heavy" spc="-65" dirty="0">
                <a:solidFill>
                  <a:srgbClr val="A13B33"/>
                </a:solidFill>
                <a:uFill>
                  <a:solidFill>
                    <a:srgbClr val="A13B33"/>
                  </a:solidFill>
                </a:uFill>
              </a:rPr>
              <a:t>Covered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374900"/>
            <a:ext cx="6096000" cy="1792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020" marR="525780" indent="-287020" algn="r">
              <a:lnSpc>
                <a:spcPct val="100000"/>
              </a:lnSpc>
              <a:spcBef>
                <a:spcPts val="730"/>
              </a:spcBef>
              <a:buClr>
                <a:srgbClr val="83992A"/>
              </a:buClr>
              <a:buSzPct val="106000"/>
              <a:buFont typeface="Wingdings"/>
              <a:buChar char=""/>
              <a:tabLst>
                <a:tab pos="287020" algn="l"/>
              </a:tabLst>
            </a:pPr>
            <a:r>
              <a:rPr lang="en-US" sz="2500" b="1" i="1" u="heavy" spc="-30" dirty="0">
                <a:solidFill>
                  <a:srgbClr val="A13B33"/>
                </a:solidFill>
                <a:uFill>
                  <a:solidFill>
                    <a:srgbClr val="A13B33"/>
                  </a:solidFill>
                </a:uFill>
                <a:latin typeface="Times New Roman"/>
                <a:cs typeface="Times New Roman"/>
              </a:rPr>
              <a:t>Recurrence Relation</a:t>
            </a:r>
          </a:p>
          <a:p>
            <a:pPr marL="287020" marR="525780" indent="-287020">
              <a:lnSpc>
                <a:spcPct val="100000"/>
              </a:lnSpc>
              <a:spcBef>
                <a:spcPts val="730"/>
              </a:spcBef>
              <a:buClr>
                <a:srgbClr val="83992A"/>
              </a:buClr>
              <a:buSzPct val="106000"/>
              <a:buFont typeface="Wingdings"/>
              <a:buChar char=""/>
              <a:tabLst>
                <a:tab pos="287020" algn="l"/>
              </a:tabLst>
            </a:pPr>
            <a:r>
              <a:rPr lang="en-US" sz="2100" b="1" i="1" u="sng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Substitution</a:t>
            </a:r>
            <a:r>
              <a:rPr lang="en-US" sz="2100" b="1" i="1" u="sng" spc="-8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i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Method</a:t>
            </a:r>
            <a:endParaRPr lang="en-US" sz="21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5"/>
              </a:spcBef>
              <a:buClr>
                <a:srgbClr val="83992A"/>
              </a:buClr>
              <a:buSzPct val="109523"/>
              <a:buFont typeface="Wingdings"/>
              <a:buChar char=""/>
              <a:tabLst>
                <a:tab pos="756920" algn="l"/>
              </a:tabLst>
            </a:pPr>
            <a:r>
              <a:rPr lang="en-US" sz="2100" b="1" i="1" u="sng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Recursion</a:t>
            </a:r>
            <a:r>
              <a:rPr lang="en-US" sz="2100" b="1" i="1" u="sng" spc="-7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i="1" u="sng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lang="en-US" sz="2100" b="1" i="1" u="sng" spc="-7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i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Method</a:t>
            </a:r>
            <a:endParaRPr lang="en-US" sz="21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83992A"/>
              </a:buClr>
              <a:buSzPct val="109523"/>
              <a:buFont typeface="Wingdings"/>
              <a:buChar char=""/>
              <a:tabLst>
                <a:tab pos="756920" algn="l"/>
              </a:tabLst>
            </a:pPr>
            <a:r>
              <a:rPr lang="en-US" sz="2100" b="1" i="1" u="sng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Master</a:t>
            </a:r>
            <a:r>
              <a:rPr lang="en-US" sz="2100" b="1" i="1" u="sng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i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Theorem</a:t>
            </a:r>
            <a:r>
              <a:rPr lang="en-US" sz="2100" b="1" i="1" u="sng" spc="-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100" b="1" i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Method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989"/>
            <a:ext cx="7556500" cy="10261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67" y="86786"/>
            <a:ext cx="6145593" cy="1037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23" y="0"/>
            <a:ext cx="7141857" cy="10375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347" y="0"/>
            <a:ext cx="6631516" cy="1037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09" y="0"/>
            <a:ext cx="7343876" cy="1037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54" y="73155"/>
            <a:ext cx="7437589" cy="10302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06" y="0"/>
            <a:ext cx="7329487" cy="1037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287"/>
            <a:ext cx="7556500" cy="100753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15" y="0"/>
            <a:ext cx="7022038" cy="1034541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9&quot;/&gt;&lt;/object&gt;&lt;object type=&quot;3&quot; unique_id=&quot;10005&quot;&gt;&lt;property id=&quot;20148&quot; value=&quot;5&quot;/&gt;&lt;property id=&quot;20300&quot; value=&quot;Slide 2&quot;/&gt;&lt;property id=&quot;20307&quot; value=&quot;259&quot;/&gt;&lt;/object&gt;&lt;object type=&quot;3&quot; unique_id=&quot;10006&quot;&gt;&lt;property id=&quot;20148&quot; value=&quot;5&quot;/&gt;&lt;property id=&quot;20300&quot; value=&quot;Slide 3&quot;/&gt;&lt;property id=&quot;20307&quot; value=&quot;260&quot;/&gt;&lt;/object&gt;&lt;object type=&quot;3&quot; unique_id=&quot;10007&quot;&gt;&lt;property id=&quot;20148&quot; value=&quot;5&quot;/&gt;&lt;property id=&quot;20300&quot; value=&quot;Slide 4&quot;/&gt;&lt;property id=&quot;20307&quot; value=&quot;261&quot;/&gt;&lt;/object&gt;&lt;object type=&quot;3&quot; unique_id=&quot;10008&quot;&gt;&lt;property id=&quot;20148&quot; value=&quot;5&quot;/&gt;&lt;property id=&quot;20300&quot; value=&quot;Slide 5&quot;/&gt;&lt;property id=&quot;20307&quot; value=&quot;262&quot;/&gt;&lt;/object&gt;&lt;object type=&quot;3&quot; unique_id=&quot;10009&quot;&gt;&lt;property id=&quot;20148&quot; value=&quot;5&quot;/&gt;&lt;property id=&quot;20300&quot; value=&quot;Slide 6&quot;/&gt;&lt;property id=&quot;20307&quot; value=&quot;263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&quot;/&gt;&lt;property id=&quot;20307&quot; value=&quot;266&quot;/&gt;&lt;/object&gt;&lt;object type=&quot;3&quot; unique_id=&quot;10013&quot;&gt;&lt;property id=&quot;20148&quot; value=&quot;5&quot;/&gt;&lt;property id=&quot;20300&quot; value=&quot;Slide 10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C5338-471E-47B1-B2B0-529575135A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08d94fdf-b342-4279-8130-62ef4a5bf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D741BF-92BA-41B4-9DEA-EB7E2E19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9C5E04-3A0B-455B-8753-01299928AA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12</Words>
  <Application>Microsoft Office PowerPoint</Application>
  <PresentationFormat>Custom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RAM</cp:lastModifiedBy>
  <cp:revision>4</cp:revision>
  <dcterms:created xsi:type="dcterms:W3CDTF">2021-10-14T07:09:58Z</dcterms:created>
  <dcterms:modified xsi:type="dcterms:W3CDTF">2021-12-05T09:26:59Z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2021-10-14T00:00:00Z</vt:filetime>
  </property>
  <property fmtid="{D5CDD505-2E9C-101B-9397-08002B2CF9AE}" pid="3" name="ContentTypeId">
    <vt:lpwstr>0x01010002446CEF139A574A9B083C57F3B11932</vt:lpwstr>
  </property>
</Properties>
</file>