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78" r:id="rId4"/>
    <p:sldId id="269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65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Dhull" userId="5399e46346765f32" providerId="LiveId" clId="{FA110DB5-62B9-442F-8B2C-72337E0A1C42}"/>
    <pc:docChg chg="undo custSel addSld modSld">
      <pc:chgData name="Manju Dhull" userId="5399e46346765f32" providerId="LiveId" clId="{FA110DB5-62B9-442F-8B2C-72337E0A1C42}" dt="2021-11-11T09:29:17.419" v="659" actId="13822"/>
      <pc:docMkLst>
        <pc:docMk/>
      </pc:docMkLst>
      <pc:sldChg chg="modSp mod">
        <pc:chgData name="Manju Dhull" userId="5399e46346765f32" providerId="LiveId" clId="{FA110DB5-62B9-442F-8B2C-72337E0A1C42}" dt="2021-11-11T09:15:33.729" v="262" actId="20577"/>
        <pc:sldMkLst>
          <pc:docMk/>
          <pc:sldMk cId="4023988537" sldId="257"/>
        </pc:sldMkLst>
        <pc:spChg chg="mod">
          <ac:chgData name="Manju Dhull" userId="5399e46346765f32" providerId="LiveId" clId="{FA110DB5-62B9-442F-8B2C-72337E0A1C42}" dt="2021-11-11T09:15:33.729" v="262" actId="20577"/>
          <ac:spMkLst>
            <pc:docMk/>
            <pc:sldMk cId="4023988537" sldId="257"/>
            <ac:spMk id="3" creationId="{896AFAEF-C0E1-4D1E-8354-E07DFE07945C}"/>
          </ac:spMkLst>
        </pc:spChg>
      </pc:sldChg>
      <pc:sldChg chg="modSp mod">
        <pc:chgData name="Manju Dhull" userId="5399e46346765f32" providerId="LiveId" clId="{FA110DB5-62B9-442F-8B2C-72337E0A1C42}" dt="2021-11-11T09:00:30.173" v="35" actId="27636"/>
        <pc:sldMkLst>
          <pc:docMk/>
          <pc:sldMk cId="1574819555" sldId="258"/>
        </pc:sldMkLst>
        <pc:spChg chg="mod">
          <ac:chgData name="Manju Dhull" userId="5399e46346765f32" providerId="LiveId" clId="{FA110DB5-62B9-442F-8B2C-72337E0A1C42}" dt="2021-11-11T09:00:30.173" v="35" actId="27636"/>
          <ac:spMkLst>
            <pc:docMk/>
            <pc:sldMk cId="1574819555" sldId="258"/>
            <ac:spMk id="3" creationId="{0FE0D241-6766-4CE8-B699-EA1E1B774838}"/>
          </ac:spMkLst>
        </pc:spChg>
      </pc:sldChg>
      <pc:sldChg chg="addSp delSp modSp mod">
        <pc:chgData name="Manju Dhull" userId="5399e46346765f32" providerId="LiveId" clId="{FA110DB5-62B9-442F-8B2C-72337E0A1C42}" dt="2021-11-11T09:29:17.419" v="659" actId="13822"/>
        <pc:sldMkLst>
          <pc:docMk/>
          <pc:sldMk cId="3023991643" sldId="259"/>
        </pc:sldMkLst>
        <pc:spChg chg="mod">
          <ac:chgData name="Manju Dhull" userId="5399e46346765f32" providerId="LiveId" clId="{FA110DB5-62B9-442F-8B2C-72337E0A1C42}" dt="2021-11-11T09:26:39.459" v="611" actId="20577"/>
          <ac:spMkLst>
            <pc:docMk/>
            <pc:sldMk cId="3023991643" sldId="259"/>
            <ac:spMk id="3" creationId="{B3E4DAD5-4B15-4575-A1C8-59E781C16615}"/>
          </ac:spMkLst>
        </pc:spChg>
        <pc:spChg chg="add del mod">
          <ac:chgData name="Manju Dhull" userId="5399e46346765f32" providerId="LiveId" clId="{FA110DB5-62B9-442F-8B2C-72337E0A1C42}" dt="2021-11-11T09:21:21.109" v="355" actId="478"/>
          <ac:spMkLst>
            <pc:docMk/>
            <pc:sldMk cId="3023991643" sldId="259"/>
            <ac:spMk id="4" creationId="{6B80E29E-A14B-49F4-A84A-88D0A856958C}"/>
          </ac:spMkLst>
        </pc:spChg>
        <pc:spChg chg="add mod">
          <ac:chgData name="Manju Dhull" userId="5399e46346765f32" providerId="LiveId" clId="{FA110DB5-62B9-442F-8B2C-72337E0A1C42}" dt="2021-11-11T09:27:44.748" v="636" actId="20577"/>
          <ac:spMkLst>
            <pc:docMk/>
            <pc:sldMk cId="3023991643" sldId="259"/>
            <ac:spMk id="5" creationId="{F91B3A23-58CC-4BF4-A062-F526463A3E98}"/>
          </ac:spMkLst>
        </pc:spChg>
        <pc:spChg chg="add del mod">
          <ac:chgData name="Manju Dhull" userId="5399e46346765f32" providerId="LiveId" clId="{FA110DB5-62B9-442F-8B2C-72337E0A1C42}" dt="2021-11-11T09:24:55.345" v="408" actId="1076"/>
          <ac:spMkLst>
            <pc:docMk/>
            <pc:sldMk cId="3023991643" sldId="259"/>
            <ac:spMk id="6" creationId="{D4FA0261-DED3-452A-9FF5-711EAAE7A8AE}"/>
          </ac:spMkLst>
        </pc:spChg>
        <pc:spChg chg="add mod">
          <ac:chgData name="Manju Dhull" userId="5399e46346765f32" providerId="LiveId" clId="{FA110DB5-62B9-442F-8B2C-72337E0A1C42}" dt="2021-11-11T09:25:22.705" v="413" actId="13822"/>
          <ac:spMkLst>
            <pc:docMk/>
            <pc:sldMk cId="3023991643" sldId="259"/>
            <ac:spMk id="7" creationId="{5B95605C-321F-4632-A291-C11DDB3FC82E}"/>
          </ac:spMkLst>
        </pc:spChg>
        <pc:spChg chg="add mod">
          <ac:chgData name="Manju Dhull" userId="5399e46346765f32" providerId="LiveId" clId="{FA110DB5-62B9-442F-8B2C-72337E0A1C42}" dt="2021-11-11T09:25:44.590" v="416" actId="1076"/>
          <ac:spMkLst>
            <pc:docMk/>
            <pc:sldMk cId="3023991643" sldId="259"/>
            <ac:spMk id="8" creationId="{02A554AC-DE17-4705-AD36-67F1F5243E52}"/>
          </ac:spMkLst>
        </pc:spChg>
        <pc:spChg chg="add mod">
          <ac:chgData name="Manju Dhull" userId="5399e46346765f32" providerId="LiveId" clId="{FA110DB5-62B9-442F-8B2C-72337E0A1C42}" dt="2021-11-11T09:27:07.285" v="617" actId="20577"/>
          <ac:spMkLst>
            <pc:docMk/>
            <pc:sldMk cId="3023991643" sldId="259"/>
            <ac:spMk id="9" creationId="{E116A055-3DC7-4064-9556-87B08C4C826A}"/>
          </ac:spMkLst>
        </pc:spChg>
        <pc:spChg chg="add mod">
          <ac:chgData name="Manju Dhull" userId="5399e46346765f32" providerId="LiveId" clId="{FA110DB5-62B9-442F-8B2C-72337E0A1C42}" dt="2021-11-11T09:28:40.333" v="653" actId="1076"/>
          <ac:spMkLst>
            <pc:docMk/>
            <pc:sldMk cId="3023991643" sldId="259"/>
            <ac:spMk id="10" creationId="{DD1A8BED-EC8E-43DD-88AC-008EFC66994E}"/>
          </ac:spMkLst>
        </pc:spChg>
        <pc:spChg chg="add">
          <ac:chgData name="Manju Dhull" userId="5399e46346765f32" providerId="LiveId" clId="{FA110DB5-62B9-442F-8B2C-72337E0A1C42}" dt="2021-11-11T09:27:29.744" v="618" actId="11529"/>
          <ac:spMkLst>
            <pc:docMk/>
            <pc:sldMk cId="3023991643" sldId="259"/>
            <ac:spMk id="11" creationId="{3DDF8B46-11BF-4327-BCDE-049E2FBD5B4E}"/>
          </ac:spMkLst>
        </pc:spChg>
        <pc:spChg chg="add mod">
          <ac:chgData name="Manju Dhull" userId="5399e46346765f32" providerId="LiveId" clId="{FA110DB5-62B9-442F-8B2C-72337E0A1C42}" dt="2021-11-11T09:28:33.306" v="652" actId="13822"/>
          <ac:spMkLst>
            <pc:docMk/>
            <pc:sldMk cId="3023991643" sldId="259"/>
            <ac:spMk id="12" creationId="{F31CC8D2-D7E3-4AAF-A6C2-CA3D8744E85D}"/>
          </ac:spMkLst>
        </pc:spChg>
        <pc:spChg chg="add mod">
          <ac:chgData name="Manju Dhull" userId="5399e46346765f32" providerId="LiveId" clId="{FA110DB5-62B9-442F-8B2C-72337E0A1C42}" dt="2021-11-11T09:29:02.551" v="656" actId="1076"/>
          <ac:spMkLst>
            <pc:docMk/>
            <pc:sldMk cId="3023991643" sldId="259"/>
            <ac:spMk id="13" creationId="{92E257EA-D031-47ED-A1A1-1E4B3C0DE838}"/>
          </ac:spMkLst>
        </pc:spChg>
        <pc:spChg chg="add mod">
          <ac:chgData name="Manju Dhull" userId="5399e46346765f32" providerId="LiveId" clId="{FA110DB5-62B9-442F-8B2C-72337E0A1C42}" dt="2021-11-11T09:29:17.419" v="659" actId="13822"/>
          <ac:spMkLst>
            <pc:docMk/>
            <pc:sldMk cId="3023991643" sldId="259"/>
            <ac:spMk id="14" creationId="{8D5CEBAB-D353-49A0-AA22-23071E6A1C95}"/>
          </ac:spMkLst>
        </pc:spChg>
      </pc:sldChg>
      <pc:sldChg chg="modSp mod">
        <pc:chgData name="Manju Dhull" userId="5399e46346765f32" providerId="LiveId" clId="{FA110DB5-62B9-442F-8B2C-72337E0A1C42}" dt="2021-11-11T09:00:11.538" v="26" actId="27636"/>
        <pc:sldMkLst>
          <pc:docMk/>
          <pc:sldMk cId="1442259947" sldId="261"/>
        </pc:sldMkLst>
        <pc:spChg chg="mod">
          <ac:chgData name="Manju Dhull" userId="5399e46346765f32" providerId="LiveId" clId="{FA110DB5-62B9-442F-8B2C-72337E0A1C42}" dt="2021-11-11T09:00:11.538" v="26" actId="27636"/>
          <ac:spMkLst>
            <pc:docMk/>
            <pc:sldMk cId="1442259947" sldId="261"/>
            <ac:spMk id="3" creationId="{C0A15250-57F2-4032-A849-8D5233E916E6}"/>
          </ac:spMkLst>
        </pc:spChg>
      </pc:sldChg>
      <pc:sldChg chg="modSp mod">
        <pc:chgData name="Manju Dhull" userId="5399e46346765f32" providerId="LiveId" clId="{FA110DB5-62B9-442F-8B2C-72337E0A1C42}" dt="2021-11-11T09:00:11.552" v="27" actId="27636"/>
        <pc:sldMkLst>
          <pc:docMk/>
          <pc:sldMk cId="278750716" sldId="262"/>
        </pc:sldMkLst>
        <pc:spChg chg="mod">
          <ac:chgData name="Manju Dhull" userId="5399e46346765f32" providerId="LiveId" clId="{FA110DB5-62B9-442F-8B2C-72337E0A1C42}" dt="2021-11-11T09:00:11.552" v="27" actId="27636"/>
          <ac:spMkLst>
            <pc:docMk/>
            <pc:sldMk cId="278750716" sldId="262"/>
            <ac:spMk id="3" creationId="{F620A202-F582-4C11-8C27-C4762E282719}"/>
          </ac:spMkLst>
        </pc:spChg>
      </pc:sldChg>
      <pc:sldChg chg="modSp mod">
        <pc:chgData name="Manju Dhull" userId="5399e46346765f32" providerId="LiveId" clId="{FA110DB5-62B9-442F-8B2C-72337E0A1C42}" dt="2021-11-11T09:00:11.565" v="28" actId="27636"/>
        <pc:sldMkLst>
          <pc:docMk/>
          <pc:sldMk cId="2137251047" sldId="263"/>
        </pc:sldMkLst>
        <pc:spChg chg="mod">
          <ac:chgData name="Manju Dhull" userId="5399e46346765f32" providerId="LiveId" clId="{FA110DB5-62B9-442F-8B2C-72337E0A1C42}" dt="2021-11-11T09:00:11.565" v="28" actId="27636"/>
          <ac:spMkLst>
            <pc:docMk/>
            <pc:sldMk cId="2137251047" sldId="263"/>
            <ac:spMk id="3" creationId="{80AB614B-FEA7-4063-959B-C97366C9A769}"/>
          </ac:spMkLst>
        </pc:spChg>
      </pc:sldChg>
      <pc:sldChg chg="modSp mod">
        <pc:chgData name="Manju Dhull" userId="5399e46346765f32" providerId="LiveId" clId="{FA110DB5-62B9-442F-8B2C-72337E0A1C42}" dt="2021-11-11T09:00:11.586" v="29" actId="27636"/>
        <pc:sldMkLst>
          <pc:docMk/>
          <pc:sldMk cId="1128253721" sldId="264"/>
        </pc:sldMkLst>
        <pc:spChg chg="mod">
          <ac:chgData name="Manju Dhull" userId="5399e46346765f32" providerId="LiveId" clId="{FA110DB5-62B9-442F-8B2C-72337E0A1C42}" dt="2021-11-11T09:00:11.586" v="29" actId="27636"/>
          <ac:spMkLst>
            <pc:docMk/>
            <pc:sldMk cId="1128253721" sldId="264"/>
            <ac:spMk id="3" creationId="{7680905B-9F5C-48F2-BC80-3F969FC2A6FD}"/>
          </ac:spMkLst>
        </pc:spChg>
      </pc:sldChg>
      <pc:sldChg chg="modSp mod">
        <pc:chgData name="Manju Dhull" userId="5399e46346765f32" providerId="LiveId" clId="{FA110DB5-62B9-442F-8B2C-72337E0A1C42}" dt="2021-11-11T09:00:11.360" v="18" actId="27636"/>
        <pc:sldMkLst>
          <pc:docMk/>
          <pc:sldMk cId="1732016311" sldId="265"/>
        </pc:sldMkLst>
        <pc:spChg chg="mod">
          <ac:chgData name="Manju Dhull" userId="5399e46346765f32" providerId="LiveId" clId="{FA110DB5-62B9-442F-8B2C-72337E0A1C42}" dt="2021-11-11T09:00:11.360" v="18" actId="27636"/>
          <ac:spMkLst>
            <pc:docMk/>
            <pc:sldMk cId="1732016311" sldId="265"/>
            <ac:spMk id="3" creationId="{927BAE5D-4952-4CD5-92BC-477FD2240BDA}"/>
          </ac:spMkLst>
        </pc:spChg>
      </pc:sldChg>
      <pc:sldChg chg="modSp mod">
        <pc:chgData name="Manju Dhull" userId="5399e46346765f32" providerId="LiveId" clId="{FA110DB5-62B9-442F-8B2C-72337E0A1C42}" dt="2021-11-11T09:00:11.594" v="30" actId="27636"/>
        <pc:sldMkLst>
          <pc:docMk/>
          <pc:sldMk cId="3539808667" sldId="266"/>
        </pc:sldMkLst>
        <pc:spChg chg="mod">
          <ac:chgData name="Manju Dhull" userId="5399e46346765f32" providerId="LiveId" clId="{FA110DB5-62B9-442F-8B2C-72337E0A1C42}" dt="2021-11-11T09:00:11.594" v="30" actId="27636"/>
          <ac:spMkLst>
            <pc:docMk/>
            <pc:sldMk cId="3539808667" sldId="266"/>
            <ac:spMk id="3" creationId="{A96511E3-14FE-4908-9931-EA8F5EC07CD7}"/>
          </ac:spMkLst>
        </pc:spChg>
      </pc:sldChg>
      <pc:sldChg chg="modSp mod">
        <pc:chgData name="Manju Dhull" userId="5399e46346765f32" providerId="LiveId" clId="{FA110DB5-62B9-442F-8B2C-72337E0A1C42}" dt="2021-11-11T09:00:11.605" v="31" actId="27636"/>
        <pc:sldMkLst>
          <pc:docMk/>
          <pc:sldMk cId="153054851" sldId="267"/>
        </pc:sldMkLst>
        <pc:spChg chg="mod">
          <ac:chgData name="Manju Dhull" userId="5399e46346765f32" providerId="LiveId" clId="{FA110DB5-62B9-442F-8B2C-72337E0A1C42}" dt="2021-11-11T09:00:11.605" v="31" actId="27636"/>
          <ac:spMkLst>
            <pc:docMk/>
            <pc:sldMk cId="153054851" sldId="267"/>
            <ac:spMk id="3" creationId="{BF544F95-91EB-4FF9-BC92-52F7165FDA6F}"/>
          </ac:spMkLst>
        </pc:spChg>
      </pc:sldChg>
      <pc:sldChg chg="modSp mod">
        <pc:chgData name="Manju Dhull" userId="5399e46346765f32" providerId="LiveId" clId="{FA110DB5-62B9-442F-8B2C-72337E0A1C42}" dt="2021-11-11T09:00:11.605" v="32" actId="27636"/>
        <pc:sldMkLst>
          <pc:docMk/>
          <pc:sldMk cId="2868942624" sldId="268"/>
        </pc:sldMkLst>
        <pc:spChg chg="mod">
          <ac:chgData name="Manju Dhull" userId="5399e46346765f32" providerId="LiveId" clId="{FA110DB5-62B9-442F-8B2C-72337E0A1C42}" dt="2021-11-11T09:00:11.605" v="32" actId="27636"/>
          <ac:spMkLst>
            <pc:docMk/>
            <pc:sldMk cId="2868942624" sldId="268"/>
            <ac:spMk id="2" creationId="{47211F18-EF61-46E2-813F-8D805CCE8E32}"/>
          </ac:spMkLst>
        </pc:spChg>
      </pc:sldChg>
      <pc:sldChg chg="modSp mod">
        <pc:chgData name="Manju Dhull" userId="5399e46346765f32" providerId="LiveId" clId="{FA110DB5-62B9-442F-8B2C-72337E0A1C42}" dt="2021-11-11T09:13:13.129" v="181" actId="5793"/>
        <pc:sldMkLst>
          <pc:docMk/>
          <pc:sldMk cId="2073260699" sldId="269"/>
        </pc:sldMkLst>
        <pc:spChg chg="mod">
          <ac:chgData name="Manju Dhull" userId="5399e46346765f32" providerId="LiveId" clId="{FA110DB5-62B9-442F-8B2C-72337E0A1C42}" dt="2021-11-11T09:10:49.017" v="57" actId="20577"/>
          <ac:spMkLst>
            <pc:docMk/>
            <pc:sldMk cId="2073260699" sldId="269"/>
            <ac:spMk id="2" creationId="{8C725025-5BBF-444A-B2F7-2198DB0708C0}"/>
          </ac:spMkLst>
        </pc:spChg>
        <pc:spChg chg="mod">
          <ac:chgData name="Manju Dhull" userId="5399e46346765f32" providerId="LiveId" clId="{FA110DB5-62B9-442F-8B2C-72337E0A1C42}" dt="2021-11-11T09:13:13.129" v="181" actId="5793"/>
          <ac:spMkLst>
            <pc:docMk/>
            <pc:sldMk cId="2073260699" sldId="269"/>
            <ac:spMk id="3" creationId="{361D6250-0A32-4935-9F0B-40DF75B8CEC9}"/>
          </ac:spMkLst>
        </pc:spChg>
      </pc:sldChg>
      <pc:sldChg chg="modSp mod">
        <pc:chgData name="Manju Dhull" userId="5399e46346765f32" providerId="LiveId" clId="{FA110DB5-62B9-442F-8B2C-72337E0A1C42}" dt="2021-11-11T09:00:11.614" v="33" actId="27636"/>
        <pc:sldMkLst>
          <pc:docMk/>
          <pc:sldMk cId="2296002620" sldId="270"/>
        </pc:sldMkLst>
        <pc:spChg chg="mod">
          <ac:chgData name="Manju Dhull" userId="5399e46346765f32" providerId="LiveId" clId="{FA110DB5-62B9-442F-8B2C-72337E0A1C42}" dt="2021-11-11T09:00:11.614" v="33" actId="27636"/>
          <ac:spMkLst>
            <pc:docMk/>
            <pc:sldMk cId="2296002620" sldId="270"/>
            <ac:spMk id="3" creationId="{C15F3DFB-FEDB-4A3F-9157-18D3A2C72722}"/>
          </ac:spMkLst>
        </pc:spChg>
      </pc:sldChg>
      <pc:sldChg chg="modSp mod">
        <pc:chgData name="Manju Dhull" userId="5399e46346765f32" providerId="LiveId" clId="{FA110DB5-62B9-442F-8B2C-72337E0A1C42}" dt="2021-11-11T09:00:11.317" v="17" actId="27636"/>
        <pc:sldMkLst>
          <pc:docMk/>
          <pc:sldMk cId="2586737597" sldId="271"/>
        </pc:sldMkLst>
        <pc:spChg chg="mod">
          <ac:chgData name="Manju Dhull" userId="5399e46346765f32" providerId="LiveId" clId="{FA110DB5-62B9-442F-8B2C-72337E0A1C42}" dt="2021-11-11T09:00:11.317" v="17" actId="27636"/>
          <ac:spMkLst>
            <pc:docMk/>
            <pc:sldMk cId="2586737597" sldId="271"/>
            <ac:spMk id="3" creationId="{5FDC2A1D-F26E-41F1-B629-2C3076179B50}"/>
          </ac:spMkLst>
        </pc:spChg>
      </pc:sldChg>
      <pc:sldChg chg="modSp mod">
        <pc:chgData name="Manju Dhull" userId="5399e46346765f32" providerId="LiveId" clId="{FA110DB5-62B9-442F-8B2C-72337E0A1C42}" dt="2021-11-11T09:00:11.376" v="19" actId="27636"/>
        <pc:sldMkLst>
          <pc:docMk/>
          <pc:sldMk cId="4159318514" sldId="272"/>
        </pc:sldMkLst>
        <pc:spChg chg="mod">
          <ac:chgData name="Manju Dhull" userId="5399e46346765f32" providerId="LiveId" clId="{FA110DB5-62B9-442F-8B2C-72337E0A1C42}" dt="2021-11-11T09:00:11.376" v="19" actId="27636"/>
          <ac:spMkLst>
            <pc:docMk/>
            <pc:sldMk cId="4159318514" sldId="272"/>
            <ac:spMk id="3" creationId="{ADF88DDF-CF99-47D7-BFE5-A34D41C051F6}"/>
          </ac:spMkLst>
        </pc:spChg>
      </pc:sldChg>
      <pc:sldChg chg="modSp mod">
        <pc:chgData name="Manju Dhull" userId="5399e46346765f32" providerId="LiveId" clId="{FA110DB5-62B9-442F-8B2C-72337E0A1C42}" dt="2021-11-11T09:00:11.396" v="20" actId="27636"/>
        <pc:sldMkLst>
          <pc:docMk/>
          <pc:sldMk cId="2502007224" sldId="274"/>
        </pc:sldMkLst>
        <pc:spChg chg="mod">
          <ac:chgData name="Manju Dhull" userId="5399e46346765f32" providerId="LiveId" clId="{FA110DB5-62B9-442F-8B2C-72337E0A1C42}" dt="2021-11-11T09:00:11.396" v="20" actId="27636"/>
          <ac:spMkLst>
            <pc:docMk/>
            <pc:sldMk cId="2502007224" sldId="274"/>
            <ac:spMk id="3" creationId="{2B4172FA-BDE9-428F-847A-1B7C47CE9125}"/>
          </ac:spMkLst>
        </pc:spChg>
      </pc:sldChg>
      <pc:sldChg chg="modSp mod">
        <pc:chgData name="Manju Dhull" userId="5399e46346765f32" providerId="LiveId" clId="{FA110DB5-62B9-442F-8B2C-72337E0A1C42}" dt="2021-11-11T09:04:47.606" v="47" actId="27636"/>
        <pc:sldMkLst>
          <pc:docMk/>
          <pc:sldMk cId="595005496" sldId="275"/>
        </pc:sldMkLst>
        <pc:spChg chg="mod">
          <ac:chgData name="Manju Dhull" userId="5399e46346765f32" providerId="LiveId" clId="{FA110DB5-62B9-442F-8B2C-72337E0A1C42}" dt="2021-11-11T09:00:03.351" v="4" actId="27636"/>
          <ac:spMkLst>
            <pc:docMk/>
            <pc:sldMk cId="595005496" sldId="275"/>
            <ac:spMk id="2" creationId="{A5D3558A-2E1C-4794-89BC-0616A6396832}"/>
          </ac:spMkLst>
        </pc:spChg>
        <pc:spChg chg="mod">
          <ac:chgData name="Manju Dhull" userId="5399e46346765f32" providerId="LiveId" clId="{FA110DB5-62B9-442F-8B2C-72337E0A1C42}" dt="2021-11-11T09:04:47.606" v="47" actId="27636"/>
          <ac:spMkLst>
            <pc:docMk/>
            <pc:sldMk cId="595005496" sldId="275"/>
            <ac:spMk id="3" creationId="{6A9F5CC6-DA03-4190-A540-CF3CB79449D0}"/>
          </ac:spMkLst>
        </pc:spChg>
      </pc:sldChg>
      <pc:sldChg chg="modSp mod">
        <pc:chgData name="Manju Dhull" userId="5399e46346765f32" providerId="LiveId" clId="{FA110DB5-62B9-442F-8B2C-72337E0A1C42}" dt="2021-11-11T09:00:11.443" v="22" actId="27636"/>
        <pc:sldMkLst>
          <pc:docMk/>
          <pc:sldMk cId="3339500920" sldId="276"/>
        </pc:sldMkLst>
        <pc:spChg chg="mod">
          <ac:chgData name="Manju Dhull" userId="5399e46346765f32" providerId="LiveId" clId="{FA110DB5-62B9-442F-8B2C-72337E0A1C42}" dt="2021-11-11T09:00:11.443" v="22" actId="27636"/>
          <ac:spMkLst>
            <pc:docMk/>
            <pc:sldMk cId="3339500920" sldId="276"/>
            <ac:spMk id="3" creationId="{B102225C-A4D6-4E5A-B5FD-9E19EC1D1016}"/>
          </ac:spMkLst>
        </pc:spChg>
      </pc:sldChg>
      <pc:sldChg chg="new">
        <pc:chgData name="Manju Dhull" userId="5399e46346765f32" providerId="LiveId" clId="{FA110DB5-62B9-442F-8B2C-72337E0A1C42}" dt="2021-11-11T09:03:52.666" v="36" actId="680"/>
        <pc:sldMkLst>
          <pc:docMk/>
          <pc:sldMk cId="2975995822" sldId="277"/>
        </pc:sldMkLst>
      </pc:sldChg>
      <pc:sldChg chg="modSp new mod">
        <pc:chgData name="Manju Dhull" userId="5399e46346765f32" providerId="LiveId" clId="{FA110DB5-62B9-442F-8B2C-72337E0A1C42}" dt="2021-11-11T09:11:23.406" v="105" actId="20577"/>
        <pc:sldMkLst>
          <pc:docMk/>
          <pc:sldMk cId="3640649016" sldId="278"/>
        </pc:sldMkLst>
        <pc:spChg chg="mod">
          <ac:chgData name="Manju Dhull" userId="5399e46346765f32" providerId="LiveId" clId="{FA110DB5-62B9-442F-8B2C-72337E0A1C42}" dt="2021-11-11T09:11:04.787" v="69" actId="20577"/>
          <ac:spMkLst>
            <pc:docMk/>
            <pc:sldMk cId="3640649016" sldId="278"/>
            <ac:spMk id="2" creationId="{75EFF02C-FF9E-4190-A0CB-ADFA34DEA4FB}"/>
          </ac:spMkLst>
        </pc:spChg>
        <pc:spChg chg="mod">
          <ac:chgData name="Manju Dhull" userId="5399e46346765f32" providerId="LiveId" clId="{FA110DB5-62B9-442F-8B2C-72337E0A1C42}" dt="2021-11-11T09:11:23.406" v="105" actId="20577"/>
          <ac:spMkLst>
            <pc:docMk/>
            <pc:sldMk cId="3640649016" sldId="278"/>
            <ac:spMk id="3" creationId="{8A9EB94D-C67A-4FD0-901C-FB28133191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3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6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5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8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0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1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7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1A7156-1036-439D-B51A-8356C77A99B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AA7A71D-36E9-4950-9F16-A121B2979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variables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inner-cla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2B5C-B4BA-4DF1-97C4-1DC8EFC93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unit -2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7CE7-9652-4685-8F08-A1656A876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4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0E49-AE95-49B0-9608-3B566EAB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r>
              <a:rPr lang="en-US" dirty="0"/>
              <a:t>Initialization through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614B-FEA7-4063-959B-C97366C9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Student  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int</a:t>
            </a:r>
            <a:r>
              <a:rPr lang="en-IN" dirty="0"/>
              <a:t> </a:t>
            </a:r>
            <a:r>
              <a:rPr lang="en-IN" dirty="0" err="1"/>
              <a:t>rollno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String name;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insertRecord</a:t>
            </a:r>
            <a:r>
              <a:rPr lang="en-IN" dirty="0"/>
              <a:t>(</a:t>
            </a:r>
            <a:r>
              <a:rPr lang="en-IN" b="1" dirty="0"/>
              <a:t>int</a:t>
            </a:r>
            <a:r>
              <a:rPr lang="en-IN" dirty="0"/>
              <a:t> r, String n)  {  </a:t>
            </a:r>
          </a:p>
          <a:p>
            <a:pPr marL="0" indent="0">
              <a:buNone/>
            </a:pPr>
            <a:r>
              <a:rPr lang="en-IN" dirty="0" err="1"/>
              <a:t>rollno</a:t>
            </a:r>
            <a:r>
              <a:rPr lang="en-IN" dirty="0"/>
              <a:t>=r;  </a:t>
            </a:r>
          </a:p>
          <a:p>
            <a:pPr marL="0" indent="0">
              <a:buNone/>
            </a:pPr>
            <a:r>
              <a:rPr lang="en-IN" dirty="0"/>
              <a:t>  name=n;  }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displayInformation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rollno</a:t>
            </a:r>
            <a:r>
              <a:rPr lang="en-IN" dirty="0"/>
              <a:t>+" "+name);    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TestStudent4{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Student s1=</a:t>
            </a:r>
            <a:r>
              <a:rPr lang="en-IN" b="1" dirty="0"/>
              <a:t>new</a:t>
            </a:r>
            <a:r>
              <a:rPr lang="en-IN" dirty="0"/>
              <a:t> Student();  </a:t>
            </a:r>
          </a:p>
          <a:p>
            <a:pPr marL="0" indent="0">
              <a:buNone/>
            </a:pPr>
            <a:r>
              <a:rPr lang="en-IN" dirty="0"/>
              <a:t>  Student s2=</a:t>
            </a:r>
            <a:r>
              <a:rPr lang="en-IN" b="1" dirty="0"/>
              <a:t>new</a:t>
            </a:r>
            <a:r>
              <a:rPr lang="en-IN" dirty="0"/>
              <a:t> Student();  </a:t>
            </a:r>
          </a:p>
          <a:p>
            <a:pPr marL="0" indent="0">
              <a:buNone/>
            </a:pPr>
            <a:r>
              <a:rPr lang="en-IN" dirty="0"/>
              <a:t>  s1.insertRecord(111,"Karan");  </a:t>
            </a:r>
          </a:p>
          <a:p>
            <a:pPr marL="0" indent="0">
              <a:buNone/>
            </a:pPr>
            <a:r>
              <a:rPr lang="en-IN" dirty="0"/>
              <a:t>  s2.insertRecord(222,"Aryan");  </a:t>
            </a:r>
          </a:p>
          <a:p>
            <a:pPr marL="0" indent="0">
              <a:buNone/>
            </a:pPr>
            <a:r>
              <a:rPr lang="en-IN" dirty="0"/>
              <a:t>  s1.displayInformation();  </a:t>
            </a:r>
          </a:p>
          <a:p>
            <a:pPr marL="0" indent="0">
              <a:buNone/>
            </a:pPr>
            <a:r>
              <a:rPr lang="en-IN" dirty="0"/>
              <a:t>  s2.displayInformation();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25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5E6B-2E03-42D1-95AC-4FC214C7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>
            <a:normAutofit fontScale="90000"/>
          </a:bodyPr>
          <a:lstStyle/>
          <a:p>
            <a:r>
              <a:rPr lang="en-IN" dirty="0"/>
              <a:t>Real World Example: Account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905B-9F5C-48F2-BC80-3F969FC2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Account{  </a:t>
            </a:r>
          </a:p>
          <a:p>
            <a:pPr marL="0" indent="0">
              <a:buNone/>
            </a:pPr>
            <a:r>
              <a:rPr lang="en-IN" b="1" dirty="0"/>
              <a:t>int</a:t>
            </a:r>
            <a:r>
              <a:rPr lang="en-IN" dirty="0"/>
              <a:t> </a:t>
            </a:r>
            <a:r>
              <a:rPr lang="en-IN" dirty="0" err="1"/>
              <a:t>acc_no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String name;  </a:t>
            </a:r>
          </a:p>
          <a:p>
            <a:pPr marL="0" indent="0">
              <a:buNone/>
            </a:pPr>
            <a:r>
              <a:rPr lang="en-IN" b="1" dirty="0"/>
              <a:t>float</a:t>
            </a:r>
            <a:r>
              <a:rPr lang="en-IN" dirty="0"/>
              <a:t> amount;  </a:t>
            </a:r>
          </a:p>
          <a:p>
            <a:pPr marL="0" indent="0">
              <a:buNone/>
            </a:pPr>
            <a:r>
              <a:rPr lang="en-IN" dirty="0"/>
              <a:t>//Method to initialize object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insert(</a:t>
            </a:r>
            <a:r>
              <a:rPr lang="en-IN" b="1" dirty="0"/>
              <a:t>int</a:t>
            </a:r>
            <a:r>
              <a:rPr lang="en-IN" dirty="0"/>
              <a:t> </a:t>
            </a:r>
            <a:r>
              <a:rPr lang="en-IN" dirty="0" err="1"/>
              <a:t>a,String</a:t>
            </a:r>
            <a:r>
              <a:rPr lang="en-IN" dirty="0"/>
              <a:t> </a:t>
            </a:r>
            <a:r>
              <a:rPr lang="en-IN" dirty="0" err="1"/>
              <a:t>n,</a:t>
            </a:r>
            <a:r>
              <a:rPr lang="en-IN" b="1" dirty="0" err="1"/>
              <a:t>float</a:t>
            </a:r>
            <a:r>
              <a:rPr lang="en-IN" dirty="0"/>
              <a:t> amt){  </a:t>
            </a:r>
          </a:p>
          <a:p>
            <a:pPr marL="0" indent="0">
              <a:buNone/>
            </a:pPr>
            <a:r>
              <a:rPr lang="en-IN" dirty="0" err="1"/>
              <a:t>acc_no</a:t>
            </a:r>
            <a:r>
              <a:rPr lang="en-IN" dirty="0"/>
              <a:t>=a;  </a:t>
            </a:r>
          </a:p>
          <a:p>
            <a:pPr marL="0" indent="0">
              <a:buNone/>
            </a:pPr>
            <a:r>
              <a:rPr lang="en-IN" dirty="0"/>
              <a:t>name=n;  </a:t>
            </a:r>
          </a:p>
          <a:p>
            <a:pPr marL="0" indent="0">
              <a:buNone/>
            </a:pPr>
            <a:r>
              <a:rPr lang="en-IN" dirty="0"/>
              <a:t>amount=amt;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//deposit method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deposit(</a:t>
            </a:r>
            <a:r>
              <a:rPr lang="en-IN" b="1" dirty="0"/>
              <a:t>float</a:t>
            </a:r>
            <a:r>
              <a:rPr lang="en-IN" dirty="0"/>
              <a:t> amt){  </a:t>
            </a:r>
          </a:p>
          <a:p>
            <a:pPr marL="0" indent="0">
              <a:buNone/>
            </a:pPr>
            <a:r>
              <a:rPr lang="en-IN" dirty="0"/>
              <a:t>amount=</a:t>
            </a:r>
            <a:r>
              <a:rPr lang="en-IN" dirty="0" err="1"/>
              <a:t>amount+amt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(amt+" deposited");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25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BC27-02BC-49B3-94FD-CF29C45E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11E3-14FE-4908-9931-EA8F5EC0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//withdraw method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withdraw(</a:t>
            </a:r>
            <a:r>
              <a:rPr lang="en-IN" b="1" dirty="0"/>
              <a:t>float</a:t>
            </a:r>
            <a:r>
              <a:rPr lang="en-IN" dirty="0"/>
              <a:t> amt){  </a:t>
            </a:r>
          </a:p>
          <a:p>
            <a:pPr marL="0" indent="0">
              <a:buNone/>
            </a:pPr>
            <a:r>
              <a:rPr lang="en-IN" b="1" dirty="0"/>
              <a:t>if</a:t>
            </a:r>
            <a:r>
              <a:rPr lang="en-IN" dirty="0"/>
              <a:t>(amount&lt;amt){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("Insufficient Balance");  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b="1" dirty="0"/>
              <a:t>else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amount=amount-amt;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(amt+" withdrawn");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//method to check the balance of the account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checkBalance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("Balance is: "+amount);}  </a:t>
            </a:r>
          </a:p>
          <a:p>
            <a:pPr marL="0" indent="0">
              <a:buNone/>
            </a:pPr>
            <a:r>
              <a:rPr lang="en-IN" dirty="0"/>
              <a:t>//method to display the values of an object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display(){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acc_no</a:t>
            </a:r>
            <a:r>
              <a:rPr lang="en-IN" dirty="0"/>
              <a:t>+" "+name+" "+amount);}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8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4F95-91EB-4FF9-BC92-52F7165F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//Creating a test class to deposit and withdraw amount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TestAccount</a:t>
            </a:r>
            <a:r>
              <a:rPr lang="en-IN" dirty="0"/>
              <a:t> 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 {  </a:t>
            </a:r>
          </a:p>
          <a:p>
            <a:pPr marL="0" indent="0">
              <a:buNone/>
            </a:pPr>
            <a:r>
              <a:rPr lang="en-IN" dirty="0"/>
              <a:t>Account a1=</a:t>
            </a:r>
            <a:r>
              <a:rPr lang="en-IN" b="1" dirty="0"/>
              <a:t>new</a:t>
            </a:r>
            <a:r>
              <a:rPr lang="en-IN" dirty="0"/>
              <a:t> Account();  </a:t>
            </a:r>
          </a:p>
          <a:p>
            <a:pPr marL="0" indent="0">
              <a:buNone/>
            </a:pPr>
            <a:r>
              <a:rPr lang="en-IN" dirty="0"/>
              <a:t>a1.insert(832345,"Ankit",1000);  </a:t>
            </a:r>
          </a:p>
          <a:p>
            <a:pPr marL="0" indent="0">
              <a:buNone/>
            </a:pPr>
            <a:r>
              <a:rPr lang="en-IN" dirty="0"/>
              <a:t>a1.display();  </a:t>
            </a:r>
          </a:p>
          <a:p>
            <a:pPr marL="0" indent="0">
              <a:buNone/>
            </a:pPr>
            <a:r>
              <a:rPr lang="en-IN" dirty="0"/>
              <a:t>a1.checkBalance();  </a:t>
            </a:r>
          </a:p>
          <a:p>
            <a:pPr marL="0" indent="0">
              <a:buNone/>
            </a:pPr>
            <a:r>
              <a:rPr lang="en-IN" dirty="0"/>
              <a:t>a1.deposit(40000);  </a:t>
            </a:r>
          </a:p>
          <a:p>
            <a:pPr marL="0" indent="0">
              <a:buNone/>
            </a:pPr>
            <a:r>
              <a:rPr lang="en-IN" dirty="0"/>
              <a:t>a1.checkBalance();  </a:t>
            </a:r>
          </a:p>
          <a:p>
            <a:pPr marL="0" indent="0">
              <a:buNone/>
            </a:pPr>
            <a:r>
              <a:rPr lang="en-IN" dirty="0"/>
              <a:t>a1.withdraw(15000);  </a:t>
            </a:r>
          </a:p>
          <a:p>
            <a:pPr marL="0" indent="0">
              <a:buNone/>
            </a:pPr>
            <a:r>
              <a:rPr lang="en-IN" dirty="0"/>
              <a:t>a1.checkBalance();  </a:t>
            </a:r>
          </a:p>
          <a:p>
            <a:pPr marL="0" indent="0">
              <a:buNone/>
            </a:pPr>
            <a:r>
              <a:rPr lang="en-IN" dirty="0"/>
              <a:t>}} 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5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1F18-EF61-46E2-813F-8D805CC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0CF7-C4A0-4F26-9FEC-EA2ED5A46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1109710"/>
            <a:ext cx="10515600" cy="4836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 </a:t>
            </a:r>
            <a:r>
              <a:rPr lang="en-US" sz="1800" b="1" dirty="0"/>
              <a:t>method</a:t>
            </a:r>
            <a:r>
              <a:rPr lang="en-US" sz="1800" dirty="0"/>
              <a:t> is a block of code or collection of statements or a set of code grouped together to perform a certain task or operation. It is used to achieve the </a:t>
            </a:r>
            <a:r>
              <a:rPr lang="en-US" sz="1800" b="1" dirty="0"/>
              <a:t>reusability</a:t>
            </a:r>
            <a:r>
              <a:rPr lang="en-US" sz="1800" dirty="0"/>
              <a:t> of code.</a:t>
            </a:r>
          </a:p>
          <a:p>
            <a:pPr marL="0" indent="0">
              <a:buNone/>
            </a:pPr>
            <a:r>
              <a:rPr lang="en-IN" sz="1800" b="1" dirty="0"/>
              <a:t>Method Declaration</a:t>
            </a:r>
          </a:p>
          <a:p>
            <a:pPr marL="0" indent="0">
              <a:buNone/>
            </a:pPr>
            <a:r>
              <a:rPr lang="en-US" sz="1800" dirty="0"/>
              <a:t>The method declaration provides information about method attributes, such as visibility, return-type, name, and arguments. 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2050" name="Picture 2" descr="Method in Java">
            <a:extLst>
              <a:ext uri="{FF2B5EF4-FFF2-40B4-BE49-F238E27FC236}">
                <a16:creationId xmlns:a16="http://schemas.microsoft.com/office/drawing/2014/main" id="{7567C2D7-8501-4AEF-B39E-B9C44550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56" y="2860045"/>
            <a:ext cx="66675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4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1B73-E6FA-4DB6-8274-BD96BFF8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3DFB-FEDB-4A3F-9157-18D3A2C7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Public:</a:t>
            </a:r>
            <a:r>
              <a:rPr lang="en-US" sz="2400" dirty="0"/>
              <a:t> The method is accessible by all classes when we use public specifier in our application.</a:t>
            </a:r>
          </a:p>
          <a:p>
            <a:r>
              <a:rPr lang="en-US" sz="2400" b="1" dirty="0"/>
              <a:t>Private:</a:t>
            </a:r>
            <a:r>
              <a:rPr lang="en-US" sz="2400" dirty="0"/>
              <a:t> When we use a private access specifier, the method is accessible only in the classes in which it is defined.</a:t>
            </a:r>
          </a:p>
          <a:p>
            <a:r>
              <a:rPr lang="en-US" sz="2400" b="1" dirty="0"/>
              <a:t>Protected:</a:t>
            </a:r>
            <a:r>
              <a:rPr lang="en-US" sz="2400" dirty="0"/>
              <a:t> When we use protected access specifier, the method is accessible within the same package or subclasses in a different package.</a:t>
            </a:r>
          </a:p>
          <a:p>
            <a:r>
              <a:rPr lang="en-US" sz="2400" b="1" dirty="0"/>
              <a:t>Default:</a:t>
            </a:r>
            <a:r>
              <a:rPr lang="en-US" sz="2400" dirty="0"/>
              <a:t> When we do not use any access specifier in the method declaration, Java uses default access specifier by default. It is visible only from the same package only.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600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BEAE-66C7-41B7-BEC9-D2BFE700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Naming a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2A1D-F26E-41F1-B629-2C307617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defining a method, remember that the method name must be a </a:t>
            </a:r>
            <a:r>
              <a:rPr lang="en-US" b="1" dirty="0"/>
              <a:t>verb</a:t>
            </a:r>
            <a:r>
              <a:rPr lang="en-US" dirty="0"/>
              <a:t> and start with a </a:t>
            </a:r>
            <a:r>
              <a:rPr lang="en-US" b="1" dirty="0"/>
              <a:t>lowercase</a:t>
            </a:r>
            <a:r>
              <a:rPr lang="en-US" dirty="0"/>
              <a:t> letter. </a:t>
            </a:r>
          </a:p>
          <a:p>
            <a:r>
              <a:rPr lang="en-US" dirty="0"/>
              <a:t>If the method name has more than two words, the first name must be a verb followed by adjective or noun. In the multi-word method name, the first letter of each word must be in </a:t>
            </a:r>
            <a:r>
              <a:rPr lang="en-US" b="1" dirty="0"/>
              <a:t>uppercase</a:t>
            </a:r>
            <a:r>
              <a:rPr lang="en-US" dirty="0"/>
              <a:t> except the first word.</a:t>
            </a:r>
          </a:p>
          <a:p>
            <a:pPr marL="0" indent="0">
              <a:buNone/>
            </a:pPr>
            <a:r>
              <a:rPr lang="en-US" dirty="0"/>
              <a:t> For example:</a:t>
            </a:r>
          </a:p>
          <a:p>
            <a:pPr marL="0" indent="0">
              <a:buNone/>
            </a:pPr>
            <a:r>
              <a:rPr lang="en-US" b="1" dirty="0"/>
              <a:t>Single-word method name:</a:t>
            </a:r>
            <a:r>
              <a:rPr lang="en-US" dirty="0"/>
              <a:t> sum(), area()</a:t>
            </a:r>
          </a:p>
          <a:p>
            <a:pPr marL="0" indent="0">
              <a:buNone/>
            </a:pPr>
            <a:r>
              <a:rPr lang="en-US" b="1" dirty="0"/>
              <a:t>Multi-word method name:</a:t>
            </a:r>
            <a:r>
              <a:rPr lang="en-US" dirty="0"/>
              <a:t> </a:t>
            </a:r>
            <a:r>
              <a:rPr lang="en-US" dirty="0" err="1"/>
              <a:t>areaOfCircle</a:t>
            </a:r>
            <a:r>
              <a:rPr lang="en-US" dirty="0"/>
              <a:t>(), </a:t>
            </a:r>
            <a:r>
              <a:rPr lang="en-US" dirty="0" err="1"/>
              <a:t>stringComparision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73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D7C0-7FAF-4156-993C-71963C72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defined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AE5D-4952-4CD5-92BC-477FD224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findEvenOdd</a:t>
            </a:r>
            <a:r>
              <a:rPr lang="en-IN" dirty="0"/>
              <a:t>(</a:t>
            </a:r>
            <a:r>
              <a:rPr lang="en-IN" b="1" dirty="0"/>
              <a:t>int</a:t>
            </a:r>
            <a:r>
              <a:rPr lang="en-IN" dirty="0"/>
              <a:t> </a:t>
            </a:r>
            <a:r>
              <a:rPr lang="en-IN" dirty="0" err="1"/>
              <a:t>num</a:t>
            </a:r>
            <a:r>
              <a:rPr lang="en-IN" dirty="0"/>
              <a:t>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//method body  </a:t>
            </a:r>
          </a:p>
          <a:p>
            <a:pPr marL="0" indent="0">
              <a:buNone/>
            </a:pPr>
            <a:r>
              <a:rPr lang="en-IN" b="1" dirty="0"/>
              <a:t>if</a:t>
            </a:r>
            <a:r>
              <a:rPr lang="en-IN" dirty="0"/>
              <a:t>(num%2==0) 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+" is even");   </a:t>
            </a:r>
          </a:p>
          <a:p>
            <a:pPr marL="0" indent="0">
              <a:buNone/>
            </a:pPr>
            <a:r>
              <a:rPr lang="en-IN" b="1" dirty="0"/>
              <a:t>else</a:t>
            </a: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+" is odd");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1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1D78-EDAC-4A67-9A9E-FEA6DFBC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Invoke or calling a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8DDF-CF99-47D7-BFE5-A34D41C0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java.util.Scanner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EvenOdd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 (String </a:t>
            </a:r>
            <a:r>
              <a:rPr lang="en-IN" dirty="0" err="1"/>
              <a:t>args</a:t>
            </a:r>
            <a:r>
              <a:rPr lang="en-IN" dirty="0"/>
              <a:t>[])  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//creating Scanner class object     </a:t>
            </a:r>
          </a:p>
          <a:p>
            <a:pPr marL="0" indent="0">
              <a:buNone/>
            </a:pPr>
            <a:r>
              <a:rPr lang="en-IN" dirty="0"/>
              <a:t>Scanner scan=</a:t>
            </a:r>
            <a:r>
              <a:rPr lang="en-IN" b="1" dirty="0"/>
              <a:t>new</a:t>
            </a:r>
            <a:r>
              <a:rPr lang="en-IN" dirty="0"/>
              <a:t> Scanner(System.in);  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("Enter the number: ");  </a:t>
            </a:r>
          </a:p>
          <a:p>
            <a:pPr marL="0" indent="0">
              <a:buNone/>
            </a:pPr>
            <a:r>
              <a:rPr lang="en-IN" dirty="0"/>
              <a:t>//reading value from the user  </a:t>
            </a:r>
          </a:p>
          <a:p>
            <a:pPr marL="0" indent="0">
              <a:buNone/>
            </a:pPr>
            <a:r>
              <a:rPr lang="en-IN" b="1" dirty="0"/>
              <a:t>int</a:t>
            </a:r>
            <a:r>
              <a:rPr lang="en-IN" dirty="0"/>
              <a:t> </a:t>
            </a:r>
            <a:r>
              <a:rPr lang="en-IN" dirty="0" err="1"/>
              <a:t>num</a:t>
            </a:r>
            <a:r>
              <a:rPr lang="en-IN" dirty="0"/>
              <a:t>=</a:t>
            </a:r>
            <a:r>
              <a:rPr lang="en-IN" dirty="0" err="1"/>
              <a:t>scan.nextInt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//method calling  </a:t>
            </a:r>
          </a:p>
          <a:p>
            <a:pPr marL="0" indent="0">
              <a:buNone/>
            </a:pPr>
            <a:r>
              <a:rPr lang="en-IN" dirty="0" err="1"/>
              <a:t>findEvenOdd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1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4C20-2863-4DBA-AE32-51A54641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7C05-7073-4F00-B93E-C66E5222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static keyword</a:t>
            </a:r>
            <a:r>
              <a:rPr lang="en-US" dirty="0"/>
              <a:t> in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 is used for memory management mainly. We can apply static keyword with </a:t>
            </a:r>
            <a:r>
              <a:rPr lang="en-US" dirty="0">
                <a:hlinkClick r:id="rId3"/>
              </a:rPr>
              <a:t>variables</a:t>
            </a:r>
            <a:r>
              <a:rPr lang="en-US" dirty="0"/>
              <a:t>, methods, blocks and </a:t>
            </a:r>
            <a:r>
              <a:rPr lang="en-US" dirty="0">
                <a:hlinkClick r:id="rId4"/>
              </a:rPr>
              <a:t>nested classes</a:t>
            </a:r>
            <a:r>
              <a:rPr lang="en-US" dirty="0"/>
              <a:t>. The static keyword belongs to the class than an instance of the class.</a:t>
            </a:r>
          </a:p>
          <a:p>
            <a:r>
              <a:rPr lang="en-US" dirty="0"/>
              <a:t>Variable (also known as a class variable)</a:t>
            </a:r>
          </a:p>
          <a:p>
            <a:r>
              <a:rPr lang="en-US" dirty="0"/>
              <a:t>Method (also known as a class method)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Nested class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48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BCFD-1A74-4339-88B9-049A1686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object in java?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FAEF-C0E1-4D1E-8354-E07DFE07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entity that has state and behavior is known as an object </a:t>
            </a:r>
          </a:p>
          <a:p>
            <a:r>
              <a:rPr lang="en-US" sz="2400" dirty="0"/>
              <a:t>e.g., chair, bike, marker, pen, table, car, etc.</a:t>
            </a:r>
          </a:p>
          <a:p>
            <a:r>
              <a:rPr lang="en-US" sz="2400" dirty="0"/>
              <a:t> It can be physical or logical (tangible and intangible). </a:t>
            </a:r>
          </a:p>
          <a:p>
            <a:r>
              <a:rPr lang="en-US" sz="2400" dirty="0"/>
              <a:t>The example of an intangible object is the banking system.</a:t>
            </a:r>
          </a:p>
          <a:p>
            <a:pPr marL="0" indent="0">
              <a:buNone/>
            </a:pPr>
            <a:r>
              <a:rPr lang="en-US" sz="2400" dirty="0"/>
              <a:t>* Object can consume memory to hold property values.</a:t>
            </a:r>
          </a:p>
          <a:p>
            <a:pPr marL="0" indent="0">
              <a:buNone/>
            </a:pPr>
            <a:r>
              <a:rPr lang="en-US" sz="2400" b="1" dirty="0"/>
              <a:t>State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Behavior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Identity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3988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4A1B-422D-4331-BE54-7F7031E0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static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72FA-BDE9-428F-847A-1B7C47CE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used to refer common Properties ,</a:t>
            </a:r>
          </a:p>
          <a:p>
            <a:pPr marL="0" indent="0">
              <a:buNone/>
            </a:pPr>
            <a:r>
              <a:rPr lang="en-US" dirty="0"/>
              <a:t>for example, the company name of employees, college name of students, etc.</a:t>
            </a:r>
          </a:p>
          <a:p>
            <a:r>
              <a:rPr lang="en-US" dirty="0"/>
              <a:t>The static variable gets memory only once in the class area at the time of class loading.</a:t>
            </a:r>
          </a:p>
          <a:p>
            <a:pPr marL="0" indent="0">
              <a:buNone/>
            </a:pPr>
            <a:r>
              <a:rPr lang="en-US" b="1" dirty="0"/>
              <a:t> class</a:t>
            </a:r>
            <a:r>
              <a:rPr lang="en-US" dirty="0"/>
              <a:t> Student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   String name;  </a:t>
            </a:r>
          </a:p>
          <a:p>
            <a:pPr marL="0" indent="0">
              <a:buNone/>
            </a:pPr>
            <a:r>
              <a:rPr lang="en-US" dirty="0"/>
              <a:t>     String college="IITM";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00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558A-2E1C-4794-89BC-0616A639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7056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5CC6-DA03-4190-A540-CF3CB794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65320"/>
            <a:ext cx="8946541" cy="5183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Student{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int</a:t>
            </a:r>
            <a:r>
              <a:rPr lang="en-IN" dirty="0"/>
              <a:t> </a:t>
            </a:r>
            <a:r>
              <a:rPr lang="en-IN" dirty="0" err="1"/>
              <a:t>rollno</a:t>
            </a:r>
            <a:r>
              <a:rPr lang="en-IN" dirty="0"/>
              <a:t>;//instance variable  </a:t>
            </a:r>
          </a:p>
          <a:p>
            <a:pPr marL="0" indent="0">
              <a:buNone/>
            </a:pPr>
            <a:r>
              <a:rPr lang="en-IN" dirty="0"/>
              <a:t>   String name;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static</a:t>
            </a:r>
            <a:r>
              <a:rPr lang="en-IN" dirty="0"/>
              <a:t> String college ="IITM";//static variable  </a:t>
            </a:r>
          </a:p>
          <a:p>
            <a:pPr marL="0" indent="0">
              <a:buNone/>
            </a:pPr>
            <a:r>
              <a:rPr lang="en-IN" dirty="0"/>
              <a:t>   //constructor  </a:t>
            </a:r>
          </a:p>
          <a:p>
            <a:pPr marL="0" indent="0">
              <a:buNone/>
            </a:pPr>
            <a:r>
              <a:rPr lang="en-IN" dirty="0"/>
              <a:t>   Student(</a:t>
            </a:r>
            <a:r>
              <a:rPr lang="en-IN" b="1" dirty="0"/>
              <a:t>int</a:t>
            </a:r>
            <a:r>
              <a:rPr lang="en-IN" dirty="0"/>
              <a:t> r, String n){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rollno</a:t>
            </a:r>
            <a:r>
              <a:rPr lang="en-IN" dirty="0"/>
              <a:t> = r;  </a:t>
            </a:r>
          </a:p>
          <a:p>
            <a:pPr marL="0" indent="0">
              <a:buNone/>
            </a:pPr>
            <a:r>
              <a:rPr lang="en-IN" dirty="0"/>
              <a:t>   name = n;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   //method to display the values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void</a:t>
            </a:r>
            <a:r>
              <a:rPr lang="en-IN" dirty="0"/>
              <a:t> display 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rollno</a:t>
            </a:r>
            <a:r>
              <a:rPr lang="en-IN" dirty="0"/>
              <a:t>+" "+name+" "+college);}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00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39A-BF1C-4A2B-8831-13B8DC0A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225C-A4D6-4E5A-B5FD-9E19EC1D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TestStaticVariable1{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Student s1 = </a:t>
            </a:r>
            <a:r>
              <a:rPr lang="en-US" b="1" dirty="0"/>
              <a:t>new</a:t>
            </a:r>
            <a:r>
              <a:rPr lang="en-US" dirty="0"/>
              <a:t> Student(110,“Aman");  </a:t>
            </a:r>
          </a:p>
          <a:p>
            <a:pPr marL="0" indent="0">
              <a:buNone/>
            </a:pPr>
            <a:r>
              <a:rPr lang="en-US" dirty="0"/>
              <a:t> Student s2 = </a:t>
            </a:r>
            <a:r>
              <a:rPr lang="en-US" b="1" dirty="0"/>
              <a:t>new</a:t>
            </a:r>
            <a:r>
              <a:rPr lang="en-US" dirty="0"/>
              <a:t> Student(222,"Arya");  </a:t>
            </a:r>
          </a:p>
          <a:p>
            <a:pPr marL="0" indent="0">
              <a:buNone/>
            </a:pPr>
            <a:r>
              <a:rPr lang="en-US" dirty="0"/>
              <a:t> //we can change the college of all objects by the single line of code  </a:t>
            </a:r>
          </a:p>
          <a:p>
            <a:pPr marL="0" indent="0">
              <a:buNone/>
            </a:pPr>
            <a:r>
              <a:rPr lang="en-US" dirty="0"/>
              <a:t> //</a:t>
            </a:r>
            <a:r>
              <a:rPr lang="en-US" dirty="0" err="1"/>
              <a:t>Student.college</a:t>
            </a:r>
            <a:r>
              <a:rPr lang="en-US" dirty="0"/>
              <a:t>=“IITM";  </a:t>
            </a:r>
          </a:p>
          <a:p>
            <a:pPr marL="0" indent="0">
              <a:buNone/>
            </a:pPr>
            <a:r>
              <a:rPr lang="en-US" dirty="0"/>
              <a:t> s1.display();  </a:t>
            </a:r>
          </a:p>
          <a:p>
            <a:pPr marL="0" indent="0">
              <a:buNone/>
            </a:pPr>
            <a:r>
              <a:rPr lang="en-US" dirty="0"/>
              <a:t> s2.display();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50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FBBA-7182-4E2B-9928-215AA2C7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C720-F659-4D01-8F9B-49CE97AA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99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F02C-FF9E-4190-A0CB-ADFA34DE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B94D-C67A-4FD0-901C-FB281331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</a:t>
            </a:r>
          </a:p>
          <a:p>
            <a:r>
              <a:rPr lang="en-US" dirty="0"/>
              <a:t>NON- PRIMITIVES</a:t>
            </a:r>
          </a:p>
        </p:txBody>
      </p:sp>
    </p:spTree>
    <p:extLst>
      <p:ext uri="{BB962C8B-B14F-4D97-AF65-F5344CB8AC3E}">
        <p14:creationId xmlns:p14="http://schemas.microsoft.com/office/powerpoint/2010/main" val="3640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5025-5BBF-444A-B2F7-2198DB07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en-US" dirty="0"/>
              <a:t>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6250-0A32-4935-9F0B-40DF75B8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is a description of an object’s property and behavior.</a:t>
            </a:r>
          </a:p>
          <a:p>
            <a:pPr marL="0" indent="0">
              <a:buNone/>
            </a:pPr>
            <a:r>
              <a:rPr lang="en-US" dirty="0"/>
              <a:t>A class is a group of objects which have common properties.</a:t>
            </a:r>
          </a:p>
          <a:p>
            <a:pPr marL="0" indent="0">
              <a:buNone/>
            </a:pPr>
            <a:r>
              <a:rPr lang="en-US" dirty="0"/>
              <a:t> It is a template or blueprint from which objects are created. It is a logical entity. It can't be physical.</a:t>
            </a:r>
          </a:p>
          <a:p>
            <a:pPr marL="0" indent="0">
              <a:buNone/>
            </a:pPr>
            <a:r>
              <a:rPr lang="en-US" dirty="0"/>
              <a:t>A class in Java can contain:</a:t>
            </a:r>
          </a:p>
          <a:p>
            <a:pPr marL="0" indent="0">
              <a:buNone/>
            </a:pPr>
            <a:r>
              <a:rPr lang="en-US" b="1" dirty="0"/>
              <a:t>Fields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Methods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Constructors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Blocks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Nested class and interface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26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26E0-ABA5-4F6B-BDE2-57A2D04C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DAD5-4B15-4575-A1C8-59E781C1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c++</a:t>
            </a:r>
            <a:r>
              <a:rPr lang="en-US" dirty="0"/>
              <a:t>                                      </a:t>
            </a:r>
          </a:p>
          <a:p>
            <a:r>
              <a:rPr lang="en-IN" dirty="0"/>
              <a:t>Class  name b1;</a:t>
            </a:r>
          </a:p>
          <a:p>
            <a:r>
              <a:rPr lang="en-IN" dirty="0"/>
              <a:t>Class name *b1= new class name();        </a:t>
            </a:r>
          </a:p>
          <a:p>
            <a:pPr marL="0" indent="0">
              <a:buNone/>
            </a:pPr>
            <a:r>
              <a:rPr lang="en-IN" dirty="0"/>
              <a:t>But in java                                                                                                                    b1</a:t>
            </a:r>
          </a:p>
          <a:p>
            <a:pPr marL="0" indent="0">
              <a:buNone/>
            </a:pPr>
            <a:r>
              <a:rPr lang="en-IN" dirty="0"/>
              <a:t>Class name b1= new class name();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Ex. Box b1; \\ C++                                    </a:t>
            </a:r>
          </a:p>
          <a:p>
            <a:pPr marL="0" indent="0">
              <a:buNone/>
            </a:pPr>
            <a:r>
              <a:rPr lang="en-IN" dirty="0"/>
              <a:t>Box b1= new Box();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1B3A23-58CC-4BF4-A062-F526463A3E98}"/>
              </a:ext>
            </a:extLst>
          </p:cNvPr>
          <p:cNvSpPr/>
          <p:nvPr/>
        </p:nvSpPr>
        <p:spPr>
          <a:xfrm>
            <a:off x="8636403" y="1420782"/>
            <a:ext cx="2370338" cy="17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 </a:t>
            </a:r>
          </a:p>
          <a:p>
            <a:pPr algn="ctr"/>
            <a:r>
              <a:rPr lang="en-US" dirty="0"/>
              <a:t>Breadth </a:t>
            </a:r>
          </a:p>
          <a:p>
            <a:pPr algn="ctr"/>
            <a:r>
              <a:rPr lang="en-US" dirty="0"/>
              <a:t>Height 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FA0261-DED3-452A-9FF5-711EAAE7A8AE}"/>
              </a:ext>
            </a:extLst>
          </p:cNvPr>
          <p:cNvSpPr/>
          <p:nvPr/>
        </p:nvSpPr>
        <p:spPr>
          <a:xfrm>
            <a:off x="10287133" y="1969688"/>
            <a:ext cx="594804" cy="2485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95605C-321F-4632-A291-C11DDB3FC82E}"/>
              </a:ext>
            </a:extLst>
          </p:cNvPr>
          <p:cNvSpPr/>
          <p:nvPr/>
        </p:nvSpPr>
        <p:spPr>
          <a:xfrm>
            <a:off x="10318642" y="2273039"/>
            <a:ext cx="594804" cy="2485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A554AC-DE17-4705-AD36-67F1F5243E52}"/>
              </a:ext>
            </a:extLst>
          </p:cNvPr>
          <p:cNvSpPr/>
          <p:nvPr/>
        </p:nvSpPr>
        <p:spPr>
          <a:xfrm>
            <a:off x="10318642" y="2575058"/>
            <a:ext cx="514905" cy="2485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16A055-3DC7-4064-9556-87B08C4C826A}"/>
              </a:ext>
            </a:extLst>
          </p:cNvPr>
          <p:cNvSpPr/>
          <p:nvPr/>
        </p:nvSpPr>
        <p:spPr>
          <a:xfrm>
            <a:off x="5785281" y="4252404"/>
            <a:ext cx="621437" cy="37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1A8BED-EC8E-43DD-88AC-008EFC66994E}"/>
              </a:ext>
            </a:extLst>
          </p:cNvPr>
          <p:cNvSpPr/>
          <p:nvPr/>
        </p:nvSpPr>
        <p:spPr>
          <a:xfrm>
            <a:off x="7544449" y="3824012"/>
            <a:ext cx="2183907" cy="12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  <a:p>
            <a:pPr algn="ctr"/>
            <a:r>
              <a:rPr lang="en-US" dirty="0"/>
              <a:t>Breadth</a:t>
            </a:r>
          </a:p>
          <a:p>
            <a:pPr algn="ctr"/>
            <a:r>
              <a:rPr lang="en-US" dirty="0"/>
              <a:t>Height  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DF8B46-11BF-4327-BCDE-049E2FBD5B4E}"/>
              </a:ext>
            </a:extLst>
          </p:cNvPr>
          <p:cNvSpPr/>
          <p:nvPr/>
        </p:nvSpPr>
        <p:spPr>
          <a:xfrm>
            <a:off x="6649375" y="4438835"/>
            <a:ext cx="710213" cy="9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1CC8D2-D7E3-4AAF-A6C2-CA3D8744E85D}"/>
              </a:ext>
            </a:extLst>
          </p:cNvPr>
          <p:cNvSpPr/>
          <p:nvPr/>
        </p:nvSpPr>
        <p:spPr>
          <a:xfrm>
            <a:off x="9055223" y="4119372"/>
            <a:ext cx="479394" cy="1330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E257EA-D031-47ED-A1A1-1E4B3C0DE838}"/>
              </a:ext>
            </a:extLst>
          </p:cNvPr>
          <p:cNvSpPr/>
          <p:nvPr/>
        </p:nvSpPr>
        <p:spPr>
          <a:xfrm>
            <a:off x="9144000" y="4376692"/>
            <a:ext cx="479394" cy="1330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5CEBAB-D353-49A0-AA22-23071E6A1C95}"/>
              </a:ext>
            </a:extLst>
          </p:cNvPr>
          <p:cNvSpPr/>
          <p:nvPr/>
        </p:nvSpPr>
        <p:spPr>
          <a:xfrm>
            <a:off x="9144000" y="4651013"/>
            <a:ext cx="479394" cy="1330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9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550-1DED-466B-B9A1-A27A446D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D241-6766-4CE8-B699-EA1E1B77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05522"/>
            <a:ext cx="10058400" cy="52666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</a:t>
            </a:r>
          </a:p>
          <a:p>
            <a:pPr marL="0" indent="0">
              <a:buNone/>
            </a:pPr>
            <a:r>
              <a:rPr lang="en-US" dirty="0"/>
              <a:t>{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int</a:t>
            </a:r>
            <a:r>
              <a:rPr lang="en-US" dirty="0"/>
              <a:t> id;    //field or data member or instance variable  </a:t>
            </a:r>
          </a:p>
          <a:p>
            <a:pPr marL="0" indent="0">
              <a:buNone/>
            </a:pPr>
            <a:r>
              <a:rPr lang="en-US" dirty="0"/>
              <a:t> String name;  </a:t>
            </a:r>
          </a:p>
          <a:p>
            <a:pPr marL="0" indent="0">
              <a:buNone/>
            </a:pPr>
            <a:r>
              <a:rPr lang="en-US" dirty="0"/>
              <a:t> //creating main method inside the Student class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   </a:t>
            </a:r>
          </a:p>
          <a:p>
            <a:pPr marL="0" indent="0">
              <a:buNone/>
            </a:pPr>
            <a:r>
              <a:rPr lang="en-US" dirty="0"/>
              <a:t>  Student s1=</a:t>
            </a:r>
            <a:r>
              <a:rPr lang="en-US" b="1" dirty="0"/>
              <a:t>new</a:t>
            </a:r>
            <a:r>
              <a:rPr lang="en-US" dirty="0"/>
              <a:t> Student();    //creating an object of Student  </a:t>
            </a:r>
          </a:p>
          <a:p>
            <a:pPr marL="0" indent="0">
              <a:buNone/>
            </a:pPr>
            <a:r>
              <a:rPr lang="en-US" dirty="0"/>
              <a:t>  //Printing values of the object  </a:t>
            </a:r>
          </a:p>
          <a:p>
            <a:pPr marL="0" indent="0">
              <a:buNone/>
            </a:pPr>
            <a:r>
              <a:rPr lang="en-US" dirty="0"/>
              <a:t>  System.out.println(s1.id);  //accessing member through reference variable  </a:t>
            </a:r>
          </a:p>
          <a:p>
            <a:pPr marL="0" indent="0">
              <a:buNone/>
            </a:pPr>
            <a:r>
              <a:rPr lang="en-US" dirty="0"/>
              <a:t>  System.out.println(s1.name);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81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AAC6-0EC1-4A1E-A2D3-5D917BB0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Ways to initialize object in java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BED9-27AA-4E56-B98D-CFE0A4EA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3 ways to initialize object in Java.</a:t>
            </a:r>
          </a:p>
          <a:p>
            <a:r>
              <a:rPr lang="en-US" dirty="0"/>
              <a:t>By reference variable</a:t>
            </a:r>
          </a:p>
          <a:p>
            <a:r>
              <a:rPr lang="en-US" dirty="0"/>
              <a:t>By method</a:t>
            </a:r>
          </a:p>
          <a:p>
            <a:r>
              <a:rPr lang="en-US" dirty="0"/>
              <a:t>By constructor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52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6897-D223-45F4-BCA0-DF3F859A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Initialization through reference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5250-57F2-4032-A849-8D5233E9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49784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Student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int</a:t>
            </a:r>
            <a:r>
              <a:rPr lang="en-IN" dirty="0"/>
              <a:t> id;  </a:t>
            </a:r>
          </a:p>
          <a:p>
            <a:pPr marL="0" indent="0">
              <a:buNone/>
            </a:pPr>
            <a:r>
              <a:rPr lang="en-IN" dirty="0"/>
              <a:t> String name;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TestStudent2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Student s1=</a:t>
            </a:r>
            <a:r>
              <a:rPr lang="en-IN" b="1" dirty="0"/>
              <a:t>new</a:t>
            </a:r>
            <a:r>
              <a:rPr lang="en-IN" dirty="0"/>
              <a:t> Student();  </a:t>
            </a:r>
          </a:p>
          <a:p>
            <a:pPr marL="0" indent="0">
              <a:buNone/>
            </a:pPr>
            <a:r>
              <a:rPr lang="en-IN" dirty="0"/>
              <a:t>  s1.id=200;  </a:t>
            </a:r>
          </a:p>
          <a:p>
            <a:pPr marL="0" indent="0">
              <a:buNone/>
            </a:pPr>
            <a:r>
              <a:rPr lang="en-IN" dirty="0"/>
              <a:t>  s1.name=“IITM";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(s1.id+" "+s1.name);    //printing members with a white space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25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A202-F582-4C11-8C27-C4762E28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30"/>
            <a:ext cx="10515600" cy="58307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Student{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int</a:t>
            </a:r>
            <a:r>
              <a:rPr lang="en-IN" dirty="0"/>
              <a:t> id;  </a:t>
            </a:r>
          </a:p>
          <a:p>
            <a:pPr marL="0" indent="0">
              <a:buNone/>
            </a:pPr>
            <a:r>
              <a:rPr lang="en-IN" dirty="0"/>
              <a:t> String name;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TestStudent3{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      //Creating objects  </a:t>
            </a:r>
          </a:p>
          <a:p>
            <a:pPr marL="0" indent="0">
              <a:buNone/>
            </a:pPr>
            <a:r>
              <a:rPr lang="en-IN" dirty="0"/>
              <a:t>  Student s1=</a:t>
            </a:r>
            <a:r>
              <a:rPr lang="en-IN" b="1" dirty="0"/>
              <a:t>new</a:t>
            </a:r>
            <a:r>
              <a:rPr lang="en-IN" dirty="0"/>
              <a:t> Student();  </a:t>
            </a:r>
          </a:p>
          <a:p>
            <a:pPr marL="0" indent="0">
              <a:buNone/>
            </a:pPr>
            <a:r>
              <a:rPr lang="en-IN" dirty="0"/>
              <a:t>  Student s2=</a:t>
            </a:r>
            <a:r>
              <a:rPr lang="en-IN" b="1" dirty="0"/>
              <a:t>new</a:t>
            </a:r>
            <a:r>
              <a:rPr lang="en-IN" dirty="0"/>
              <a:t> Student();  </a:t>
            </a:r>
          </a:p>
          <a:p>
            <a:pPr marL="0" indent="0">
              <a:buNone/>
            </a:pPr>
            <a:r>
              <a:rPr lang="en-IN" dirty="0"/>
              <a:t>  //Initializing objects  </a:t>
            </a:r>
          </a:p>
          <a:p>
            <a:pPr marL="0" indent="0">
              <a:buNone/>
            </a:pPr>
            <a:r>
              <a:rPr lang="en-IN" dirty="0"/>
              <a:t>  s1.id=200;</a:t>
            </a:r>
          </a:p>
          <a:p>
            <a:pPr marL="0" indent="0">
              <a:buNone/>
            </a:pPr>
            <a:r>
              <a:rPr lang="en-IN" dirty="0"/>
              <a:t>  s1.name=“IITM";  </a:t>
            </a:r>
          </a:p>
          <a:p>
            <a:pPr marL="0" indent="0">
              <a:buNone/>
            </a:pPr>
            <a:r>
              <a:rPr lang="en-IN" dirty="0"/>
              <a:t>  s2.id=501;  </a:t>
            </a:r>
          </a:p>
          <a:p>
            <a:pPr marL="0" indent="0">
              <a:buNone/>
            </a:pPr>
            <a:r>
              <a:rPr lang="en-IN" dirty="0"/>
              <a:t>  s2.name="Amit";  </a:t>
            </a:r>
          </a:p>
          <a:p>
            <a:pPr marL="0" indent="0">
              <a:buNone/>
            </a:pPr>
            <a:r>
              <a:rPr lang="en-IN" dirty="0"/>
              <a:t>  //Printing data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(s1.id+" "+s1.name);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(s2.id+" "+s2.name);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5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6CEF139A574A9B083C57F3B11932" ma:contentTypeVersion="13" ma:contentTypeDescription="Create a new document." ma:contentTypeScope="" ma:versionID="73121225bf3cc5230d4cb0466c03a849">
  <xsd:schema xmlns:xsd="http://www.w3.org/2001/XMLSchema" xmlns:xs="http://www.w3.org/2001/XMLSchema" xmlns:p="http://schemas.microsoft.com/office/2006/metadata/properties" xmlns:ns2="147cfbcc-6963-49a1-8878-0efa28665213" xmlns:ns3="08d94fdf-b342-4279-8130-62ef4a5bfb49" targetNamespace="http://schemas.microsoft.com/office/2006/metadata/properties" ma:root="true" ma:fieldsID="a8fcfc4669ef8662207f6d7f1c9f3f35" ns2:_="" ns3:_="">
    <xsd:import namespace="147cfbcc-6963-49a1-8878-0efa28665213"/>
    <xsd:import namespace="08d94fdf-b342-4279-8130-62ef4a5bfb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cfbcc-6963-49a1-8878-0efa28665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4fdf-b342-4279-8130-62ef4a5bfb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A7F2DD-D7B2-4EEC-862A-DF5F6AC37269}"/>
</file>

<file path=customXml/itemProps2.xml><?xml version="1.0" encoding="utf-8"?>
<ds:datastoreItem xmlns:ds="http://schemas.openxmlformats.org/officeDocument/2006/customXml" ds:itemID="{B950B308-CE31-487D-989E-BBD170F3D323}"/>
</file>

<file path=customXml/itemProps3.xml><?xml version="1.0" encoding="utf-8"?>
<ds:datastoreItem xmlns:ds="http://schemas.openxmlformats.org/officeDocument/2006/customXml" ds:itemID="{E283D197-116B-43BD-AC0E-BF7118BDA07E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294</TotalTime>
  <Words>1556</Words>
  <Application>Microsoft Office PowerPoint</Application>
  <PresentationFormat>Widescreen</PresentationFormat>
  <Paragraphs>233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Rockwell</vt:lpstr>
      <vt:lpstr>Rockwell Condensed</vt:lpstr>
      <vt:lpstr>Wingdings</vt:lpstr>
      <vt:lpstr>Wood Type</vt:lpstr>
      <vt:lpstr>Java unit -2  </vt:lpstr>
      <vt:lpstr>What is an object in java? </vt:lpstr>
      <vt:lpstr>WHY CLASS?</vt:lpstr>
      <vt:lpstr> Class?</vt:lpstr>
      <vt:lpstr>Creating an object</vt:lpstr>
      <vt:lpstr>PowerPoint Presentation</vt:lpstr>
      <vt:lpstr> Ways to initialize object in java </vt:lpstr>
      <vt:lpstr>Initialization through reference </vt:lpstr>
      <vt:lpstr>PowerPoint Presentation</vt:lpstr>
      <vt:lpstr>Initialization through </vt:lpstr>
      <vt:lpstr>Real World Example: Account </vt:lpstr>
      <vt:lpstr>PowerPoint Presentation</vt:lpstr>
      <vt:lpstr>PowerPoint Presentation</vt:lpstr>
      <vt:lpstr>Methods</vt:lpstr>
      <vt:lpstr>Access Specifier </vt:lpstr>
      <vt:lpstr>Naming a Method </vt:lpstr>
      <vt:lpstr>Create a user defined method</vt:lpstr>
      <vt:lpstr>Invoke or calling a method</vt:lpstr>
      <vt:lpstr>Static Keyword </vt:lpstr>
      <vt:lpstr>Java static variable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unit -2  </dc:title>
  <dc:creator>Manju Dhull</dc:creator>
  <cp:lastModifiedBy>Manju Dhull</cp:lastModifiedBy>
  <cp:revision>3</cp:revision>
  <dcterms:created xsi:type="dcterms:W3CDTF">2021-11-11T04:34:27Z</dcterms:created>
  <dcterms:modified xsi:type="dcterms:W3CDTF">2021-11-11T09:29:22Z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0x01010002446CEF139A574A9B083C57F3B11932</vt:lpwstr>
  </property>
</Properties>
</file>