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7" r:id="rId5"/>
    <p:sldId id="258" r:id="rId6"/>
    <p:sldId id="261" r:id="rId7"/>
    <p:sldId id="259" r:id="rId8"/>
    <p:sldId id="260"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6245-965B-494D-8D44-386CBB8F88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EBD4D4-50E2-4E3A-A849-68D3359C31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9EAF98-5EE4-45CF-8A6E-64AB5C8817D0}"/>
              </a:ext>
            </a:extLst>
          </p:cNvPr>
          <p:cNvSpPr>
            <a:spLocks noGrp="1"/>
          </p:cNvSpPr>
          <p:nvPr>
            <p:ph type="dt" sz="half" idx="10"/>
          </p:nvPr>
        </p:nvSpPr>
        <p:spPr/>
        <p:txBody>
          <a:bodyPr/>
          <a:lstStyle/>
          <a:p>
            <a:fld id="{09804746-BCE9-4C7D-9267-CDEC17C064AA}" type="datetimeFigureOut">
              <a:rPr lang="en-US" smtClean="0"/>
              <a:t>7/7/2021</a:t>
            </a:fld>
            <a:endParaRPr lang="en-US"/>
          </a:p>
        </p:txBody>
      </p:sp>
      <p:sp>
        <p:nvSpPr>
          <p:cNvPr id="5" name="Footer Placeholder 4">
            <a:extLst>
              <a:ext uri="{FF2B5EF4-FFF2-40B4-BE49-F238E27FC236}">
                <a16:creationId xmlns:a16="http://schemas.microsoft.com/office/drawing/2014/main" id="{A17F92A5-6679-4684-A710-0EEFDBBFE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5CFC1-9648-4593-AAEC-79B91769FE47}"/>
              </a:ext>
            </a:extLst>
          </p:cNvPr>
          <p:cNvSpPr>
            <a:spLocks noGrp="1"/>
          </p:cNvSpPr>
          <p:nvPr>
            <p:ph type="sldNum" sz="quarter" idx="12"/>
          </p:nvPr>
        </p:nvSpPr>
        <p:spPr/>
        <p:txBody>
          <a:bodyPr/>
          <a:lstStyle/>
          <a:p>
            <a:fld id="{C447E85F-F20B-4AC9-BD20-B9670126C4B9}" type="slidenum">
              <a:rPr lang="en-US" smtClean="0"/>
              <a:t>‹#›</a:t>
            </a:fld>
            <a:endParaRPr lang="en-US"/>
          </a:p>
        </p:txBody>
      </p:sp>
    </p:spTree>
    <p:extLst>
      <p:ext uri="{BB962C8B-B14F-4D97-AF65-F5344CB8AC3E}">
        <p14:creationId xmlns:p14="http://schemas.microsoft.com/office/powerpoint/2010/main" val="389702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C9FB-8A00-4475-9075-15B6D0ED2E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11743E-E445-4B84-9A60-90645B792B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CA855-5F6F-4BDD-A1DC-3523011A6263}"/>
              </a:ext>
            </a:extLst>
          </p:cNvPr>
          <p:cNvSpPr>
            <a:spLocks noGrp="1"/>
          </p:cNvSpPr>
          <p:nvPr>
            <p:ph type="dt" sz="half" idx="10"/>
          </p:nvPr>
        </p:nvSpPr>
        <p:spPr/>
        <p:txBody>
          <a:bodyPr/>
          <a:lstStyle/>
          <a:p>
            <a:fld id="{09804746-BCE9-4C7D-9267-CDEC17C064AA}" type="datetimeFigureOut">
              <a:rPr lang="en-US" smtClean="0"/>
              <a:t>7/7/2021</a:t>
            </a:fld>
            <a:endParaRPr lang="en-US"/>
          </a:p>
        </p:txBody>
      </p:sp>
      <p:sp>
        <p:nvSpPr>
          <p:cNvPr id="5" name="Footer Placeholder 4">
            <a:extLst>
              <a:ext uri="{FF2B5EF4-FFF2-40B4-BE49-F238E27FC236}">
                <a16:creationId xmlns:a16="http://schemas.microsoft.com/office/drawing/2014/main" id="{F2EDFA24-2E58-4BAE-822A-941ED824A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D64CA-11F0-4261-9724-875BBE332F05}"/>
              </a:ext>
            </a:extLst>
          </p:cNvPr>
          <p:cNvSpPr>
            <a:spLocks noGrp="1"/>
          </p:cNvSpPr>
          <p:nvPr>
            <p:ph type="sldNum" sz="quarter" idx="12"/>
          </p:nvPr>
        </p:nvSpPr>
        <p:spPr/>
        <p:txBody>
          <a:bodyPr/>
          <a:lstStyle/>
          <a:p>
            <a:fld id="{C447E85F-F20B-4AC9-BD20-B9670126C4B9}" type="slidenum">
              <a:rPr lang="en-US" smtClean="0"/>
              <a:t>‹#›</a:t>
            </a:fld>
            <a:endParaRPr lang="en-US"/>
          </a:p>
        </p:txBody>
      </p:sp>
    </p:spTree>
    <p:extLst>
      <p:ext uri="{BB962C8B-B14F-4D97-AF65-F5344CB8AC3E}">
        <p14:creationId xmlns:p14="http://schemas.microsoft.com/office/powerpoint/2010/main" val="4178506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512C80-D2E4-4A91-92EA-AEEF57FE3E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D1D5A9-120C-4D51-B0AB-FA88D39D15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DEC8F-3C80-47D8-B111-D79AFB7A7E19}"/>
              </a:ext>
            </a:extLst>
          </p:cNvPr>
          <p:cNvSpPr>
            <a:spLocks noGrp="1"/>
          </p:cNvSpPr>
          <p:nvPr>
            <p:ph type="dt" sz="half" idx="10"/>
          </p:nvPr>
        </p:nvSpPr>
        <p:spPr/>
        <p:txBody>
          <a:bodyPr/>
          <a:lstStyle/>
          <a:p>
            <a:fld id="{09804746-BCE9-4C7D-9267-CDEC17C064AA}" type="datetimeFigureOut">
              <a:rPr lang="en-US" smtClean="0"/>
              <a:t>7/7/2021</a:t>
            </a:fld>
            <a:endParaRPr lang="en-US"/>
          </a:p>
        </p:txBody>
      </p:sp>
      <p:sp>
        <p:nvSpPr>
          <p:cNvPr id="5" name="Footer Placeholder 4">
            <a:extLst>
              <a:ext uri="{FF2B5EF4-FFF2-40B4-BE49-F238E27FC236}">
                <a16:creationId xmlns:a16="http://schemas.microsoft.com/office/drawing/2014/main" id="{42AAAE41-3D1A-4C04-814E-632F83674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B4051-00D4-438E-A2D6-8B641113C46F}"/>
              </a:ext>
            </a:extLst>
          </p:cNvPr>
          <p:cNvSpPr>
            <a:spLocks noGrp="1"/>
          </p:cNvSpPr>
          <p:nvPr>
            <p:ph type="sldNum" sz="quarter" idx="12"/>
          </p:nvPr>
        </p:nvSpPr>
        <p:spPr/>
        <p:txBody>
          <a:bodyPr/>
          <a:lstStyle/>
          <a:p>
            <a:fld id="{C447E85F-F20B-4AC9-BD20-B9670126C4B9}" type="slidenum">
              <a:rPr lang="en-US" smtClean="0"/>
              <a:t>‹#›</a:t>
            </a:fld>
            <a:endParaRPr lang="en-US"/>
          </a:p>
        </p:txBody>
      </p:sp>
    </p:spTree>
    <p:extLst>
      <p:ext uri="{BB962C8B-B14F-4D97-AF65-F5344CB8AC3E}">
        <p14:creationId xmlns:p14="http://schemas.microsoft.com/office/powerpoint/2010/main" val="2512143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AD3A-A32D-403D-B7E5-A22EA9FA0B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0F2ECB-7951-43BE-B016-BC1256F8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EC949F-1795-490C-BB29-5E574EC8C07D}"/>
              </a:ext>
            </a:extLst>
          </p:cNvPr>
          <p:cNvSpPr>
            <a:spLocks noGrp="1"/>
          </p:cNvSpPr>
          <p:nvPr>
            <p:ph type="dt" sz="half" idx="10"/>
          </p:nvPr>
        </p:nvSpPr>
        <p:spPr/>
        <p:txBody>
          <a:bodyPr/>
          <a:lstStyle/>
          <a:p>
            <a:fld id="{09804746-BCE9-4C7D-9267-CDEC17C064AA}" type="datetimeFigureOut">
              <a:rPr lang="en-US" smtClean="0"/>
              <a:t>7/7/2021</a:t>
            </a:fld>
            <a:endParaRPr lang="en-US"/>
          </a:p>
        </p:txBody>
      </p:sp>
      <p:sp>
        <p:nvSpPr>
          <p:cNvPr id="5" name="Footer Placeholder 4">
            <a:extLst>
              <a:ext uri="{FF2B5EF4-FFF2-40B4-BE49-F238E27FC236}">
                <a16:creationId xmlns:a16="http://schemas.microsoft.com/office/drawing/2014/main" id="{5C3862C4-4357-48F2-B05F-EEB748D01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30971-85C3-4DC7-9827-445BE0ACDDE1}"/>
              </a:ext>
            </a:extLst>
          </p:cNvPr>
          <p:cNvSpPr>
            <a:spLocks noGrp="1"/>
          </p:cNvSpPr>
          <p:nvPr>
            <p:ph type="sldNum" sz="quarter" idx="12"/>
          </p:nvPr>
        </p:nvSpPr>
        <p:spPr/>
        <p:txBody>
          <a:bodyPr/>
          <a:lstStyle/>
          <a:p>
            <a:fld id="{C447E85F-F20B-4AC9-BD20-B9670126C4B9}" type="slidenum">
              <a:rPr lang="en-US" smtClean="0"/>
              <a:t>‹#›</a:t>
            </a:fld>
            <a:endParaRPr lang="en-US"/>
          </a:p>
        </p:txBody>
      </p:sp>
    </p:spTree>
    <p:extLst>
      <p:ext uri="{BB962C8B-B14F-4D97-AF65-F5344CB8AC3E}">
        <p14:creationId xmlns:p14="http://schemas.microsoft.com/office/powerpoint/2010/main" val="298695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014BD-B1BB-44CA-863B-562A6B415A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DD19D3-914F-4F1C-873C-63B089829B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4EC102-A8B6-4521-BF11-68B3A1AEDDF4}"/>
              </a:ext>
            </a:extLst>
          </p:cNvPr>
          <p:cNvSpPr>
            <a:spLocks noGrp="1"/>
          </p:cNvSpPr>
          <p:nvPr>
            <p:ph type="dt" sz="half" idx="10"/>
          </p:nvPr>
        </p:nvSpPr>
        <p:spPr/>
        <p:txBody>
          <a:bodyPr/>
          <a:lstStyle/>
          <a:p>
            <a:fld id="{09804746-BCE9-4C7D-9267-CDEC17C064AA}" type="datetimeFigureOut">
              <a:rPr lang="en-US" smtClean="0"/>
              <a:t>7/7/2021</a:t>
            </a:fld>
            <a:endParaRPr lang="en-US"/>
          </a:p>
        </p:txBody>
      </p:sp>
      <p:sp>
        <p:nvSpPr>
          <p:cNvPr id="5" name="Footer Placeholder 4">
            <a:extLst>
              <a:ext uri="{FF2B5EF4-FFF2-40B4-BE49-F238E27FC236}">
                <a16:creationId xmlns:a16="http://schemas.microsoft.com/office/drawing/2014/main" id="{B76D8A7C-E01D-4A25-B10C-1BE271E22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E92F26-E29E-4238-9672-EB7E322B8AC3}"/>
              </a:ext>
            </a:extLst>
          </p:cNvPr>
          <p:cNvSpPr>
            <a:spLocks noGrp="1"/>
          </p:cNvSpPr>
          <p:nvPr>
            <p:ph type="sldNum" sz="quarter" idx="12"/>
          </p:nvPr>
        </p:nvSpPr>
        <p:spPr/>
        <p:txBody>
          <a:bodyPr/>
          <a:lstStyle/>
          <a:p>
            <a:fld id="{C447E85F-F20B-4AC9-BD20-B9670126C4B9}" type="slidenum">
              <a:rPr lang="en-US" smtClean="0"/>
              <a:t>‹#›</a:t>
            </a:fld>
            <a:endParaRPr lang="en-US"/>
          </a:p>
        </p:txBody>
      </p:sp>
    </p:spTree>
    <p:extLst>
      <p:ext uri="{BB962C8B-B14F-4D97-AF65-F5344CB8AC3E}">
        <p14:creationId xmlns:p14="http://schemas.microsoft.com/office/powerpoint/2010/main" val="943725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F602-DBEA-44B7-9A14-5E9435D09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92DF3A-35E0-499A-8BF9-304B276694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4ED4D1-46AA-4498-8120-E225466FDD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D52AB0-B51A-45EE-A66F-B358D3EAC340}"/>
              </a:ext>
            </a:extLst>
          </p:cNvPr>
          <p:cNvSpPr>
            <a:spLocks noGrp="1"/>
          </p:cNvSpPr>
          <p:nvPr>
            <p:ph type="dt" sz="half" idx="10"/>
          </p:nvPr>
        </p:nvSpPr>
        <p:spPr/>
        <p:txBody>
          <a:bodyPr/>
          <a:lstStyle/>
          <a:p>
            <a:fld id="{09804746-BCE9-4C7D-9267-CDEC17C064AA}" type="datetimeFigureOut">
              <a:rPr lang="en-US" smtClean="0"/>
              <a:t>7/7/2021</a:t>
            </a:fld>
            <a:endParaRPr lang="en-US"/>
          </a:p>
        </p:txBody>
      </p:sp>
      <p:sp>
        <p:nvSpPr>
          <p:cNvPr id="6" name="Footer Placeholder 5">
            <a:extLst>
              <a:ext uri="{FF2B5EF4-FFF2-40B4-BE49-F238E27FC236}">
                <a16:creationId xmlns:a16="http://schemas.microsoft.com/office/drawing/2014/main" id="{7E5BD157-74FF-49FC-BBA1-FA7AB01C58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25BE1B-8DE5-40C4-8F84-482791B5AFC7}"/>
              </a:ext>
            </a:extLst>
          </p:cNvPr>
          <p:cNvSpPr>
            <a:spLocks noGrp="1"/>
          </p:cNvSpPr>
          <p:nvPr>
            <p:ph type="sldNum" sz="quarter" idx="12"/>
          </p:nvPr>
        </p:nvSpPr>
        <p:spPr/>
        <p:txBody>
          <a:bodyPr/>
          <a:lstStyle/>
          <a:p>
            <a:fld id="{C447E85F-F20B-4AC9-BD20-B9670126C4B9}" type="slidenum">
              <a:rPr lang="en-US" smtClean="0"/>
              <a:t>‹#›</a:t>
            </a:fld>
            <a:endParaRPr lang="en-US"/>
          </a:p>
        </p:txBody>
      </p:sp>
    </p:spTree>
    <p:extLst>
      <p:ext uri="{BB962C8B-B14F-4D97-AF65-F5344CB8AC3E}">
        <p14:creationId xmlns:p14="http://schemas.microsoft.com/office/powerpoint/2010/main" val="3905709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1139-46CF-4F66-8B87-AE0E08D664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D73AE-93C8-4FCD-A7E4-220CCCF82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552304-2A51-4F0B-B02A-403080FE1B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960F8C-D07D-411F-B104-2A29C2317D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C9F8F8-696D-4D5E-B653-9DA60BF686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0D0190-AA71-4DD9-A3EF-33579EB4D793}"/>
              </a:ext>
            </a:extLst>
          </p:cNvPr>
          <p:cNvSpPr>
            <a:spLocks noGrp="1"/>
          </p:cNvSpPr>
          <p:nvPr>
            <p:ph type="dt" sz="half" idx="10"/>
          </p:nvPr>
        </p:nvSpPr>
        <p:spPr/>
        <p:txBody>
          <a:bodyPr/>
          <a:lstStyle/>
          <a:p>
            <a:fld id="{09804746-BCE9-4C7D-9267-CDEC17C064AA}" type="datetimeFigureOut">
              <a:rPr lang="en-US" smtClean="0"/>
              <a:t>7/7/2021</a:t>
            </a:fld>
            <a:endParaRPr lang="en-US"/>
          </a:p>
        </p:txBody>
      </p:sp>
      <p:sp>
        <p:nvSpPr>
          <p:cNvPr id="8" name="Footer Placeholder 7">
            <a:extLst>
              <a:ext uri="{FF2B5EF4-FFF2-40B4-BE49-F238E27FC236}">
                <a16:creationId xmlns:a16="http://schemas.microsoft.com/office/drawing/2014/main" id="{F48210F4-EAE1-477E-9EF4-607324C248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33B607-1506-4E90-8D65-3A33CC8253C4}"/>
              </a:ext>
            </a:extLst>
          </p:cNvPr>
          <p:cNvSpPr>
            <a:spLocks noGrp="1"/>
          </p:cNvSpPr>
          <p:nvPr>
            <p:ph type="sldNum" sz="quarter" idx="12"/>
          </p:nvPr>
        </p:nvSpPr>
        <p:spPr/>
        <p:txBody>
          <a:bodyPr/>
          <a:lstStyle/>
          <a:p>
            <a:fld id="{C447E85F-F20B-4AC9-BD20-B9670126C4B9}" type="slidenum">
              <a:rPr lang="en-US" smtClean="0"/>
              <a:t>‹#›</a:t>
            </a:fld>
            <a:endParaRPr lang="en-US"/>
          </a:p>
        </p:txBody>
      </p:sp>
    </p:spTree>
    <p:extLst>
      <p:ext uri="{BB962C8B-B14F-4D97-AF65-F5344CB8AC3E}">
        <p14:creationId xmlns:p14="http://schemas.microsoft.com/office/powerpoint/2010/main" val="4265645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0108-169C-4D0D-B742-7F896DFC0A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AA7C9C-3507-4D9F-9624-51CBE09890C6}"/>
              </a:ext>
            </a:extLst>
          </p:cNvPr>
          <p:cNvSpPr>
            <a:spLocks noGrp="1"/>
          </p:cNvSpPr>
          <p:nvPr>
            <p:ph type="dt" sz="half" idx="10"/>
          </p:nvPr>
        </p:nvSpPr>
        <p:spPr/>
        <p:txBody>
          <a:bodyPr/>
          <a:lstStyle/>
          <a:p>
            <a:fld id="{09804746-BCE9-4C7D-9267-CDEC17C064AA}" type="datetimeFigureOut">
              <a:rPr lang="en-US" smtClean="0"/>
              <a:t>7/7/2021</a:t>
            </a:fld>
            <a:endParaRPr lang="en-US"/>
          </a:p>
        </p:txBody>
      </p:sp>
      <p:sp>
        <p:nvSpPr>
          <p:cNvPr id="4" name="Footer Placeholder 3">
            <a:extLst>
              <a:ext uri="{FF2B5EF4-FFF2-40B4-BE49-F238E27FC236}">
                <a16:creationId xmlns:a16="http://schemas.microsoft.com/office/drawing/2014/main" id="{DC675F4E-FFFF-4267-9EF3-1A1B6D106E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3FB876-ABE1-488D-ABCB-63518559A363}"/>
              </a:ext>
            </a:extLst>
          </p:cNvPr>
          <p:cNvSpPr>
            <a:spLocks noGrp="1"/>
          </p:cNvSpPr>
          <p:nvPr>
            <p:ph type="sldNum" sz="quarter" idx="12"/>
          </p:nvPr>
        </p:nvSpPr>
        <p:spPr/>
        <p:txBody>
          <a:bodyPr/>
          <a:lstStyle/>
          <a:p>
            <a:fld id="{C447E85F-F20B-4AC9-BD20-B9670126C4B9}" type="slidenum">
              <a:rPr lang="en-US" smtClean="0"/>
              <a:t>‹#›</a:t>
            </a:fld>
            <a:endParaRPr lang="en-US"/>
          </a:p>
        </p:txBody>
      </p:sp>
    </p:spTree>
    <p:extLst>
      <p:ext uri="{BB962C8B-B14F-4D97-AF65-F5344CB8AC3E}">
        <p14:creationId xmlns:p14="http://schemas.microsoft.com/office/powerpoint/2010/main" val="182743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97A148-18EA-4C4E-B0C5-ADD3DF1DDEEA}"/>
              </a:ext>
            </a:extLst>
          </p:cNvPr>
          <p:cNvSpPr>
            <a:spLocks noGrp="1"/>
          </p:cNvSpPr>
          <p:nvPr>
            <p:ph type="dt" sz="half" idx="10"/>
          </p:nvPr>
        </p:nvSpPr>
        <p:spPr/>
        <p:txBody>
          <a:bodyPr/>
          <a:lstStyle/>
          <a:p>
            <a:fld id="{09804746-BCE9-4C7D-9267-CDEC17C064AA}" type="datetimeFigureOut">
              <a:rPr lang="en-US" smtClean="0"/>
              <a:t>7/7/2021</a:t>
            </a:fld>
            <a:endParaRPr lang="en-US"/>
          </a:p>
        </p:txBody>
      </p:sp>
      <p:sp>
        <p:nvSpPr>
          <p:cNvPr id="3" name="Footer Placeholder 2">
            <a:extLst>
              <a:ext uri="{FF2B5EF4-FFF2-40B4-BE49-F238E27FC236}">
                <a16:creationId xmlns:a16="http://schemas.microsoft.com/office/drawing/2014/main" id="{F3F0359B-11A8-41A9-9C92-9397502718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06CD0A-98F7-4B85-A4C2-E53047A8BC40}"/>
              </a:ext>
            </a:extLst>
          </p:cNvPr>
          <p:cNvSpPr>
            <a:spLocks noGrp="1"/>
          </p:cNvSpPr>
          <p:nvPr>
            <p:ph type="sldNum" sz="quarter" idx="12"/>
          </p:nvPr>
        </p:nvSpPr>
        <p:spPr/>
        <p:txBody>
          <a:bodyPr/>
          <a:lstStyle/>
          <a:p>
            <a:fld id="{C447E85F-F20B-4AC9-BD20-B9670126C4B9}" type="slidenum">
              <a:rPr lang="en-US" smtClean="0"/>
              <a:t>‹#›</a:t>
            </a:fld>
            <a:endParaRPr lang="en-US"/>
          </a:p>
        </p:txBody>
      </p:sp>
    </p:spTree>
    <p:extLst>
      <p:ext uri="{BB962C8B-B14F-4D97-AF65-F5344CB8AC3E}">
        <p14:creationId xmlns:p14="http://schemas.microsoft.com/office/powerpoint/2010/main" val="1693240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E533-4528-4EDA-B061-6C51E9B89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5F4F08-A81E-4C05-948F-9D693E428B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A7E441-547E-4183-8CA0-0848AB0CE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29A6C1-7AD8-4476-A1DE-2406A399CD2E}"/>
              </a:ext>
            </a:extLst>
          </p:cNvPr>
          <p:cNvSpPr>
            <a:spLocks noGrp="1"/>
          </p:cNvSpPr>
          <p:nvPr>
            <p:ph type="dt" sz="half" idx="10"/>
          </p:nvPr>
        </p:nvSpPr>
        <p:spPr/>
        <p:txBody>
          <a:bodyPr/>
          <a:lstStyle/>
          <a:p>
            <a:fld id="{09804746-BCE9-4C7D-9267-CDEC17C064AA}" type="datetimeFigureOut">
              <a:rPr lang="en-US" smtClean="0"/>
              <a:t>7/7/2021</a:t>
            </a:fld>
            <a:endParaRPr lang="en-US"/>
          </a:p>
        </p:txBody>
      </p:sp>
      <p:sp>
        <p:nvSpPr>
          <p:cNvPr id="6" name="Footer Placeholder 5">
            <a:extLst>
              <a:ext uri="{FF2B5EF4-FFF2-40B4-BE49-F238E27FC236}">
                <a16:creationId xmlns:a16="http://schemas.microsoft.com/office/drawing/2014/main" id="{4D35D184-45F7-4413-A52B-5FB7685DFD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769E76-17A0-4686-A036-EAF5E5D6DB0C}"/>
              </a:ext>
            </a:extLst>
          </p:cNvPr>
          <p:cNvSpPr>
            <a:spLocks noGrp="1"/>
          </p:cNvSpPr>
          <p:nvPr>
            <p:ph type="sldNum" sz="quarter" idx="12"/>
          </p:nvPr>
        </p:nvSpPr>
        <p:spPr/>
        <p:txBody>
          <a:bodyPr/>
          <a:lstStyle/>
          <a:p>
            <a:fld id="{C447E85F-F20B-4AC9-BD20-B9670126C4B9}" type="slidenum">
              <a:rPr lang="en-US" smtClean="0"/>
              <a:t>‹#›</a:t>
            </a:fld>
            <a:endParaRPr lang="en-US"/>
          </a:p>
        </p:txBody>
      </p:sp>
    </p:spTree>
    <p:extLst>
      <p:ext uri="{BB962C8B-B14F-4D97-AF65-F5344CB8AC3E}">
        <p14:creationId xmlns:p14="http://schemas.microsoft.com/office/powerpoint/2010/main" val="1793467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CF792-03AF-4112-90EF-6BD689720C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22241C-2246-406C-910A-4AD577AFEB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81D01B-03D0-488A-8752-B5374B57FB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985E88-A8B5-4154-AECD-270BBA64477E}"/>
              </a:ext>
            </a:extLst>
          </p:cNvPr>
          <p:cNvSpPr>
            <a:spLocks noGrp="1"/>
          </p:cNvSpPr>
          <p:nvPr>
            <p:ph type="dt" sz="half" idx="10"/>
          </p:nvPr>
        </p:nvSpPr>
        <p:spPr/>
        <p:txBody>
          <a:bodyPr/>
          <a:lstStyle/>
          <a:p>
            <a:fld id="{09804746-BCE9-4C7D-9267-CDEC17C064AA}" type="datetimeFigureOut">
              <a:rPr lang="en-US" smtClean="0"/>
              <a:t>7/7/2021</a:t>
            </a:fld>
            <a:endParaRPr lang="en-US"/>
          </a:p>
        </p:txBody>
      </p:sp>
      <p:sp>
        <p:nvSpPr>
          <p:cNvPr id="6" name="Footer Placeholder 5">
            <a:extLst>
              <a:ext uri="{FF2B5EF4-FFF2-40B4-BE49-F238E27FC236}">
                <a16:creationId xmlns:a16="http://schemas.microsoft.com/office/drawing/2014/main" id="{33C06B51-7126-4272-817B-6DDC80D2E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2E8C5C-8E01-4B27-9226-5CA932A0C38A}"/>
              </a:ext>
            </a:extLst>
          </p:cNvPr>
          <p:cNvSpPr>
            <a:spLocks noGrp="1"/>
          </p:cNvSpPr>
          <p:nvPr>
            <p:ph type="sldNum" sz="quarter" idx="12"/>
          </p:nvPr>
        </p:nvSpPr>
        <p:spPr/>
        <p:txBody>
          <a:bodyPr/>
          <a:lstStyle/>
          <a:p>
            <a:fld id="{C447E85F-F20B-4AC9-BD20-B9670126C4B9}" type="slidenum">
              <a:rPr lang="en-US" smtClean="0"/>
              <a:t>‹#›</a:t>
            </a:fld>
            <a:endParaRPr lang="en-US"/>
          </a:p>
        </p:txBody>
      </p:sp>
    </p:spTree>
    <p:extLst>
      <p:ext uri="{BB962C8B-B14F-4D97-AF65-F5344CB8AC3E}">
        <p14:creationId xmlns:p14="http://schemas.microsoft.com/office/powerpoint/2010/main" val="1295099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F4A18F-6869-4952-B22C-15EE779127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A91E66-11A5-4767-8B80-BF83C0B621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804BE-A189-45CA-A376-68DAC5B36C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804746-BCE9-4C7D-9267-CDEC17C064AA}" type="datetimeFigureOut">
              <a:rPr lang="en-US" smtClean="0"/>
              <a:t>7/7/2021</a:t>
            </a:fld>
            <a:endParaRPr lang="en-US"/>
          </a:p>
        </p:txBody>
      </p:sp>
      <p:sp>
        <p:nvSpPr>
          <p:cNvPr id="5" name="Footer Placeholder 4">
            <a:extLst>
              <a:ext uri="{FF2B5EF4-FFF2-40B4-BE49-F238E27FC236}">
                <a16:creationId xmlns:a16="http://schemas.microsoft.com/office/drawing/2014/main" id="{EE3D2FC6-DBA2-4BB8-AA8B-857953FE3B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EE1C8E-1F02-4C5F-98EF-8379CAFDB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7E85F-F20B-4AC9-BD20-B9670126C4B9}" type="slidenum">
              <a:rPr lang="en-US" smtClean="0"/>
              <a:t>‹#›</a:t>
            </a:fld>
            <a:endParaRPr lang="en-US"/>
          </a:p>
        </p:txBody>
      </p:sp>
    </p:spTree>
    <p:extLst>
      <p:ext uri="{BB962C8B-B14F-4D97-AF65-F5344CB8AC3E}">
        <p14:creationId xmlns:p14="http://schemas.microsoft.com/office/powerpoint/2010/main" val="3372126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411D-1E9E-43FD-A3B9-69E7D106697E}"/>
              </a:ext>
            </a:extLst>
          </p:cNvPr>
          <p:cNvSpPr>
            <a:spLocks noGrp="1"/>
          </p:cNvSpPr>
          <p:nvPr>
            <p:ph type="ctrTitle"/>
          </p:nvPr>
        </p:nvSpPr>
        <p:spPr/>
        <p:txBody>
          <a:bodyPr/>
          <a:lstStyle/>
          <a:p>
            <a:r>
              <a:rPr lang="en-US" dirty="0"/>
              <a:t>Group Formation</a:t>
            </a:r>
          </a:p>
        </p:txBody>
      </p:sp>
      <p:sp>
        <p:nvSpPr>
          <p:cNvPr id="3" name="Subtitle 2">
            <a:extLst>
              <a:ext uri="{FF2B5EF4-FFF2-40B4-BE49-F238E27FC236}">
                <a16:creationId xmlns:a16="http://schemas.microsoft.com/office/drawing/2014/main" id="{B20446CE-C249-4648-8E37-B6BD5EBA2C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3116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54D8-F70C-4EB1-8195-073E675F2E52}"/>
              </a:ext>
            </a:extLst>
          </p:cNvPr>
          <p:cNvSpPr>
            <a:spLocks noGrp="1"/>
          </p:cNvSpPr>
          <p:nvPr>
            <p:ph type="title"/>
          </p:nvPr>
        </p:nvSpPr>
        <p:spPr/>
        <p:txBody>
          <a:bodyPr/>
          <a:lstStyle/>
          <a:p>
            <a:pPr marL="88265" marR="60325">
              <a:lnSpc>
                <a:spcPts val="1595"/>
              </a:lnSpc>
              <a:spcBef>
                <a:spcPts val="1370"/>
              </a:spcBef>
              <a:spcAft>
                <a:spcPts val="0"/>
              </a:spcAft>
            </a:pPr>
            <a:r>
              <a:rPr lang="en-US" sz="1800" b="1" dirty="0">
                <a:solidFill>
                  <a:srgbClr val="C45911"/>
                </a:solidFill>
                <a:effectLst/>
                <a:latin typeface="Times New Roman" panose="02020603050405020304" pitchFamily="18" charset="0"/>
                <a:ea typeface="Times New Roman" panose="02020603050405020304" pitchFamily="18" charset="0"/>
              </a:rPr>
              <a:t>CONFLICT MANAGEMENT (Process of Managing Organizational Conflict)</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ED422AA-EED5-4A89-AB7D-8A1AAED51196}"/>
              </a:ext>
            </a:extLst>
          </p:cNvPr>
          <p:cNvSpPr>
            <a:spLocks noGrp="1"/>
          </p:cNvSpPr>
          <p:nvPr>
            <p:ph idx="1"/>
          </p:nvPr>
        </p:nvSpPr>
        <p:spPr/>
        <p:txBody>
          <a:bodyPr/>
          <a:lstStyle/>
          <a:p>
            <a:r>
              <a:rPr lang="en-US" sz="1800" b="1" dirty="0">
                <a:solidFill>
                  <a:srgbClr val="2E74B5"/>
                </a:solidFill>
                <a:effectLst/>
                <a:latin typeface="Times New Roman" panose="02020603050405020304" pitchFamily="18" charset="0"/>
                <a:ea typeface="Times New Roman" panose="02020603050405020304" pitchFamily="18" charset="0"/>
              </a:rPr>
              <a:t>Forcing (Competing)</a:t>
            </a:r>
            <a:endParaRPr lang="en-US" sz="1800" b="1" dirty="0">
              <a:effectLst/>
              <a:latin typeface="Times New Roman" panose="02020603050405020304" pitchFamily="18" charset="0"/>
              <a:ea typeface="Times New Roman" panose="02020603050405020304" pitchFamily="18" charset="0"/>
            </a:endParaRPr>
          </a:p>
          <a:p>
            <a:r>
              <a:rPr lang="en-US" sz="1800" b="1" dirty="0">
                <a:solidFill>
                  <a:srgbClr val="2E74B5"/>
                </a:solidFill>
                <a:effectLst/>
                <a:latin typeface="Times New Roman" panose="02020603050405020304" pitchFamily="18" charset="0"/>
                <a:ea typeface="Times New Roman" panose="02020603050405020304" pitchFamily="18" charset="0"/>
              </a:rPr>
              <a:t>Win-Win</a:t>
            </a:r>
            <a:r>
              <a:rPr lang="en-US" sz="1800" b="1" spc="10" dirty="0">
                <a:solidFill>
                  <a:srgbClr val="2E74B5"/>
                </a:solidFill>
                <a:effectLst/>
                <a:latin typeface="Times New Roman" panose="02020603050405020304" pitchFamily="18" charset="0"/>
                <a:ea typeface="Times New Roman" panose="02020603050405020304" pitchFamily="18" charset="0"/>
              </a:rPr>
              <a:t> </a:t>
            </a:r>
            <a:r>
              <a:rPr lang="en-US" sz="1800" b="1" dirty="0">
                <a:solidFill>
                  <a:srgbClr val="2E74B5"/>
                </a:solidFill>
                <a:effectLst/>
                <a:latin typeface="Times New Roman" panose="02020603050405020304" pitchFamily="18" charset="0"/>
                <a:ea typeface="Times New Roman" panose="02020603050405020304" pitchFamily="18" charset="0"/>
              </a:rPr>
              <a:t>(Collaborating)</a:t>
            </a:r>
            <a:endParaRPr lang="en-US" sz="1800" b="1" dirty="0">
              <a:solidFill>
                <a:srgbClr val="2E74B5"/>
              </a:solidFill>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pPr marR="60325" algn="just">
              <a:spcBef>
                <a:spcPts val="20"/>
              </a:spcBef>
              <a:buSzPts val="1000"/>
              <a:tabLst>
                <a:tab pos="473710" algn="l"/>
              </a:tabLst>
            </a:pPr>
            <a:r>
              <a:rPr lang="en-US" sz="1800" b="1" dirty="0">
                <a:solidFill>
                  <a:srgbClr val="2E74B5"/>
                </a:solidFill>
                <a:effectLst/>
                <a:latin typeface="Times New Roman" panose="02020603050405020304" pitchFamily="18" charset="0"/>
                <a:ea typeface="Times New Roman" panose="02020603050405020304" pitchFamily="18" charset="0"/>
              </a:rPr>
              <a:t>Compromising</a:t>
            </a:r>
            <a:endParaRPr lang="en-US" sz="1800" b="1" dirty="0">
              <a:effectLst/>
              <a:latin typeface="Times New Roman" panose="02020603050405020304" pitchFamily="18" charset="0"/>
              <a:ea typeface="Times New Roman" panose="02020603050405020304" pitchFamily="18" charset="0"/>
            </a:endParaRPr>
          </a:p>
          <a:p>
            <a:r>
              <a:rPr lang="en-US" sz="1800" b="1" dirty="0">
                <a:solidFill>
                  <a:srgbClr val="2E74B5"/>
                </a:solidFill>
                <a:effectLst/>
                <a:latin typeface="Times New Roman" panose="02020603050405020304" pitchFamily="18" charset="0"/>
                <a:ea typeface="Times New Roman" panose="02020603050405020304" pitchFamily="18" charset="0"/>
              </a:rPr>
              <a:t>Withdrawing (Avoiding)</a:t>
            </a:r>
            <a:endParaRPr lang="en-US" sz="1800" b="1" dirty="0">
              <a:effectLst/>
              <a:latin typeface="Times New Roman" panose="02020603050405020304" pitchFamily="18" charset="0"/>
              <a:ea typeface="Times New Roman" panose="02020603050405020304" pitchFamily="18" charset="0"/>
            </a:endParaRPr>
          </a:p>
          <a:p>
            <a:r>
              <a:rPr lang="en-US" sz="1800" b="1" dirty="0">
                <a:solidFill>
                  <a:srgbClr val="2E74B5"/>
                </a:solidFill>
                <a:effectLst/>
                <a:latin typeface="Times New Roman" panose="02020603050405020304" pitchFamily="18" charset="0"/>
                <a:ea typeface="Times New Roman" panose="02020603050405020304" pitchFamily="18" charset="0"/>
              </a:rPr>
              <a:t>Smoothing (</a:t>
            </a:r>
            <a:r>
              <a:rPr lang="en-US" sz="1800" b="1" dirty="0" err="1">
                <a:solidFill>
                  <a:srgbClr val="2E74B5"/>
                </a:solidFill>
                <a:effectLst/>
                <a:latin typeface="Times New Roman" panose="02020603050405020304" pitchFamily="18" charset="0"/>
                <a:ea typeface="Times New Roman" panose="02020603050405020304" pitchFamily="18" charset="0"/>
              </a:rPr>
              <a:t>Accomodating</a:t>
            </a:r>
            <a:r>
              <a:rPr lang="en-US" sz="1800" b="1" dirty="0">
                <a:solidFill>
                  <a:srgbClr val="2E74B5"/>
                </a:solidFill>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891811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1AFD-5B12-4952-B67F-E0748F004FFD}"/>
              </a:ext>
            </a:extLst>
          </p:cNvPr>
          <p:cNvSpPr>
            <a:spLocks noGrp="1"/>
          </p:cNvSpPr>
          <p:nvPr>
            <p:ph type="title"/>
          </p:nvPr>
        </p:nvSpPr>
        <p:spPr>
          <a:xfrm>
            <a:off x="648929" y="629266"/>
            <a:ext cx="3505495" cy="1622321"/>
          </a:xfrm>
        </p:spPr>
        <p:txBody>
          <a:bodyPr>
            <a:normAutofit/>
          </a:bodyPr>
          <a:lstStyle/>
          <a:p>
            <a:pPr marL="88265" marR="60325">
              <a:spcBef>
                <a:spcPts val="1370"/>
              </a:spcBef>
              <a:spcAft>
                <a:spcPts val="0"/>
              </a:spcAft>
            </a:pPr>
            <a:r>
              <a:rPr lang="en-US" sz="3400" b="1">
                <a:effectLst/>
                <a:latin typeface="Times New Roman" panose="02020603050405020304" pitchFamily="18" charset="0"/>
                <a:ea typeface="Times New Roman" panose="02020603050405020304" pitchFamily="18" charset="0"/>
              </a:rPr>
              <a:t>Interpersonal Communication</a:t>
            </a:r>
            <a:br>
              <a:rPr lang="en-US" sz="3400" b="1">
                <a:effectLst/>
                <a:latin typeface="Times New Roman" panose="02020603050405020304" pitchFamily="18" charset="0"/>
                <a:ea typeface="Times New Roman" panose="02020603050405020304" pitchFamily="18" charset="0"/>
              </a:rPr>
            </a:br>
            <a:endParaRPr lang="en-US" sz="3400"/>
          </a:p>
        </p:txBody>
      </p:sp>
      <p:sp>
        <p:nvSpPr>
          <p:cNvPr id="3" name="Content Placeholder 2">
            <a:extLst>
              <a:ext uri="{FF2B5EF4-FFF2-40B4-BE49-F238E27FC236}">
                <a16:creationId xmlns:a16="http://schemas.microsoft.com/office/drawing/2014/main" id="{96794370-845B-4004-9DC7-08C788B6E0ED}"/>
              </a:ext>
            </a:extLst>
          </p:cNvPr>
          <p:cNvSpPr>
            <a:spLocks noGrp="1"/>
          </p:cNvSpPr>
          <p:nvPr>
            <p:ph idx="1"/>
          </p:nvPr>
        </p:nvSpPr>
        <p:spPr>
          <a:xfrm>
            <a:off x="648931" y="2438400"/>
            <a:ext cx="3505494" cy="3785419"/>
          </a:xfrm>
        </p:spPr>
        <p:txBody>
          <a:bodyPr>
            <a:normAutofit/>
          </a:bodyPr>
          <a:lstStyle/>
          <a:p>
            <a:r>
              <a:rPr lang="en-US" sz="2000">
                <a:effectLst/>
                <a:latin typeface="Times New Roman" panose="02020603050405020304" pitchFamily="18" charset="0"/>
                <a:ea typeface="Times New Roman" panose="02020603050405020304" pitchFamily="18" charset="0"/>
              </a:rPr>
              <a:t>Communication is simply the act of transferring information from one place to another. Communication process can be defined as the sending and receiving of  information  between two</a:t>
            </a:r>
            <a:r>
              <a:rPr lang="en-US" sz="2000" spc="1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people.</a:t>
            </a:r>
            <a:br>
              <a:rPr lang="en-US" sz="2000">
                <a:effectLst/>
                <a:latin typeface="Times New Roman" panose="02020603050405020304" pitchFamily="18" charset="0"/>
                <a:ea typeface="Times New Roman" panose="02020603050405020304" pitchFamily="18" charset="0"/>
              </a:rPr>
            </a:br>
            <a:endParaRPr lang="en-US" sz="2000"/>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ommunication Process - Definition, Importance, Components and How to  Improve | Marketing91">
            <a:extLst>
              <a:ext uri="{FF2B5EF4-FFF2-40B4-BE49-F238E27FC236}">
                <a16:creationId xmlns:a16="http://schemas.microsoft.com/office/drawing/2014/main" id="{8F0B83BB-244B-4DA9-8546-4DC17A1F3E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734440"/>
            <a:ext cx="6019331" cy="338587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008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F215-8516-4500-A2F4-D57A7C43BEF1}"/>
              </a:ext>
            </a:extLst>
          </p:cNvPr>
          <p:cNvSpPr>
            <a:spLocks noGrp="1"/>
          </p:cNvSpPr>
          <p:nvPr>
            <p:ph type="title"/>
          </p:nvPr>
        </p:nvSpPr>
        <p:spPr/>
        <p:txBody>
          <a:bodyPr/>
          <a:lstStyle/>
          <a:p>
            <a:r>
              <a:rPr lang="en-US" dirty="0"/>
              <a:t>Group</a:t>
            </a:r>
          </a:p>
        </p:txBody>
      </p:sp>
      <p:sp>
        <p:nvSpPr>
          <p:cNvPr id="3" name="Content Placeholder 2">
            <a:extLst>
              <a:ext uri="{FF2B5EF4-FFF2-40B4-BE49-F238E27FC236}">
                <a16:creationId xmlns:a16="http://schemas.microsoft.com/office/drawing/2014/main" id="{B33D03EA-BE86-42FC-B30F-312DDC449DCC}"/>
              </a:ext>
            </a:extLst>
          </p:cNvPr>
          <p:cNvSpPr>
            <a:spLocks noGrp="1"/>
          </p:cNvSpPr>
          <p:nvPr>
            <p:ph idx="1"/>
          </p:nvPr>
        </p:nvSpPr>
        <p:spPr/>
        <p:txBody>
          <a:bodyPr>
            <a:normAutofit lnSpcReduction="10000"/>
          </a:bodyPr>
          <a:lstStyle/>
          <a:p>
            <a:pPr marL="0" marR="0" indent="0" algn="just">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The people working in a factory form a group because, in the context of their occupation, they interact with one another more than they interact with other people, so far as their occupation goes.</a:t>
            </a:r>
          </a:p>
          <a:p>
            <a:pPr marL="0" marR="0" indent="0" algn="just">
              <a:spcBef>
                <a:spcPts val="0"/>
              </a:spcBef>
              <a:spcAft>
                <a:spcPts val="0"/>
              </a:spcAft>
              <a:buNone/>
            </a:pPr>
            <a:endParaRPr lang="en-US" sz="2400" dirty="0">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 Group is basically a collection of two or more persons. The society or the organizations are themselves huge groups of</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people.</a:t>
            </a:r>
          </a:p>
          <a:p>
            <a:pPr marL="0" marR="0" indent="0" algn="just">
              <a:spcBef>
                <a:spcPts val="0"/>
              </a:spcBef>
              <a:spcAft>
                <a:spcPts val="0"/>
              </a:spcAft>
              <a:buNone/>
            </a:pPr>
            <a:endParaRPr lang="en-US" sz="2400" dirty="0">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According to Edgar </a:t>
            </a:r>
            <a:r>
              <a:rPr lang="en-US" sz="2400" dirty="0" err="1">
                <a:effectLst/>
                <a:latin typeface="Times New Roman" panose="02020603050405020304" pitchFamily="18" charset="0"/>
                <a:ea typeface="Times New Roman" panose="02020603050405020304" pitchFamily="18" charset="0"/>
              </a:rPr>
              <a:t>H.Schien</a:t>
            </a:r>
            <a:r>
              <a:rPr lang="en-US" sz="2400" dirty="0">
                <a:effectLst/>
                <a:latin typeface="Times New Roman" panose="02020603050405020304" pitchFamily="18" charset="0"/>
                <a:ea typeface="Times New Roman" panose="02020603050405020304" pitchFamily="18" charset="0"/>
              </a:rPr>
              <a:t>, “a group may be defined as a social phenomenon in which two or more persons decide to interact with one  another, share common ideology and perceive  themselves as a group.”  </a:t>
            </a:r>
          </a:p>
          <a:p>
            <a:pPr marL="0" marR="0" indent="0" algn="just">
              <a:spcBef>
                <a:spcPts val="0"/>
              </a:spcBef>
              <a:spcAft>
                <a:spcPts val="0"/>
              </a:spcAft>
              <a:buNone/>
            </a:pPr>
            <a:endParaRPr lang="en-US" sz="2400" dirty="0">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A group is defined as  two or more individuals who are connected to one another by social</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relationships.</a:t>
            </a:r>
          </a:p>
        </p:txBody>
      </p:sp>
    </p:spTree>
    <p:extLst>
      <p:ext uri="{BB962C8B-B14F-4D97-AF65-F5344CB8AC3E}">
        <p14:creationId xmlns:p14="http://schemas.microsoft.com/office/powerpoint/2010/main" val="74336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FB2D-86F6-4C9B-91EC-9C0599978FF9}"/>
              </a:ext>
            </a:extLst>
          </p:cNvPr>
          <p:cNvSpPr>
            <a:spLocks noGrp="1"/>
          </p:cNvSpPr>
          <p:nvPr>
            <p:ph type="title"/>
          </p:nvPr>
        </p:nvSpPr>
        <p:spPr/>
        <p:txBody>
          <a:bodyPr/>
          <a:lstStyle/>
          <a:p>
            <a:r>
              <a:rPr lang="en-US" sz="4400" b="1" dirty="0">
                <a:solidFill>
                  <a:srgbClr val="C45911"/>
                </a:solidFill>
                <a:effectLst/>
                <a:latin typeface="Times New Roman" panose="02020603050405020304" pitchFamily="18" charset="0"/>
                <a:ea typeface="Times New Roman" panose="02020603050405020304" pitchFamily="18" charset="0"/>
              </a:rPr>
              <a:t>Features of a Group</a:t>
            </a:r>
            <a:br>
              <a:rPr lang="en-US" sz="4400" b="1"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9E25BC3-8283-40D1-B481-81767F949DA6}"/>
              </a:ext>
            </a:extLst>
          </p:cNvPr>
          <p:cNvSpPr>
            <a:spLocks noGrp="1"/>
          </p:cNvSpPr>
          <p:nvPr>
            <p:ph idx="1"/>
          </p:nvPr>
        </p:nvSpPr>
        <p:spPr/>
        <p:txBody>
          <a:bodyPr/>
          <a:lstStyle/>
          <a:p>
            <a:pPr marL="342900" marR="0" lvl="0" indent="-342900" algn="just">
              <a:spcBef>
                <a:spcPts val="115"/>
              </a:spcBef>
              <a:spcAft>
                <a:spcPts val="0"/>
              </a:spcAft>
              <a:buFont typeface="+mj-lt"/>
              <a:buAutoNum type="arabicPeriod"/>
              <a:tabLst>
                <a:tab pos="767715" algn="l"/>
              </a:tabLst>
            </a:pPr>
            <a:r>
              <a:rPr lang="en-US" sz="4000" dirty="0">
                <a:effectLst/>
                <a:latin typeface="Times New Roman" panose="02020603050405020304" pitchFamily="18" charset="0"/>
                <a:ea typeface="Times New Roman" panose="02020603050405020304" pitchFamily="18" charset="0"/>
              </a:rPr>
              <a:t>Two or more people in social</a:t>
            </a:r>
            <a:r>
              <a:rPr lang="en-US" sz="4000" spc="-60" dirty="0">
                <a:effectLst/>
                <a:latin typeface="Times New Roman" panose="02020603050405020304" pitchFamily="18" charset="0"/>
                <a:ea typeface="Times New Roman" panose="02020603050405020304" pitchFamily="18" charset="0"/>
              </a:rPr>
              <a:t> </a:t>
            </a:r>
            <a:r>
              <a:rPr lang="en-US" sz="4000" dirty="0">
                <a:effectLst/>
                <a:latin typeface="Times New Roman" panose="02020603050405020304" pitchFamily="18" charset="0"/>
                <a:ea typeface="Times New Roman" panose="02020603050405020304" pitchFamily="18" charset="0"/>
              </a:rPr>
              <a:t>interaction.</a:t>
            </a:r>
          </a:p>
          <a:p>
            <a:pPr marL="342900" marR="0" lvl="0" indent="-342900" algn="just">
              <a:spcBef>
                <a:spcPts val="135"/>
              </a:spcBef>
              <a:spcAft>
                <a:spcPts val="0"/>
              </a:spcAft>
              <a:buFont typeface="+mj-lt"/>
              <a:buAutoNum type="arabicPeriod"/>
              <a:tabLst>
                <a:tab pos="767715" algn="l"/>
              </a:tabLst>
            </a:pPr>
            <a:r>
              <a:rPr lang="en-US" sz="4000" dirty="0">
                <a:effectLst/>
                <a:latin typeface="Times New Roman" panose="02020603050405020304" pitchFamily="18" charset="0"/>
                <a:ea typeface="Times New Roman" panose="02020603050405020304" pitchFamily="18" charset="0"/>
              </a:rPr>
              <a:t>Rewards to</a:t>
            </a:r>
            <a:r>
              <a:rPr lang="en-US" sz="4000" spc="-25" dirty="0">
                <a:effectLst/>
                <a:latin typeface="Times New Roman" panose="02020603050405020304" pitchFamily="18" charset="0"/>
                <a:ea typeface="Times New Roman" panose="02020603050405020304" pitchFamily="18" charset="0"/>
              </a:rPr>
              <a:t> </a:t>
            </a:r>
            <a:r>
              <a:rPr lang="en-US" sz="4000" dirty="0">
                <a:effectLst/>
                <a:latin typeface="Times New Roman" panose="02020603050405020304" pitchFamily="18" charset="0"/>
                <a:ea typeface="Times New Roman" panose="02020603050405020304" pitchFamily="18" charset="0"/>
              </a:rPr>
              <a:t>members.</a:t>
            </a:r>
          </a:p>
          <a:p>
            <a:pPr marL="342900" marR="0" lvl="0" indent="-342900" algn="just">
              <a:spcBef>
                <a:spcPts val="140"/>
              </a:spcBef>
              <a:spcAft>
                <a:spcPts val="0"/>
              </a:spcAft>
              <a:buFont typeface="+mj-lt"/>
              <a:buAutoNum type="arabicPeriod"/>
              <a:tabLst>
                <a:tab pos="767715" algn="l"/>
              </a:tabLst>
            </a:pPr>
            <a:r>
              <a:rPr lang="en-US" sz="4000" dirty="0">
                <a:effectLst/>
                <a:latin typeface="Times New Roman" panose="02020603050405020304" pitchFamily="18" charset="0"/>
                <a:ea typeface="Times New Roman" panose="02020603050405020304" pitchFamily="18" charset="0"/>
              </a:rPr>
              <a:t>Stable</a:t>
            </a:r>
            <a:r>
              <a:rPr lang="en-US" sz="4000" spc="-15" dirty="0">
                <a:effectLst/>
                <a:latin typeface="Times New Roman" panose="02020603050405020304" pitchFamily="18" charset="0"/>
                <a:ea typeface="Times New Roman" panose="02020603050405020304" pitchFamily="18" charset="0"/>
              </a:rPr>
              <a:t> </a:t>
            </a:r>
            <a:r>
              <a:rPr lang="en-US" sz="4000" dirty="0">
                <a:effectLst/>
                <a:latin typeface="Times New Roman" panose="02020603050405020304" pitchFamily="18" charset="0"/>
                <a:ea typeface="Times New Roman" panose="02020603050405020304" pitchFamily="18" charset="0"/>
              </a:rPr>
              <a:t>structure.</a:t>
            </a:r>
          </a:p>
          <a:p>
            <a:pPr marL="342900" marR="0" lvl="0" indent="-342900" algn="just">
              <a:spcBef>
                <a:spcPts val="125"/>
              </a:spcBef>
              <a:spcAft>
                <a:spcPts val="0"/>
              </a:spcAft>
              <a:buFont typeface="+mj-lt"/>
              <a:buAutoNum type="arabicPeriod"/>
              <a:tabLst>
                <a:tab pos="767715" algn="l"/>
              </a:tabLst>
            </a:pPr>
            <a:r>
              <a:rPr lang="en-US" sz="4000" dirty="0">
                <a:effectLst/>
                <a:latin typeface="Times New Roman" panose="02020603050405020304" pitchFamily="18" charset="0"/>
                <a:ea typeface="Times New Roman" panose="02020603050405020304" pitchFamily="18" charset="0"/>
              </a:rPr>
              <a:t>Members share common interests or</a:t>
            </a:r>
            <a:r>
              <a:rPr lang="en-US" sz="4000" spc="-55" dirty="0">
                <a:effectLst/>
                <a:latin typeface="Times New Roman" panose="02020603050405020304" pitchFamily="18" charset="0"/>
                <a:ea typeface="Times New Roman" panose="02020603050405020304" pitchFamily="18" charset="0"/>
              </a:rPr>
              <a:t> </a:t>
            </a:r>
            <a:r>
              <a:rPr lang="en-US" sz="4000" dirty="0">
                <a:effectLst/>
                <a:latin typeface="Times New Roman" panose="02020603050405020304" pitchFamily="18" charset="0"/>
                <a:ea typeface="Times New Roman" panose="02020603050405020304" pitchFamily="18" charset="0"/>
              </a:rPr>
              <a:t>goals.</a:t>
            </a:r>
          </a:p>
          <a:p>
            <a:pPr marL="342900" marR="0" lvl="0" indent="-342900" algn="just">
              <a:spcBef>
                <a:spcPts val="130"/>
              </a:spcBef>
              <a:spcAft>
                <a:spcPts val="0"/>
              </a:spcAft>
              <a:buFont typeface="+mj-lt"/>
              <a:buAutoNum type="arabicPeriod"/>
              <a:tabLst>
                <a:tab pos="767715" algn="l"/>
              </a:tabLst>
            </a:pPr>
            <a:r>
              <a:rPr lang="en-US" sz="4000" dirty="0">
                <a:effectLst/>
                <a:latin typeface="Times New Roman" panose="02020603050405020304" pitchFamily="18" charset="0"/>
                <a:ea typeface="Times New Roman" panose="02020603050405020304" pitchFamily="18" charset="0"/>
              </a:rPr>
              <a:t>individuals must perceive themselves as a</a:t>
            </a:r>
            <a:r>
              <a:rPr lang="en-US" sz="4000" spc="-65" dirty="0">
                <a:effectLst/>
                <a:latin typeface="Times New Roman" panose="02020603050405020304" pitchFamily="18" charset="0"/>
                <a:ea typeface="Times New Roman" panose="02020603050405020304" pitchFamily="18" charset="0"/>
              </a:rPr>
              <a:t> </a:t>
            </a:r>
            <a:r>
              <a:rPr lang="en-US" sz="4000" dirty="0">
                <a:effectLst/>
                <a:latin typeface="Times New Roman" panose="02020603050405020304" pitchFamily="18" charset="0"/>
                <a:ea typeface="Times New Roman" panose="02020603050405020304" pitchFamily="18" charset="0"/>
              </a:rPr>
              <a:t>group</a:t>
            </a:r>
          </a:p>
          <a:p>
            <a:endParaRPr lang="en-US" dirty="0"/>
          </a:p>
        </p:txBody>
      </p:sp>
    </p:spTree>
    <p:extLst>
      <p:ext uri="{BB962C8B-B14F-4D97-AF65-F5344CB8AC3E}">
        <p14:creationId xmlns:p14="http://schemas.microsoft.com/office/powerpoint/2010/main" val="388782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C6EAB2C2-E682-4CC4-A137-4B80AD0AC1A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940279" y="643466"/>
            <a:ext cx="6454298" cy="5566833"/>
          </a:xfrm>
          <a:prstGeom prst="rect">
            <a:avLst/>
          </a:prstGeom>
          <a:noFill/>
        </p:spPr>
      </p:pic>
      <p:grpSp>
        <p:nvGrpSpPr>
          <p:cNvPr id="13" name="Group 1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9653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4A9F-943F-4E62-A9E8-F7661C77828E}"/>
              </a:ext>
            </a:extLst>
          </p:cNvPr>
          <p:cNvSpPr>
            <a:spLocks noGrp="1"/>
          </p:cNvSpPr>
          <p:nvPr>
            <p:ph type="title"/>
          </p:nvPr>
        </p:nvSpPr>
        <p:spPr>
          <a:xfrm>
            <a:off x="648929" y="629266"/>
            <a:ext cx="3505495" cy="1622321"/>
          </a:xfrm>
        </p:spPr>
        <p:txBody>
          <a:bodyPr>
            <a:normAutofit/>
          </a:bodyPr>
          <a:lstStyle/>
          <a:p>
            <a:pPr marL="88265" marR="60325">
              <a:lnSpc>
                <a:spcPts val="1595"/>
              </a:lnSpc>
              <a:spcBef>
                <a:spcPts val="1370"/>
              </a:spcBef>
              <a:spcAft>
                <a:spcPts val="0"/>
              </a:spcAft>
            </a:pPr>
            <a:r>
              <a:rPr lang="en-US" sz="1800" b="1" dirty="0">
                <a:solidFill>
                  <a:srgbClr val="C45911"/>
                </a:solidFill>
                <a:effectLst/>
                <a:latin typeface="Times New Roman" panose="02020603050405020304" pitchFamily="18" charset="0"/>
                <a:ea typeface="Times New Roman" panose="02020603050405020304" pitchFamily="18" charset="0"/>
              </a:rPr>
              <a:t>Stages of group development (TEAM PROCESS)</a:t>
            </a:r>
            <a:br>
              <a:rPr lang="en-US" sz="1800" b="1"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7F37CF7-74CC-4AE2-AAE1-41AAD7EB74D2}"/>
              </a:ext>
            </a:extLst>
          </p:cNvPr>
          <p:cNvSpPr>
            <a:spLocks noGrp="1"/>
          </p:cNvSpPr>
          <p:nvPr>
            <p:ph idx="1"/>
          </p:nvPr>
        </p:nvSpPr>
        <p:spPr>
          <a:xfrm>
            <a:off x="648931" y="2438400"/>
            <a:ext cx="3505494" cy="3785419"/>
          </a:xfrm>
        </p:spPr>
        <p:txBody>
          <a:bodyPr>
            <a:normAutofit/>
          </a:bodyPr>
          <a:lstStyle/>
          <a:p>
            <a:r>
              <a:rPr lang="en-US" sz="1800" dirty="0">
                <a:effectLst/>
                <a:latin typeface="Times New Roman" panose="02020603050405020304" pitchFamily="18" charset="0"/>
                <a:ea typeface="Times New Roman" panose="02020603050405020304" pitchFamily="18" charset="0"/>
              </a:rPr>
              <a:t>Groups tend to develop in stages. As you work with a support group, or with almost any group people who are working together toward a common cause, you'll  be able  to see  the  progression</a:t>
            </a:r>
          </a:p>
          <a:p>
            <a:r>
              <a:rPr lang="en-US" sz="1800" dirty="0">
                <a:effectLst/>
                <a:latin typeface="Times New Roman" panose="02020603050405020304" pitchFamily="18" charset="0"/>
                <a:ea typeface="Times New Roman" panose="02020603050405020304" pitchFamily="18" charset="0"/>
              </a:rPr>
              <a:t>As a facilitator, knowing what to look for and how to manage the challenges  can  have  a  b impact on how your group</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progresses.</a:t>
            </a:r>
          </a:p>
          <a:p>
            <a:endParaRPr lang="en-US" sz="2000" dirty="0"/>
          </a:p>
        </p:txBody>
      </p:sp>
      <p:sp>
        <p:nvSpPr>
          <p:cNvPr id="13"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517F45-EA50-4D06-916B-CE4BF6CB15EA}"/>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405862" y="812800"/>
            <a:ext cx="6019331" cy="5181600"/>
          </a:xfrm>
          <a:prstGeom prst="rect">
            <a:avLst/>
          </a:prstGeom>
          <a:noFill/>
          <a:effectLst/>
        </p:spPr>
      </p:pic>
    </p:spTree>
    <p:extLst>
      <p:ext uri="{BB962C8B-B14F-4D97-AF65-F5344CB8AC3E}">
        <p14:creationId xmlns:p14="http://schemas.microsoft.com/office/powerpoint/2010/main" val="338067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descr="Group Development">
            <a:extLst>
              <a:ext uri="{FF2B5EF4-FFF2-40B4-BE49-F238E27FC236}">
                <a16:creationId xmlns:a16="http://schemas.microsoft.com/office/drawing/2014/main" id="{10D561A4-4F66-47ED-ADEE-6C529841535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3" r="3265"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689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CEB68-A123-4012-9991-E4DA733E5E7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Group vs Teams</a:t>
            </a:r>
          </a:p>
        </p:txBody>
      </p:sp>
      <p:pic>
        <p:nvPicPr>
          <p:cNvPr id="2050" name="Picture 2" descr="Difference Between Group and Team - Comparison Summary">
            <a:extLst>
              <a:ext uri="{FF2B5EF4-FFF2-40B4-BE49-F238E27FC236}">
                <a16:creationId xmlns:a16="http://schemas.microsoft.com/office/drawing/2014/main" id="{9932B113-8ACE-4863-A9CC-3FC271FE4C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94960" y="643466"/>
            <a:ext cx="4401562"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988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F54E-9069-492B-917E-83D9D9F53AFC}"/>
              </a:ext>
            </a:extLst>
          </p:cNvPr>
          <p:cNvSpPr>
            <a:spLocks noGrp="1"/>
          </p:cNvSpPr>
          <p:nvPr>
            <p:ph type="title"/>
          </p:nvPr>
        </p:nvSpPr>
        <p:spPr/>
        <p:txBody>
          <a:bodyPr>
            <a:normAutofit/>
          </a:bodyPr>
          <a:lstStyle/>
          <a:p>
            <a:r>
              <a:rPr lang="en-US" sz="2000" b="1" kern="0" dirty="0">
                <a:effectLst/>
                <a:latin typeface="Times New Roman" panose="02020603050405020304" pitchFamily="18" charset="0"/>
                <a:ea typeface="Times New Roman" panose="02020603050405020304" pitchFamily="18" charset="0"/>
              </a:rPr>
              <a:t>Conflict</a:t>
            </a:r>
            <a:br>
              <a:rPr lang="en-US" sz="2000" b="1" kern="0" dirty="0">
                <a:effectLst/>
                <a:latin typeface="Times New Roman" panose="02020603050405020304" pitchFamily="18" charset="0"/>
                <a:ea typeface="Times New Roman" panose="02020603050405020304" pitchFamily="18" charset="0"/>
              </a:rPr>
            </a:br>
            <a:endParaRPr lang="en-US" sz="2000" dirty="0"/>
          </a:p>
        </p:txBody>
      </p:sp>
      <p:sp>
        <p:nvSpPr>
          <p:cNvPr id="3" name="Content Placeholder 2">
            <a:extLst>
              <a:ext uri="{FF2B5EF4-FFF2-40B4-BE49-F238E27FC236}">
                <a16:creationId xmlns:a16="http://schemas.microsoft.com/office/drawing/2014/main" id="{96F179CE-7972-4AF2-BDA1-58CCD5688A5A}"/>
              </a:ext>
            </a:extLst>
          </p:cNvPr>
          <p:cNvSpPr>
            <a:spLocks noGrp="1"/>
          </p:cNvSpPr>
          <p:nvPr>
            <p:ph idx="1"/>
          </p:nvPr>
        </p:nvSpPr>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According to Kae. H. Chung and Loan C. Megginson, “Conflict is the struggle between incompatible or opposing needs, wishes, ideas, interests or people. Conflict arises when individuals, or groups, encounter goals that both parties cannot obtain</a:t>
            </a:r>
            <a:r>
              <a:rPr lang="en-US" sz="1800" spc="2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satisfactorily”</a:t>
            </a:r>
          </a:p>
          <a:p>
            <a:pPr marL="88265" marR="60325" algn="just">
              <a:lnSpc>
                <a:spcPts val="1595"/>
              </a:lnSpc>
              <a:spcBef>
                <a:spcPts val="1370"/>
              </a:spcBef>
              <a:spcAft>
                <a:spcPts val="0"/>
              </a:spcAft>
            </a:pPr>
            <a:r>
              <a:rPr lang="en-US" sz="1800" b="1" dirty="0">
                <a:solidFill>
                  <a:srgbClr val="C45911"/>
                </a:solidFill>
                <a:effectLst/>
                <a:latin typeface="Times New Roman" panose="02020603050405020304" pitchFamily="18" charset="0"/>
                <a:ea typeface="Times New Roman" panose="02020603050405020304" pitchFamily="18" charset="0"/>
              </a:rPr>
              <a:t>Nature of Conflict</a:t>
            </a:r>
            <a:endParaRPr lang="en-US" sz="1800" b="1" dirty="0">
              <a:effectLst/>
              <a:latin typeface="Times New Roman" panose="02020603050405020304" pitchFamily="18" charset="0"/>
              <a:ea typeface="Times New Roman" panose="02020603050405020304" pitchFamily="18" charset="0"/>
            </a:endParaRPr>
          </a:p>
          <a:p>
            <a:pPr marL="742950" marR="60325" lvl="1" indent="-285750" algn="just">
              <a:lnSpc>
                <a:spcPct val="117000"/>
              </a:lnSpc>
              <a:spcBef>
                <a:spcPts val="755"/>
              </a:spcBef>
              <a:spcAft>
                <a:spcPts val="0"/>
              </a:spcAft>
              <a:buSzPts val="1100"/>
              <a:buFont typeface="Times New Roman" panose="02020603050405020304" pitchFamily="18" charset="0"/>
              <a:buAutoNum type="arabicPeriod"/>
              <a:tabLst>
                <a:tab pos="767715" algn="l"/>
              </a:tabLst>
            </a:pPr>
            <a:r>
              <a:rPr lang="en-US" sz="1800" dirty="0">
                <a:effectLst/>
                <a:latin typeface="Times New Roman" panose="02020603050405020304" pitchFamily="18" charset="0"/>
                <a:ea typeface="Times New Roman" panose="02020603050405020304" pitchFamily="18" charset="0"/>
              </a:rPr>
              <a:t>Conflict arises due to persuasion of exclusive goals, values , methods or events by two    or more parties mutually. There is a disagreement in two or more aspects of an element like goal, method, interest or</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a:t>
            </a:r>
          </a:p>
          <a:p>
            <a:pPr marL="742950" marR="60325" lvl="1" indent="-285750" algn="just">
              <a:spcBef>
                <a:spcPts val="565"/>
              </a:spcBef>
              <a:spcAft>
                <a:spcPts val="0"/>
              </a:spcAft>
              <a:buSzPts val="1100"/>
              <a:buFont typeface="Times New Roman" panose="02020603050405020304" pitchFamily="18" charset="0"/>
              <a:buAutoNum type="arabicPeriod"/>
              <a:tabLst>
                <a:tab pos="767715" algn="l"/>
              </a:tabLst>
            </a:pPr>
            <a:r>
              <a:rPr lang="en-US" sz="1800" dirty="0">
                <a:effectLst/>
                <a:latin typeface="Times New Roman" panose="02020603050405020304" pitchFamily="18" charset="0"/>
                <a:ea typeface="Times New Roman" panose="02020603050405020304" pitchFamily="18" charset="0"/>
              </a:rPr>
              <a:t>Conflict arises die to deliberate interference of one party in an</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occasion</a:t>
            </a:r>
          </a:p>
          <a:p>
            <a:pPr marL="742950" marR="60325" lvl="1" indent="-285750" algn="just">
              <a:lnSpc>
                <a:spcPct val="117000"/>
              </a:lnSpc>
              <a:spcBef>
                <a:spcPts val="225"/>
              </a:spcBef>
              <a:spcAft>
                <a:spcPts val="0"/>
              </a:spcAft>
              <a:buSzPts val="1100"/>
              <a:buFont typeface="Times New Roman" panose="02020603050405020304" pitchFamily="18" charset="0"/>
              <a:buAutoNum type="arabicPeriod"/>
              <a:tabLst>
                <a:tab pos="767715" algn="l"/>
              </a:tabLst>
            </a:pPr>
            <a:r>
              <a:rPr lang="en-US" sz="1800" dirty="0">
                <a:effectLst/>
                <a:latin typeface="Times New Roman" panose="02020603050405020304" pitchFamily="18" charset="0"/>
                <a:ea typeface="Times New Roman" panose="02020603050405020304" pitchFamily="18" charset="0"/>
              </a:rPr>
              <a:t>Conflict occurs when an individual has no alternatives to select from available course of action</a:t>
            </a:r>
          </a:p>
          <a:p>
            <a:pPr marL="742950" marR="60325" lvl="1" indent="-285750" algn="just">
              <a:lnSpc>
                <a:spcPts val="1260"/>
              </a:lnSpc>
              <a:spcBef>
                <a:spcPts val="0"/>
              </a:spcBef>
              <a:spcAft>
                <a:spcPts val="0"/>
              </a:spcAft>
              <a:buSzPts val="1100"/>
              <a:buFont typeface="Times New Roman" panose="02020603050405020304" pitchFamily="18" charset="0"/>
              <a:buAutoNum type="arabicPeriod"/>
              <a:tabLst>
                <a:tab pos="767715" algn="l"/>
              </a:tabLst>
            </a:pPr>
            <a:r>
              <a:rPr lang="en-US" sz="1800" dirty="0">
                <a:effectLst/>
                <a:latin typeface="Times New Roman" panose="02020603050405020304" pitchFamily="18" charset="0"/>
                <a:ea typeface="Times New Roman" panose="02020603050405020304" pitchFamily="18" charset="0"/>
              </a:rPr>
              <a:t>Conflict is a dynamic process. It indicates a series of</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events</a:t>
            </a:r>
          </a:p>
          <a:p>
            <a:pPr marL="742950" marR="60325" lvl="1" indent="-285750" algn="just">
              <a:spcBef>
                <a:spcPts val="220"/>
              </a:spcBef>
              <a:spcAft>
                <a:spcPts val="0"/>
              </a:spcAft>
              <a:buSzPts val="1100"/>
              <a:buFont typeface="Times New Roman" panose="02020603050405020304" pitchFamily="18" charset="0"/>
              <a:buAutoNum type="arabicPeriod"/>
              <a:tabLst>
                <a:tab pos="767715" algn="l"/>
              </a:tabLst>
            </a:pPr>
            <a:r>
              <a:rPr lang="en-US" sz="1800" dirty="0">
                <a:effectLst/>
                <a:latin typeface="Times New Roman" panose="02020603050405020304" pitchFamily="18" charset="0"/>
                <a:ea typeface="Times New Roman" panose="02020603050405020304" pitchFamily="18" charset="0"/>
              </a:rPr>
              <a:t>It arises out of two</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perceptions</a:t>
            </a:r>
          </a:p>
          <a:p>
            <a:pPr marL="742950" marR="60325" lvl="1" indent="-285750" algn="just">
              <a:lnSpc>
                <a:spcPct val="116000"/>
              </a:lnSpc>
              <a:spcBef>
                <a:spcPts val="240"/>
              </a:spcBef>
              <a:spcAft>
                <a:spcPts val="0"/>
              </a:spcAft>
              <a:buSzPts val="1100"/>
              <a:buFont typeface="Times New Roman" panose="02020603050405020304" pitchFamily="18" charset="0"/>
              <a:buAutoNum type="arabicPeriod"/>
              <a:tabLst>
                <a:tab pos="767715" algn="l"/>
              </a:tabLst>
            </a:pPr>
            <a:r>
              <a:rPr lang="en-US" sz="1800" dirty="0">
                <a:effectLst/>
                <a:latin typeface="Times New Roman" panose="02020603050405020304" pitchFamily="18" charset="0"/>
                <a:ea typeface="Times New Roman" panose="02020603050405020304" pitchFamily="18" charset="0"/>
              </a:rPr>
              <a:t>It is different from competition. In conflict one person interferes in other person’s opportunity to acquire resources or opportunities. In competition both parties try to win without interfering each others.</a:t>
            </a:r>
          </a:p>
          <a:p>
            <a:pPr marL="0" marR="60325" algn="just">
              <a:spcBef>
                <a:spcPts val="20"/>
              </a:spcBef>
              <a:spcAft>
                <a:spcPts val="0"/>
              </a:spcAft>
            </a:pPr>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337765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9311-C90B-477C-BE73-33EC2A89784C}"/>
              </a:ext>
            </a:extLst>
          </p:cNvPr>
          <p:cNvSpPr>
            <a:spLocks noGrp="1"/>
          </p:cNvSpPr>
          <p:nvPr>
            <p:ph type="title"/>
          </p:nvPr>
        </p:nvSpPr>
        <p:spPr/>
        <p:txBody>
          <a:bodyPr/>
          <a:lstStyle/>
          <a:p>
            <a:r>
              <a:rPr lang="en-US" sz="1800" b="1" dirty="0">
                <a:solidFill>
                  <a:srgbClr val="C45911"/>
                </a:solidFill>
                <a:effectLst/>
                <a:latin typeface="Times New Roman" panose="02020603050405020304" pitchFamily="18" charset="0"/>
                <a:ea typeface="Times New Roman" panose="02020603050405020304" pitchFamily="18" charset="0"/>
              </a:rPr>
              <a:t>Types or Levels of Conflicts</a:t>
            </a:r>
            <a:br>
              <a:rPr lang="en-US" sz="1800" b="1"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084DB37-0EF0-40CB-94F7-D668C8558A6A}"/>
              </a:ext>
            </a:extLst>
          </p:cNvPr>
          <p:cNvSpPr>
            <a:spLocks noGrp="1"/>
          </p:cNvSpPr>
          <p:nvPr>
            <p:ph idx="1"/>
          </p:nvPr>
        </p:nvSpPr>
        <p:spPr/>
        <p:txBody>
          <a:bodyPr/>
          <a:lstStyle/>
          <a:p>
            <a:pPr marL="342900" marR="60325" lvl="0" indent="-342900" algn="just">
              <a:spcBef>
                <a:spcPts val="800"/>
              </a:spcBef>
              <a:spcAft>
                <a:spcPts val="0"/>
              </a:spcAft>
              <a:buSzPts val="1100"/>
              <a:buFont typeface="Times New Roman" panose="02020603050405020304" pitchFamily="18" charset="0"/>
              <a:buAutoNum type="arabicPeriod"/>
              <a:tabLst>
                <a:tab pos="767715" algn="l"/>
              </a:tabLst>
            </a:pPr>
            <a:r>
              <a:rPr lang="en-US" sz="1800" dirty="0">
                <a:effectLst/>
                <a:latin typeface="Times New Roman" panose="02020603050405020304" pitchFamily="18" charset="0"/>
                <a:ea typeface="Times New Roman" panose="02020603050405020304" pitchFamily="18" charset="0"/>
              </a:rPr>
              <a:t>Individual level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conflict</a:t>
            </a:r>
          </a:p>
          <a:p>
            <a:pPr marL="342900" marR="60325" lvl="0" indent="-342900" algn="just">
              <a:spcBef>
                <a:spcPts val="790"/>
              </a:spcBef>
              <a:spcAft>
                <a:spcPts val="0"/>
              </a:spcAft>
              <a:buSzPts val="1100"/>
              <a:buFont typeface="Times New Roman" panose="02020603050405020304" pitchFamily="18" charset="0"/>
              <a:buAutoNum type="arabicPeriod"/>
              <a:tabLst>
                <a:tab pos="767715" algn="l"/>
              </a:tabLst>
            </a:pPr>
            <a:r>
              <a:rPr lang="en-US" sz="1800" dirty="0">
                <a:effectLst/>
                <a:latin typeface="Times New Roman" panose="02020603050405020304" pitchFamily="18" charset="0"/>
                <a:ea typeface="Times New Roman" panose="02020603050405020304" pitchFamily="18" charset="0"/>
              </a:rPr>
              <a:t>Inter-group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conflict</a:t>
            </a:r>
          </a:p>
          <a:p>
            <a:pPr marL="342900" marR="60325" lvl="0" indent="-342900" algn="just">
              <a:spcBef>
                <a:spcPts val="220"/>
              </a:spcBef>
              <a:spcAft>
                <a:spcPts val="0"/>
              </a:spcAft>
              <a:buSzPts val="1100"/>
              <a:buFont typeface="Times New Roman" panose="02020603050405020304" pitchFamily="18" charset="0"/>
              <a:buAutoNum type="arabicPeriod"/>
              <a:tabLst>
                <a:tab pos="767715" algn="l"/>
              </a:tabLst>
            </a:pPr>
            <a:r>
              <a:rPr lang="en-US" sz="1800" dirty="0">
                <a:effectLst/>
                <a:latin typeface="Times New Roman" panose="02020603050405020304" pitchFamily="18" charset="0"/>
                <a:ea typeface="Times New Roman" panose="02020603050405020304" pitchFamily="18" charset="0"/>
              </a:rPr>
              <a:t>Inter-</a:t>
            </a:r>
            <a:r>
              <a:rPr lang="en-US" sz="1800" dirty="0" err="1">
                <a:effectLst/>
                <a:latin typeface="Times New Roman" panose="02020603050405020304" pitchFamily="18" charset="0"/>
                <a:ea typeface="Times New Roman" panose="02020603050405020304" pitchFamily="18" charset="0"/>
              </a:rPr>
              <a:t>organisational</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conflict</a:t>
            </a:r>
          </a:p>
          <a:p>
            <a:pPr marL="342900" marR="60325" lvl="0" indent="-342900" algn="just">
              <a:spcBef>
                <a:spcPts val="215"/>
              </a:spcBef>
              <a:spcAft>
                <a:spcPts val="0"/>
              </a:spcAft>
              <a:buSzPts val="1100"/>
              <a:buFont typeface="Times New Roman" panose="02020603050405020304" pitchFamily="18" charset="0"/>
              <a:buAutoNum type="arabicPeriod"/>
              <a:tabLst>
                <a:tab pos="767715" algn="l"/>
              </a:tabLst>
            </a:pPr>
            <a:r>
              <a:rPr lang="en-US" sz="1800" dirty="0">
                <a:effectLst/>
                <a:latin typeface="Times New Roman" panose="02020603050405020304" pitchFamily="18" charset="0"/>
                <a:ea typeface="Times New Roman" panose="02020603050405020304" pitchFamily="18" charset="0"/>
              </a:rPr>
              <a:t>Intra-</a:t>
            </a:r>
            <a:r>
              <a:rPr lang="en-US" sz="1800" dirty="0" err="1">
                <a:effectLst/>
                <a:latin typeface="Times New Roman" panose="02020603050405020304" pitchFamily="18" charset="0"/>
                <a:ea typeface="Times New Roman" panose="02020603050405020304" pitchFamily="18" charset="0"/>
              </a:rPr>
              <a:t>organisational</a:t>
            </a:r>
            <a:r>
              <a:rPr lang="en-US" sz="1800" spc="2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conflict</a:t>
            </a:r>
          </a:p>
          <a:p>
            <a:endParaRPr lang="en-US" dirty="0"/>
          </a:p>
        </p:txBody>
      </p:sp>
    </p:spTree>
    <p:extLst>
      <p:ext uri="{BB962C8B-B14F-4D97-AF65-F5344CB8AC3E}">
        <p14:creationId xmlns:p14="http://schemas.microsoft.com/office/powerpoint/2010/main" val="28997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446CEF139A574A9B083C57F3B11932" ma:contentTypeVersion="13" ma:contentTypeDescription="Create a new document." ma:contentTypeScope="" ma:versionID="73121225bf3cc5230d4cb0466c03a849">
  <xsd:schema xmlns:xsd="http://www.w3.org/2001/XMLSchema" xmlns:xs="http://www.w3.org/2001/XMLSchema" xmlns:p="http://schemas.microsoft.com/office/2006/metadata/properties" xmlns:ns2="147cfbcc-6963-49a1-8878-0efa28665213" xmlns:ns3="08d94fdf-b342-4279-8130-62ef4a5bfb49" targetNamespace="http://schemas.microsoft.com/office/2006/metadata/properties" ma:root="true" ma:fieldsID="a8fcfc4669ef8662207f6d7f1c9f3f35" ns2:_="" ns3:_="">
    <xsd:import namespace="147cfbcc-6963-49a1-8878-0efa28665213"/>
    <xsd:import namespace="08d94fdf-b342-4279-8130-62ef4a5bfb4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7cfbcc-6963-49a1-8878-0efa286652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d94fdf-b342-4279-8130-62ef4a5bfb4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FEA987-1985-41B6-A0DD-46DAB8DC6466}"/>
</file>

<file path=customXml/itemProps2.xml><?xml version="1.0" encoding="utf-8"?>
<ds:datastoreItem xmlns:ds="http://schemas.openxmlformats.org/officeDocument/2006/customXml" ds:itemID="{C5FCACCD-FD7F-43D9-B7BB-6826CC98811C}"/>
</file>

<file path=customXml/itemProps3.xml><?xml version="1.0" encoding="utf-8"?>
<ds:datastoreItem xmlns:ds="http://schemas.openxmlformats.org/officeDocument/2006/customXml" ds:itemID="{0D84DE51-D78E-4194-9CD6-5CDBF4E59721}"/>
</file>

<file path=docProps/app.xml><?xml version="1.0" encoding="utf-8"?>
<Properties xmlns="http://schemas.openxmlformats.org/officeDocument/2006/extended-properties" xmlns:vt="http://schemas.openxmlformats.org/officeDocument/2006/docPropsVTypes">
  <TotalTime>125</TotalTime>
  <Words>488</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Group Formation</vt:lpstr>
      <vt:lpstr>Group</vt:lpstr>
      <vt:lpstr>Features of a Group </vt:lpstr>
      <vt:lpstr>PowerPoint Presentation</vt:lpstr>
      <vt:lpstr>Stages of group development (TEAM PROCESS)   </vt:lpstr>
      <vt:lpstr>PowerPoint Presentation</vt:lpstr>
      <vt:lpstr>Group vs Teams</vt:lpstr>
      <vt:lpstr>Conflict </vt:lpstr>
      <vt:lpstr>Types or Levels of Conflicts </vt:lpstr>
      <vt:lpstr>CONFLICT MANAGEMENT (Process of Managing Organizational Conflict)   </vt:lpstr>
      <vt:lpstr>Interpersonal Communication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SHREYAN KHURANA</dc:creator>
  <cp:lastModifiedBy>SHREYAN KHURANA</cp:lastModifiedBy>
  <cp:revision>9</cp:revision>
  <dcterms:created xsi:type="dcterms:W3CDTF">2021-07-06T07:08:42Z</dcterms:created>
  <dcterms:modified xsi:type="dcterms:W3CDTF">2021-07-07T10:05:48Z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0x01010002446CEF139A574A9B083C57F3B11932</vt:lpwstr>
  </property>
</Properties>
</file>