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8C7E5-CF46-4EE2-82DF-02FFF24C169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6A84C-7EF3-4754-B637-F6DB4088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1715" y="2241294"/>
            <a:ext cx="6109968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2F81-95BB-4871-A6A8-DFE4355F6460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88D0-B725-4825-9E73-C77366B52B6C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7586A-AE21-4CE8-A300-33A0B12621DD}" type="datetime1">
              <a:rPr lang="en-US" smtClean="0"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6121-7822-433A-82FF-4855F6AB19BB}" type="datetime1">
              <a:rPr lang="en-US" smtClean="0"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AA56-EE4A-472F-938B-519E7FA60840}" type="datetime1">
              <a:rPr lang="en-US" smtClean="0"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7120" y="432301"/>
            <a:ext cx="697915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004" y="1570729"/>
            <a:ext cx="8073391" cy="505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10004" y="6782738"/>
            <a:ext cx="72580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3B9F-0DF6-43A2-8144-297499B812EF}" type="datetime1">
              <a:rPr lang="en-US" smtClean="0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62157" y="6782738"/>
            <a:ext cx="24384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88.png"/><Relationship Id="rId21" Type="http://schemas.openxmlformats.org/officeDocument/2006/relationships/image" Target="../media/image683.png"/><Relationship Id="rId42" Type="http://schemas.openxmlformats.org/officeDocument/2006/relationships/image" Target="../media/image704.png"/><Relationship Id="rId47" Type="http://schemas.openxmlformats.org/officeDocument/2006/relationships/image" Target="../media/image709.png"/><Relationship Id="rId63" Type="http://schemas.openxmlformats.org/officeDocument/2006/relationships/image" Target="../media/image725.png"/><Relationship Id="rId68" Type="http://schemas.openxmlformats.org/officeDocument/2006/relationships/image" Target="../media/image730.png"/><Relationship Id="rId7" Type="http://schemas.openxmlformats.org/officeDocument/2006/relationships/image" Target="../media/image669.png"/><Relationship Id="rId71" Type="http://schemas.openxmlformats.org/officeDocument/2006/relationships/image" Target="../media/image733.png"/><Relationship Id="rId2" Type="http://schemas.openxmlformats.org/officeDocument/2006/relationships/image" Target="../media/image664.png"/><Relationship Id="rId16" Type="http://schemas.openxmlformats.org/officeDocument/2006/relationships/image" Target="../media/image678.png"/><Relationship Id="rId29" Type="http://schemas.openxmlformats.org/officeDocument/2006/relationships/image" Target="../media/image691.png"/><Relationship Id="rId11" Type="http://schemas.openxmlformats.org/officeDocument/2006/relationships/image" Target="../media/image673.png"/><Relationship Id="rId24" Type="http://schemas.openxmlformats.org/officeDocument/2006/relationships/image" Target="../media/image686.png"/><Relationship Id="rId32" Type="http://schemas.openxmlformats.org/officeDocument/2006/relationships/image" Target="../media/image694.png"/><Relationship Id="rId37" Type="http://schemas.openxmlformats.org/officeDocument/2006/relationships/image" Target="../media/image699.png"/><Relationship Id="rId40" Type="http://schemas.openxmlformats.org/officeDocument/2006/relationships/image" Target="../media/image702.png"/><Relationship Id="rId45" Type="http://schemas.openxmlformats.org/officeDocument/2006/relationships/image" Target="../media/image707.png"/><Relationship Id="rId53" Type="http://schemas.openxmlformats.org/officeDocument/2006/relationships/image" Target="../media/image715.png"/><Relationship Id="rId58" Type="http://schemas.openxmlformats.org/officeDocument/2006/relationships/image" Target="../media/image720.png"/><Relationship Id="rId66" Type="http://schemas.openxmlformats.org/officeDocument/2006/relationships/image" Target="../media/image728.png"/><Relationship Id="rId5" Type="http://schemas.openxmlformats.org/officeDocument/2006/relationships/image" Target="../media/image667.png"/><Relationship Id="rId61" Type="http://schemas.openxmlformats.org/officeDocument/2006/relationships/image" Target="../media/image723.png"/><Relationship Id="rId19" Type="http://schemas.openxmlformats.org/officeDocument/2006/relationships/image" Target="../media/image681.png"/><Relationship Id="rId14" Type="http://schemas.openxmlformats.org/officeDocument/2006/relationships/image" Target="../media/image676.png"/><Relationship Id="rId22" Type="http://schemas.openxmlformats.org/officeDocument/2006/relationships/image" Target="../media/image684.png"/><Relationship Id="rId27" Type="http://schemas.openxmlformats.org/officeDocument/2006/relationships/image" Target="../media/image689.png"/><Relationship Id="rId30" Type="http://schemas.openxmlformats.org/officeDocument/2006/relationships/image" Target="../media/image692.png"/><Relationship Id="rId35" Type="http://schemas.openxmlformats.org/officeDocument/2006/relationships/image" Target="../media/image697.png"/><Relationship Id="rId43" Type="http://schemas.openxmlformats.org/officeDocument/2006/relationships/image" Target="../media/image705.png"/><Relationship Id="rId48" Type="http://schemas.openxmlformats.org/officeDocument/2006/relationships/image" Target="../media/image710.png"/><Relationship Id="rId56" Type="http://schemas.openxmlformats.org/officeDocument/2006/relationships/image" Target="../media/image718.png"/><Relationship Id="rId64" Type="http://schemas.openxmlformats.org/officeDocument/2006/relationships/image" Target="../media/image726.png"/><Relationship Id="rId69" Type="http://schemas.openxmlformats.org/officeDocument/2006/relationships/image" Target="../media/image731.png"/><Relationship Id="rId8" Type="http://schemas.openxmlformats.org/officeDocument/2006/relationships/image" Target="../media/image670.png"/><Relationship Id="rId51" Type="http://schemas.openxmlformats.org/officeDocument/2006/relationships/image" Target="../media/image713.png"/><Relationship Id="rId72" Type="http://schemas.openxmlformats.org/officeDocument/2006/relationships/image" Target="../media/image1.png"/><Relationship Id="rId3" Type="http://schemas.openxmlformats.org/officeDocument/2006/relationships/image" Target="../media/image665.png"/><Relationship Id="rId12" Type="http://schemas.openxmlformats.org/officeDocument/2006/relationships/image" Target="../media/image674.png"/><Relationship Id="rId17" Type="http://schemas.openxmlformats.org/officeDocument/2006/relationships/image" Target="../media/image679.png"/><Relationship Id="rId25" Type="http://schemas.openxmlformats.org/officeDocument/2006/relationships/image" Target="../media/image687.png"/><Relationship Id="rId33" Type="http://schemas.openxmlformats.org/officeDocument/2006/relationships/image" Target="../media/image695.png"/><Relationship Id="rId38" Type="http://schemas.openxmlformats.org/officeDocument/2006/relationships/image" Target="../media/image700.png"/><Relationship Id="rId46" Type="http://schemas.openxmlformats.org/officeDocument/2006/relationships/image" Target="../media/image708.png"/><Relationship Id="rId59" Type="http://schemas.openxmlformats.org/officeDocument/2006/relationships/image" Target="../media/image721.png"/><Relationship Id="rId67" Type="http://schemas.openxmlformats.org/officeDocument/2006/relationships/image" Target="../media/image729.png"/><Relationship Id="rId20" Type="http://schemas.openxmlformats.org/officeDocument/2006/relationships/image" Target="../media/image682.png"/><Relationship Id="rId41" Type="http://schemas.openxmlformats.org/officeDocument/2006/relationships/image" Target="../media/image703.png"/><Relationship Id="rId54" Type="http://schemas.openxmlformats.org/officeDocument/2006/relationships/image" Target="../media/image716.png"/><Relationship Id="rId62" Type="http://schemas.openxmlformats.org/officeDocument/2006/relationships/image" Target="../media/image724.png"/><Relationship Id="rId70" Type="http://schemas.openxmlformats.org/officeDocument/2006/relationships/image" Target="../media/image7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8.png"/><Relationship Id="rId15" Type="http://schemas.openxmlformats.org/officeDocument/2006/relationships/image" Target="../media/image677.png"/><Relationship Id="rId23" Type="http://schemas.openxmlformats.org/officeDocument/2006/relationships/image" Target="../media/image685.png"/><Relationship Id="rId28" Type="http://schemas.openxmlformats.org/officeDocument/2006/relationships/image" Target="../media/image690.png"/><Relationship Id="rId36" Type="http://schemas.openxmlformats.org/officeDocument/2006/relationships/image" Target="../media/image698.png"/><Relationship Id="rId49" Type="http://schemas.openxmlformats.org/officeDocument/2006/relationships/image" Target="../media/image711.png"/><Relationship Id="rId57" Type="http://schemas.openxmlformats.org/officeDocument/2006/relationships/image" Target="../media/image719.png"/><Relationship Id="rId10" Type="http://schemas.openxmlformats.org/officeDocument/2006/relationships/image" Target="../media/image672.png"/><Relationship Id="rId31" Type="http://schemas.openxmlformats.org/officeDocument/2006/relationships/image" Target="../media/image693.png"/><Relationship Id="rId44" Type="http://schemas.openxmlformats.org/officeDocument/2006/relationships/image" Target="../media/image706.png"/><Relationship Id="rId52" Type="http://schemas.openxmlformats.org/officeDocument/2006/relationships/image" Target="../media/image714.png"/><Relationship Id="rId60" Type="http://schemas.openxmlformats.org/officeDocument/2006/relationships/image" Target="../media/image722.png"/><Relationship Id="rId65" Type="http://schemas.openxmlformats.org/officeDocument/2006/relationships/image" Target="../media/image727.png"/><Relationship Id="rId4" Type="http://schemas.openxmlformats.org/officeDocument/2006/relationships/image" Target="../media/image666.png"/><Relationship Id="rId9" Type="http://schemas.openxmlformats.org/officeDocument/2006/relationships/image" Target="../media/image671.png"/><Relationship Id="rId13" Type="http://schemas.openxmlformats.org/officeDocument/2006/relationships/image" Target="../media/image675.png"/><Relationship Id="rId18" Type="http://schemas.openxmlformats.org/officeDocument/2006/relationships/image" Target="../media/image680.png"/><Relationship Id="rId39" Type="http://schemas.openxmlformats.org/officeDocument/2006/relationships/image" Target="../media/image701.png"/><Relationship Id="rId34" Type="http://schemas.openxmlformats.org/officeDocument/2006/relationships/image" Target="../media/image696.png"/><Relationship Id="rId50" Type="http://schemas.openxmlformats.org/officeDocument/2006/relationships/image" Target="../media/image712.png"/><Relationship Id="rId55" Type="http://schemas.openxmlformats.org/officeDocument/2006/relationships/image" Target="../media/image717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58.png"/><Relationship Id="rId21" Type="http://schemas.openxmlformats.org/officeDocument/2006/relationships/image" Target="../media/image753.png"/><Relationship Id="rId42" Type="http://schemas.openxmlformats.org/officeDocument/2006/relationships/image" Target="../media/image774.png"/><Relationship Id="rId47" Type="http://schemas.openxmlformats.org/officeDocument/2006/relationships/image" Target="../media/image779.png"/><Relationship Id="rId63" Type="http://schemas.openxmlformats.org/officeDocument/2006/relationships/image" Target="../media/image795.png"/><Relationship Id="rId68" Type="http://schemas.openxmlformats.org/officeDocument/2006/relationships/image" Target="../media/image800.png"/><Relationship Id="rId16" Type="http://schemas.openxmlformats.org/officeDocument/2006/relationships/image" Target="../media/image748.png"/><Relationship Id="rId11" Type="http://schemas.openxmlformats.org/officeDocument/2006/relationships/image" Target="../media/image743.png"/><Relationship Id="rId24" Type="http://schemas.openxmlformats.org/officeDocument/2006/relationships/image" Target="../media/image756.png"/><Relationship Id="rId32" Type="http://schemas.openxmlformats.org/officeDocument/2006/relationships/image" Target="../media/image764.png"/><Relationship Id="rId37" Type="http://schemas.openxmlformats.org/officeDocument/2006/relationships/image" Target="../media/image769.png"/><Relationship Id="rId40" Type="http://schemas.openxmlformats.org/officeDocument/2006/relationships/image" Target="../media/image772.png"/><Relationship Id="rId45" Type="http://schemas.openxmlformats.org/officeDocument/2006/relationships/image" Target="../media/image777.png"/><Relationship Id="rId53" Type="http://schemas.openxmlformats.org/officeDocument/2006/relationships/image" Target="../media/image785.png"/><Relationship Id="rId58" Type="http://schemas.openxmlformats.org/officeDocument/2006/relationships/image" Target="../media/image790.png"/><Relationship Id="rId66" Type="http://schemas.openxmlformats.org/officeDocument/2006/relationships/image" Target="../media/image798.png"/><Relationship Id="rId74" Type="http://schemas.openxmlformats.org/officeDocument/2006/relationships/image" Target="../media/image806.png"/><Relationship Id="rId79" Type="http://schemas.openxmlformats.org/officeDocument/2006/relationships/image" Target="../media/image1.png"/><Relationship Id="rId5" Type="http://schemas.openxmlformats.org/officeDocument/2006/relationships/image" Target="../media/image737.png"/><Relationship Id="rId61" Type="http://schemas.openxmlformats.org/officeDocument/2006/relationships/image" Target="../media/image793.png"/><Relationship Id="rId19" Type="http://schemas.openxmlformats.org/officeDocument/2006/relationships/image" Target="../media/image751.png"/><Relationship Id="rId14" Type="http://schemas.openxmlformats.org/officeDocument/2006/relationships/image" Target="../media/image746.png"/><Relationship Id="rId22" Type="http://schemas.openxmlformats.org/officeDocument/2006/relationships/image" Target="../media/image754.png"/><Relationship Id="rId27" Type="http://schemas.openxmlformats.org/officeDocument/2006/relationships/image" Target="../media/image759.png"/><Relationship Id="rId30" Type="http://schemas.openxmlformats.org/officeDocument/2006/relationships/image" Target="../media/image762.png"/><Relationship Id="rId35" Type="http://schemas.openxmlformats.org/officeDocument/2006/relationships/image" Target="../media/image767.png"/><Relationship Id="rId43" Type="http://schemas.openxmlformats.org/officeDocument/2006/relationships/image" Target="../media/image775.png"/><Relationship Id="rId48" Type="http://schemas.openxmlformats.org/officeDocument/2006/relationships/image" Target="../media/image780.png"/><Relationship Id="rId56" Type="http://schemas.openxmlformats.org/officeDocument/2006/relationships/image" Target="../media/image788.png"/><Relationship Id="rId64" Type="http://schemas.openxmlformats.org/officeDocument/2006/relationships/image" Target="../media/image796.png"/><Relationship Id="rId69" Type="http://schemas.openxmlformats.org/officeDocument/2006/relationships/image" Target="../media/image801.png"/><Relationship Id="rId77" Type="http://schemas.openxmlformats.org/officeDocument/2006/relationships/image" Target="../media/image809.png"/><Relationship Id="rId8" Type="http://schemas.openxmlformats.org/officeDocument/2006/relationships/image" Target="../media/image740.png"/><Relationship Id="rId51" Type="http://schemas.openxmlformats.org/officeDocument/2006/relationships/image" Target="../media/image783.png"/><Relationship Id="rId72" Type="http://schemas.openxmlformats.org/officeDocument/2006/relationships/image" Target="../media/image804.png"/><Relationship Id="rId3" Type="http://schemas.openxmlformats.org/officeDocument/2006/relationships/image" Target="../media/image735.png"/><Relationship Id="rId12" Type="http://schemas.openxmlformats.org/officeDocument/2006/relationships/image" Target="../media/image744.png"/><Relationship Id="rId17" Type="http://schemas.openxmlformats.org/officeDocument/2006/relationships/image" Target="../media/image749.png"/><Relationship Id="rId25" Type="http://schemas.openxmlformats.org/officeDocument/2006/relationships/image" Target="../media/image757.png"/><Relationship Id="rId33" Type="http://schemas.openxmlformats.org/officeDocument/2006/relationships/image" Target="../media/image765.png"/><Relationship Id="rId38" Type="http://schemas.openxmlformats.org/officeDocument/2006/relationships/image" Target="../media/image770.png"/><Relationship Id="rId46" Type="http://schemas.openxmlformats.org/officeDocument/2006/relationships/image" Target="../media/image778.png"/><Relationship Id="rId59" Type="http://schemas.openxmlformats.org/officeDocument/2006/relationships/image" Target="../media/image791.png"/><Relationship Id="rId67" Type="http://schemas.openxmlformats.org/officeDocument/2006/relationships/image" Target="../media/image799.png"/><Relationship Id="rId20" Type="http://schemas.openxmlformats.org/officeDocument/2006/relationships/image" Target="../media/image752.png"/><Relationship Id="rId41" Type="http://schemas.openxmlformats.org/officeDocument/2006/relationships/image" Target="../media/image773.png"/><Relationship Id="rId54" Type="http://schemas.openxmlformats.org/officeDocument/2006/relationships/image" Target="../media/image786.png"/><Relationship Id="rId62" Type="http://schemas.openxmlformats.org/officeDocument/2006/relationships/image" Target="../media/image794.png"/><Relationship Id="rId70" Type="http://schemas.openxmlformats.org/officeDocument/2006/relationships/image" Target="../media/image802.png"/><Relationship Id="rId75" Type="http://schemas.openxmlformats.org/officeDocument/2006/relationships/image" Target="../media/image8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8.png"/><Relationship Id="rId15" Type="http://schemas.openxmlformats.org/officeDocument/2006/relationships/image" Target="../media/image747.png"/><Relationship Id="rId23" Type="http://schemas.openxmlformats.org/officeDocument/2006/relationships/image" Target="../media/image755.png"/><Relationship Id="rId28" Type="http://schemas.openxmlformats.org/officeDocument/2006/relationships/image" Target="../media/image760.png"/><Relationship Id="rId36" Type="http://schemas.openxmlformats.org/officeDocument/2006/relationships/image" Target="../media/image768.png"/><Relationship Id="rId49" Type="http://schemas.openxmlformats.org/officeDocument/2006/relationships/image" Target="../media/image781.png"/><Relationship Id="rId57" Type="http://schemas.openxmlformats.org/officeDocument/2006/relationships/image" Target="../media/image789.png"/><Relationship Id="rId10" Type="http://schemas.openxmlformats.org/officeDocument/2006/relationships/image" Target="../media/image742.png"/><Relationship Id="rId31" Type="http://schemas.openxmlformats.org/officeDocument/2006/relationships/image" Target="../media/image763.png"/><Relationship Id="rId44" Type="http://schemas.openxmlformats.org/officeDocument/2006/relationships/image" Target="../media/image776.png"/><Relationship Id="rId52" Type="http://schemas.openxmlformats.org/officeDocument/2006/relationships/image" Target="../media/image784.png"/><Relationship Id="rId60" Type="http://schemas.openxmlformats.org/officeDocument/2006/relationships/image" Target="../media/image792.png"/><Relationship Id="rId65" Type="http://schemas.openxmlformats.org/officeDocument/2006/relationships/image" Target="../media/image797.png"/><Relationship Id="rId73" Type="http://schemas.openxmlformats.org/officeDocument/2006/relationships/image" Target="../media/image805.png"/><Relationship Id="rId78" Type="http://schemas.openxmlformats.org/officeDocument/2006/relationships/image" Target="../media/image810.png"/><Relationship Id="rId4" Type="http://schemas.openxmlformats.org/officeDocument/2006/relationships/image" Target="../media/image736.png"/><Relationship Id="rId9" Type="http://schemas.openxmlformats.org/officeDocument/2006/relationships/image" Target="../media/image741.png"/><Relationship Id="rId13" Type="http://schemas.openxmlformats.org/officeDocument/2006/relationships/image" Target="../media/image745.png"/><Relationship Id="rId18" Type="http://schemas.openxmlformats.org/officeDocument/2006/relationships/image" Target="../media/image750.png"/><Relationship Id="rId39" Type="http://schemas.openxmlformats.org/officeDocument/2006/relationships/image" Target="../media/image771.png"/><Relationship Id="rId34" Type="http://schemas.openxmlformats.org/officeDocument/2006/relationships/image" Target="../media/image766.png"/><Relationship Id="rId50" Type="http://schemas.openxmlformats.org/officeDocument/2006/relationships/image" Target="../media/image782.png"/><Relationship Id="rId55" Type="http://schemas.openxmlformats.org/officeDocument/2006/relationships/image" Target="../media/image787.png"/><Relationship Id="rId76" Type="http://schemas.openxmlformats.org/officeDocument/2006/relationships/image" Target="../media/image808.png"/><Relationship Id="rId7" Type="http://schemas.openxmlformats.org/officeDocument/2006/relationships/image" Target="../media/image739.png"/><Relationship Id="rId71" Type="http://schemas.openxmlformats.org/officeDocument/2006/relationships/image" Target="../media/image803.png"/><Relationship Id="rId2" Type="http://schemas.openxmlformats.org/officeDocument/2006/relationships/image" Target="../media/image734.png"/><Relationship Id="rId29" Type="http://schemas.openxmlformats.org/officeDocument/2006/relationships/image" Target="../media/image7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1.png"/><Relationship Id="rId21" Type="http://schemas.openxmlformats.org/officeDocument/2006/relationships/image" Target="../media/image829.png"/><Relationship Id="rId42" Type="http://schemas.openxmlformats.org/officeDocument/2006/relationships/image" Target="../media/image849.png"/><Relationship Id="rId63" Type="http://schemas.openxmlformats.org/officeDocument/2006/relationships/image" Target="../media/image869.png"/><Relationship Id="rId84" Type="http://schemas.openxmlformats.org/officeDocument/2006/relationships/image" Target="../media/image889.png"/><Relationship Id="rId138" Type="http://schemas.openxmlformats.org/officeDocument/2006/relationships/image" Target="../media/image942.png"/><Relationship Id="rId159" Type="http://schemas.openxmlformats.org/officeDocument/2006/relationships/image" Target="../media/image963.png"/><Relationship Id="rId170" Type="http://schemas.openxmlformats.org/officeDocument/2006/relationships/image" Target="../media/image973.png"/><Relationship Id="rId191" Type="http://schemas.openxmlformats.org/officeDocument/2006/relationships/image" Target="../media/image994.png"/><Relationship Id="rId205" Type="http://schemas.openxmlformats.org/officeDocument/2006/relationships/image" Target="../media/image1008.png"/><Relationship Id="rId226" Type="http://schemas.openxmlformats.org/officeDocument/2006/relationships/image" Target="../media/image1029.png"/><Relationship Id="rId247" Type="http://schemas.openxmlformats.org/officeDocument/2006/relationships/image" Target="../media/image1050.png"/><Relationship Id="rId107" Type="http://schemas.openxmlformats.org/officeDocument/2006/relationships/image" Target="../media/image912.png"/><Relationship Id="rId11" Type="http://schemas.openxmlformats.org/officeDocument/2006/relationships/image" Target="../media/image820.png"/><Relationship Id="rId32" Type="http://schemas.openxmlformats.org/officeDocument/2006/relationships/image" Target="../media/image839.png"/><Relationship Id="rId53" Type="http://schemas.openxmlformats.org/officeDocument/2006/relationships/image" Target="../media/image58.png"/><Relationship Id="rId74" Type="http://schemas.openxmlformats.org/officeDocument/2006/relationships/image" Target="../media/image880.png"/><Relationship Id="rId128" Type="http://schemas.openxmlformats.org/officeDocument/2006/relationships/image" Target="../media/image932.png"/><Relationship Id="rId149" Type="http://schemas.openxmlformats.org/officeDocument/2006/relationships/image" Target="../media/image953.png"/><Relationship Id="rId5" Type="http://schemas.openxmlformats.org/officeDocument/2006/relationships/image" Target="../media/image814.png"/><Relationship Id="rId95" Type="http://schemas.openxmlformats.org/officeDocument/2006/relationships/image" Target="../media/image900.png"/><Relationship Id="rId160" Type="http://schemas.openxmlformats.org/officeDocument/2006/relationships/image" Target="../media/image964.png"/><Relationship Id="rId181" Type="http://schemas.openxmlformats.org/officeDocument/2006/relationships/image" Target="../media/image984.png"/><Relationship Id="rId216" Type="http://schemas.openxmlformats.org/officeDocument/2006/relationships/image" Target="../media/image1019.png"/><Relationship Id="rId237" Type="http://schemas.openxmlformats.org/officeDocument/2006/relationships/image" Target="../media/image1040.png"/><Relationship Id="rId258" Type="http://schemas.openxmlformats.org/officeDocument/2006/relationships/image" Target="../media/image1061.png"/><Relationship Id="rId22" Type="http://schemas.openxmlformats.org/officeDocument/2006/relationships/image" Target="../media/image830.png"/><Relationship Id="rId43" Type="http://schemas.openxmlformats.org/officeDocument/2006/relationships/image" Target="../media/image850.png"/><Relationship Id="rId64" Type="http://schemas.openxmlformats.org/officeDocument/2006/relationships/image" Target="../media/image870.png"/><Relationship Id="rId118" Type="http://schemas.openxmlformats.org/officeDocument/2006/relationships/image" Target="../media/image922.png"/><Relationship Id="rId139" Type="http://schemas.openxmlformats.org/officeDocument/2006/relationships/image" Target="../media/image943.png"/><Relationship Id="rId85" Type="http://schemas.openxmlformats.org/officeDocument/2006/relationships/image" Target="../media/image890.png"/><Relationship Id="rId150" Type="http://schemas.openxmlformats.org/officeDocument/2006/relationships/image" Target="../media/image954.png"/><Relationship Id="rId171" Type="http://schemas.openxmlformats.org/officeDocument/2006/relationships/image" Target="../media/image974.png"/><Relationship Id="rId192" Type="http://schemas.openxmlformats.org/officeDocument/2006/relationships/image" Target="../media/image995.png"/><Relationship Id="rId206" Type="http://schemas.openxmlformats.org/officeDocument/2006/relationships/image" Target="../media/image1009.png"/><Relationship Id="rId227" Type="http://schemas.openxmlformats.org/officeDocument/2006/relationships/image" Target="../media/image1030.png"/><Relationship Id="rId248" Type="http://schemas.openxmlformats.org/officeDocument/2006/relationships/image" Target="../media/image1051.png"/><Relationship Id="rId12" Type="http://schemas.openxmlformats.org/officeDocument/2006/relationships/image" Target="../media/image821.png"/><Relationship Id="rId33" Type="http://schemas.openxmlformats.org/officeDocument/2006/relationships/image" Target="../media/image840.png"/><Relationship Id="rId108" Type="http://schemas.openxmlformats.org/officeDocument/2006/relationships/image" Target="../media/image913.png"/><Relationship Id="rId129" Type="http://schemas.openxmlformats.org/officeDocument/2006/relationships/image" Target="../media/image933.png"/><Relationship Id="rId54" Type="http://schemas.openxmlformats.org/officeDocument/2006/relationships/image" Target="../media/image860.png"/><Relationship Id="rId75" Type="http://schemas.openxmlformats.org/officeDocument/2006/relationships/image" Target="../media/image881.png"/><Relationship Id="rId96" Type="http://schemas.openxmlformats.org/officeDocument/2006/relationships/image" Target="../media/image901.png"/><Relationship Id="rId140" Type="http://schemas.openxmlformats.org/officeDocument/2006/relationships/image" Target="../media/image944.png"/><Relationship Id="rId161" Type="http://schemas.openxmlformats.org/officeDocument/2006/relationships/image" Target="../media/image965.png"/><Relationship Id="rId182" Type="http://schemas.openxmlformats.org/officeDocument/2006/relationships/image" Target="../media/image985.png"/><Relationship Id="rId217" Type="http://schemas.openxmlformats.org/officeDocument/2006/relationships/image" Target="../media/image1020.png"/><Relationship Id="rId6" Type="http://schemas.openxmlformats.org/officeDocument/2006/relationships/image" Target="../media/image815.png"/><Relationship Id="rId238" Type="http://schemas.openxmlformats.org/officeDocument/2006/relationships/image" Target="../media/image1041.png"/><Relationship Id="rId259" Type="http://schemas.openxmlformats.org/officeDocument/2006/relationships/image" Target="../media/image1.png"/><Relationship Id="rId23" Type="http://schemas.openxmlformats.org/officeDocument/2006/relationships/image" Target="../media/image831.png"/><Relationship Id="rId119" Type="http://schemas.openxmlformats.org/officeDocument/2006/relationships/image" Target="../media/image923.png"/><Relationship Id="rId44" Type="http://schemas.openxmlformats.org/officeDocument/2006/relationships/image" Target="../media/image851.png"/><Relationship Id="rId65" Type="http://schemas.openxmlformats.org/officeDocument/2006/relationships/image" Target="../media/image871.png"/><Relationship Id="rId86" Type="http://schemas.openxmlformats.org/officeDocument/2006/relationships/image" Target="../media/image891.png"/><Relationship Id="rId130" Type="http://schemas.openxmlformats.org/officeDocument/2006/relationships/image" Target="../media/image934.png"/><Relationship Id="rId151" Type="http://schemas.openxmlformats.org/officeDocument/2006/relationships/image" Target="../media/image955.png"/><Relationship Id="rId172" Type="http://schemas.openxmlformats.org/officeDocument/2006/relationships/image" Target="../media/image975.png"/><Relationship Id="rId193" Type="http://schemas.openxmlformats.org/officeDocument/2006/relationships/image" Target="../media/image996.png"/><Relationship Id="rId207" Type="http://schemas.openxmlformats.org/officeDocument/2006/relationships/image" Target="../media/image1010.png"/><Relationship Id="rId228" Type="http://schemas.openxmlformats.org/officeDocument/2006/relationships/image" Target="../media/image1031.png"/><Relationship Id="rId249" Type="http://schemas.openxmlformats.org/officeDocument/2006/relationships/image" Target="../media/image1052.png"/><Relationship Id="rId13" Type="http://schemas.openxmlformats.org/officeDocument/2006/relationships/image" Target="../media/image822.png"/><Relationship Id="rId109" Type="http://schemas.openxmlformats.org/officeDocument/2006/relationships/image" Target="../media/image914.png"/><Relationship Id="rId34" Type="http://schemas.openxmlformats.org/officeDocument/2006/relationships/image" Target="../media/image841.png"/><Relationship Id="rId55" Type="http://schemas.openxmlformats.org/officeDocument/2006/relationships/image" Target="../media/image861.png"/><Relationship Id="rId76" Type="http://schemas.openxmlformats.org/officeDocument/2006/relationships/image" Target="../media/image323.png"/><Relationship Id="rId97" Type="http://schemas.openxmlformats.org/officeDocument/2006/relationships/image" Target="../media/image902.png"/><Relationship Id="rId120" Type="http://schemas.openxmlformats.org/officeDocument/2006/relationships/image" Target="../media/image924.png"/><Relationship Id="rId141" Type="http://schemas.openxmlformats.org/officeDocument/2006/relationships/image" Target="../media/image945.png"/><Relationship Id="rId7" Type="http://schemas.openxmlformats.org/officeDocument/2006/relationships/image" Target="../media/image816.png"/><Relationship Id="rId162" Type="http://schemas.openxmlformats.org/officeDocument/2006/relationships/image" Target="../media/image966.png"/><Relationship Id="rId183" Type="http://schemas.openxmlformats.org/officeDocument/2006/relationships/image" Target="../media/image986.png"/><Relationship Id="rId218" Type="http://schemas.openxmlformats.org/officeDocument/2006/relationships/image" Target="../media/image1021.png"/><Relationship Id="rId239" Type="http://schemas.openxmlformats.org/officeDocument/2006/relationships/image" Target="../media/image1042.png"/><Relationship Id="rId250" Type="http://schemas.openxmlformats.org/officeDocument/2006/relationships/image" Target="../media/image1053.png"/><Relationship Id="rId24" Type="http://schemas.openxmlformats.org/officeDocument/2006/relationships/image" Target="../media/image832.png"/><Relationship Id="rId45" Type="http://schemas.openxmlformats.org/officeDocument/2006/relationships/image" Target="../media/image852.png"/><Relationship Id="rId66" Type="http://schemas.openxmlformats.org/officeDocument/2006/relationships/image" Target="../media/image872.png"/><Relationship Id="rId87" Type="http://schemas.openxmlformats.org/officeDocument/2006/relationships/image" Target="../media/image892.png"/><Relationship Id="rId110" Type="http://schemas.openxmlformats.org/officeDocument/2006/relationships/image" Target="../media/image915.png"/><Relationship Id="rId131" Type="http://schemas.openxmlformats.org/officeDocument/2006/relationships/image" Target="../media/image935.png"/><Relationship Id="rId152" Type="http://schemas.openxmlformats.org/officeDocument/2006/relationships/image" Target="../media/image956.png"/><Relationship Id="rId173" Type="http://schemas.openxmlformats.org/officeDocument/2006/relationships/image" Target="../media/image976.png"/><Relationship Id="rId194" Type="http://schemas.openxmlformats.org/officeDocument/2006/relationships/image" Target="../media/image997.png"/><Relationship Id="rId208" Type="http://schemas.openxmlformats.org/officeDocument/2006/relationships/image" Target="../media/image1011.png"/><Relationship Id="rId229" Type="http://schemas.openxmlformats.org/officeDocument/2006/relationships/image" Target="../media/image1032.png"/><Relationship Id="rId240" Type="http://schemas.openxmlformats.org/officeDocument/2006/relationships/image" Target="../media/image1043.png"/><Relationship Id="rId14" Type="http://schemas.openxmlformats.org/officeDocument/2006/relationships/image" Target="../media/image823.png"/><Relationship Id="rId35" Type="http://schemas.openxmlformats.org/officeDocument/2006/relationships/image" Target="../media/image842.png"/><Relationship Id="rId56" Type="http://schemas.openxmlformats.org/officeDocument/2006/relationships/image" Target="../media/image862.png"/><Relationship Id="rId77" Type="http://schemas.openxmlformats.org/officeDocument/2006/relationships/image" Target="../media/image882.png"/><Relationship Id="rId100" Type="http://schemas.openxmlformats.org/officeDocument/2006/relationships/image" Target="../media/image905.png"/><Relationship Id="rId8" Type="http://schemas.openxmlformats.org/officeDocument/2006/relationships/image" Target="../media/image817.png"/><Relationship Id="rId98" Type="http://schemas.openxmlformats.org/officeDocument/2006/relationships/image" Target="../media/image903.png"/><Relationship Id="rId121" Type="http://schemas.openxmlformats.org/officeDocument/2006/relationships/image" Target="../media/image925.png"/><Relationship Id="rId142" Type="http://schemas.openxmlformats.org/officeDocument/2006/relationships/image" Target="../media/image946.png"/><Relationship Id="rId163" Type="http://schemas.openxmlformats.org/officeDocument/2006/relationships/image" Target="../media/image448.png"/><Relationship Id="rId184" Type="http://schemas.openxmlformats.org/officeDocument/2006/relationships/image" Target="../media/image987.png"/><Relationship Id="rId219" Type="http://schemas.openxmlformats.org/officeDocument/2006/relationships/image" Target="../media/image1022.png"/><Relationship Id="rId230" Type="http://schemas.openxmlformats.org/officeDocument/2006/relationships/image" Target="../media/image1033.png"/><Relationship Id="rId251" Type="http://schemas.openxmlformats.org/officeDocument/2006/relationships/image" Target="../media/image1054.png"/><Relationship Id="rId25" Type="http://schemas.openxmlformats.org/officeDocument/2006/relationships/image" Target="../media/image30.png"/><Relationship Id="rId46" Type="http://schemas.openxmlformats.org/officeDocument/2006/relationships/image" Target="../media/image853.png"/><Relationship Id="rId67" Type="http://schemas.openxmlformats.org/officeDocument/2006/relationships/image" Target="../media/image873.png"/><Relationship Id="rId88" Type="http://schemas.openxmlformats.org/officeDocument/2006/relationships/image" Target="../media/image893.png"/><Relationship Id="rId111" Type="http://schemas.openxmlformats.org/officeDocument/2006/relationships/image" Target="../media/image916.png"/><Relationship Id="rId132" Type="http://schemas.openxmlformats.org/officeDocument/2006/relationships/image" Target="../media/image936.png"/><Relationship Id="rId153" Type="http://schemas.openxmlformats.org/officeDocument/2006/relationships/image" Target="../media/image957.png"/><Relationship Id="rId174" Type="http://schemas.openxmlformats.org/officeDocument/2006/relationships/image" Target="../media/image977.png"/><Relationship Id="rId195" Type="http://schemas.openxmlformats.org/officeDocument/2006/relationships/image" Target="../media/image998.png"/><Relationship Id="rId209" Type="http://schemas.openxmlformats.org/officeDocument/2006/relationships/image" Target="../media/image1012.png"/><Relationship Id="rId220" Type="http://schemas.openxmlformats.org/officeDocument/2006/relationships/image" Target="../media/image1023.png"/><Relationship Id="rId241" Type="http://schemas.openxmlformats.org/officeDocument/2006/relationships/image" Target="../media/image1044.png"/><Relationship Id="rId15" Type="http://schemas.openxmlformats.org/officeDocument/2006/relationships/image" Target="../media/image824.png"/><Relationship Id="rId36" Type="http://schemas.openxmlformats.org/officeDocument/2006/relationships/image" Target="../media/image843.png"/><Relationship Id="rId57" Type="http://schemas.openxmlformats.org/officeDocument/2006/relationships/image" Target="../media/image863.png"/><Relationship Id="rId78" Type="http://schemas.openxmlformats.org/officeDocument/2006/relationships/image" Target="../media/image883.png"/><Relationship Id="rId99" Type="http://schemas.openxmlformats.org/officeDocument/2006/relationships/image" Target="../media/image904.png"/><Relationship Id="rId101" Type="http://schemas.openxmlformats.org/officeDocument/2006/relationships/image" Target="../media/image906.png"/><Relationship Id="rId122" Type="http://schemas.openxmlformats.org/officeDocument/2006/relationships/image" Target="../media/image926.png"/><Relationship Id="rId143" Type="http://schemas.openxmlformats.org/officeDocument/2006/relationships/image" Target="../media/image947.png"/><Relationship Id="rId164" Type="http://schemas.openxmlformats.org/officeDocument/2006/relationships/image" Target="../media/image967.png"/><Relationship Id="rId185" Type="http://schemas.openxmlformats.org/officeDocument/2006/relationships/image" Target="../media/image988.png"/><Relationship Id="rId9" Type="http://schemas.openxmlformats.org/officeDocument/2006/relationships/image" Target="../media/image818.png"/><Relationship Id="rId210" Type="http://schemas.openxmlformats.org/officeDocument/2006/relationships/image" Target="../media/image1013.png"/><Relationship Id="rId26" Type="http://schemas.openxmlformats.org/officeDocument/2006/relationships/image" Target="../media/image833.png"/><Relationship Id="rId231" Type="http://schemas.openxmlformats.org/officeDocument/2006/relationships/image" Target="../media/image1034.png"/><Relationship Id="rId252" Type="http://schemas.openxmlformats.org/officeDocument/2006/relationships/image" Target="../media/image1055.png"/><Relationship Id="rId47" Type="http://schemas.openxmlformats.org/officeDocument/2006/relationships/image" Target="../media/image854.png"/><Relationship Id="rId68" Type="http://schemas.openxmlformats.org/officeDocument/2006/relationships/image" Target="../media/image874.png"/><Relationship Id="rId89" Type="http://schemas.openxmlformats.org/officeDocument/2006/relationships/image" Target="../media/image894.png"/><Relationship Id="rId112" Type="http://schemas.openxmlformats.org/officeDocument/2006/relationships/image" Target="../media/image133.png"/><Relationship Id="rId133" Type="http://schemas.openxmlformats.org/officeDocument/2006/relationships/image" Target="../media/image937.png"/><Relationship Id="rId154" Type="http://schemas.openxmlformats.org/officeDocument/2006/relationships/image" Target="../media/image958.png"/><Relationship Id="rId175" Type="http://schemas.openxmlformats.org/officeDocument/2006/relationships/image" Target="../media/image978.png"/><Relationship Id="rId196" Type="http://schemas.openxmlformats.org/officeDocument/2006/relationships/image" Target="../media/image999.png"/><Relationship Id="rId200" Type="http://schemas.openxmlformats.org/officeDocument/2006/relationships/image" Target="../media/image1003.png"/><Relationship Id="rId16" Type="http://schemas.openxmlformats.org/officeDocument/2006/relationships/image" Target="../media/image825.png"/><Relationship Id="rId221" Type="http://schemas.openxmlformats.org/officeDocument/2006/relationships/image" Target="../media/image1024.png"/><Relationship Id="rId242" Type="http://schemas.openxmlformats.org/officeDocument/2006/relationships/image" Target="../media/image1045.png"/><Relationship Id="rId37" Type="http://schemas.openxmlformats.org/officeDocument/2006/relationships/image" Target="../media/image844.png"/><Relationship Id="rId58" Type="http://schemas.openxmlformats.org/officeDocument/2006/relationships/image" Target="../media/image864.png"/><Relationship Id="rId79" Type="http://schemas.openxmlformats.org/officeDocument/2006/relationships/image" Target="../media/image884.png"/><Relationship Id="rId102" Type="http://schemas.openxmlformats.org/officeDocument/2006/relationships/image" Target="../media/image907.png"/><Relationship Id="rId123" Type="http://schemas.openxmlformats.org/officeDocument/2006/relationships/image" Target="../media/image927.png"/><Relationship Id="rId144" Type="http://schemas.openxmlformats.org/officeDocument/2006/relationships/image" Target="../media/image948.png"/><Relationship Id="rId90" Type="http://schemas.openxmlformats.org/officeDocument/2006/relationships/image" Target="../media/image895.png"/><Relationship Id="rId165" Type="http://schemas.openxmlformats.org/officeDocument/2006/relationships/image" Target="../media/image968.png"/><Relationship Id="rId186" Type="http://schemas.openxmlformats.org/officeDocument/2006/relationships/image" Target="../media/image989.png"/><Relationship Id="rId211" Type="http://schemas.openxmlformats.org/officeDocument/2006/relationships/image" Target="../media/image1014.png"/><Relationship Id="rId232" Type="http://schemas.openxmlformats.org/officeDocument/2006/relationships/image" Target="../media/image1035.png"/><Relationship Id="rId253" Type="http://schemas.openxmlformats.org/officeDocument/2006/relationships/image" Target="../media/image1056.png"/><Relationship Id="rId27" Type="http://schemas.openxmlformats.org/officeDocument/2006/relationships/image" Target="../media/image834.png"/><Relationship Id="rId48" Type="http://schemas.openxmlformats.org/officeDocument/2006/relationships/image" Target="../media/image855.png"/><Relationship Id="rId69" Type="http://schemas.openxmlformats.org/officeDocument/2006/relationships/image" Target="../media/image875.png"/><Relationship Id="rId113" Type="http://schemas.openxmlformats.org/officeDocument/2006/relationships/image" Target="../media/image917.png"/><Relationship Id="rId134" Type="http://schemas.openxmlformats.org/officeDocument/2006/relationships/image" Target="../media/image938.png"/><Relationship Id="rId80" Type="http://schemas.openxmlformats.org/officeDocument/2006/relationships/image" Target="../media/image885.png"/><Relationship Id="rId155" Type="http://schemas.openxmlformats.org/officeDocument/2006/relationships/image" Target="../media/image959.png"/><Relationship Id="rId176" Type="http://schemas.openxmlformats.org/officeDocument/2006/relationships/image" Target="../media/image979.png"/><Relationship Id="rId197" Type="http://schemas.openxmlformats.org/officeDocument/2006/relationships/image" Target="../media/image1000.png"/><Relationship Id="rId201" Type="http://schemas.openxmlformats.org/officeDocument/2006/relationships/image" Target="../media/image1004.png"/><Relationship Id="rId222" Type="http://schemas.openxmlformats.org/officeDocument/2006/relationships/image" Target="../media/image1025.png"/><Relationship Id="rId243" Type="http://schemas.openxmlformats.org/officeDocument/2006/relationships/image" Target="../media/image1046.png"/><Relationship Id="rId17" Type="http://schemas.openxmlformats.org/officeDocument/2006/relationships/image" Target="../media/image826.png"/><Relationship Id="rId38" Type="http://schemas.openxmlformats.org/officeDocument/2006/relationships/image" Target="../media/image845.png"/><Relationship Id="rId59" Type="http://schemas.openxmlformats.org/officeDocument/2006/relationships/image" Target="../media/image865.png"/><Relationship Id="rId103" Type="http://schemas.openxmlformats.org/officeDocument/2006/relationships/image" Target="../media/image908.png"/><Relationship Id="rId124" Type="http://schemas.openxmlformats.org/officeDocument/2006/relationships/image" Target="../media/image928.png"/><Relationship Id="rId70" Type="http://schemas.openxmlformats.org/officeDocument/2006/relationships/image" Target="../media/image876.png"/><Relationship Id="rId91" Type="http://schemas.openxmlformats.org/officeDocument/2006/relationships/image" Target="../media/image896.png"/><Relationship Id="rId145" Type="http://schemas.openxmlformats.org/officeDocument/2006/relationships/image" Target="../media/image949.png"/><Relationship Id="rId166" Type="http://schemas.openxmlformats.org/officeDocument/2006/relationships/image" Target="../media/image969.png"/><Relationship Id="rId187" Type="http://schemas.openxmlformats.org/officeDocument/2006/relationships/image" Target="../media/image990.png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1015.png"/><Relationship Id="rId233" Type="http://schemas.openxmlformats.org/officeDocument/2006/relationships/image" Target="../media/image1036.png"/><Relationship Id="rId254" Type="http://schemas.openxmlformats.org/officeDocument/2006/relationships/image" Target="../media/image1057.png"/><Relationship Id="rId28" Type="http://schemas.openxmlformats.org/officeDocument/2006/relationships/image" Target="../media/image835.png"/><Relationship Id="rId49" Type="http://schemas.openxmlformats.org/officeDocument/2006/relationships/image" Target="../media/image856.png"/><Relationship Id="rId114" Type="http://schemas.openxmlformats.org/officeDocument/2006/relationships/image" Target="../media/image918.png"/><Relationship Id="rId60" Type="http://schemas.openxmlformats.org/officeDocument/2006/relationships/image" Target="../media/image866.png"/><Relationship Id="rId81" Type="http://schemas.openxmlformats.org/officeDocument/2006/relationships/image" Target="../media/image886.png"/><Relationship Id="rId135" Type="http://schemas.openxmlformats.org/officeDocument/2006/relationships/image" Target="../media/image939.png"/><Relationship Id="rId156" Type="http://schemas.openxmlformats.org/officeDocument/2006/relationships/image" Target="../media/image960.png"/><Relationship Id="rId177" Type="http://schemas.openxmlformats.org/officeDocument/2006/relationships/image" Target="../media/image980.png"/><Relationship Id="rId198" Type="http://schemas.openxmlformats.org/officeDocument/2006/relationships/image" Target="../media/image1001.png"/><Relationship Id="rId202" Type="http://schemas.openxmlformats.org/officeDocument/2006/relationships/image" Target="../media/image1005.png"/><Relationship Id="rId223" Type="http://schemas.openxmlformats.org/officeDocument/2006/relationships/image" Target="../media/image1026.png"/><Relationship Id="rId244" Type="http://schemas.openxmlformats.org/officeDocument/2006/relationships/image" Target="../media/image1047.png"/><Relationship Id="rId18" Type="http://schemas.openxmlformats.org/officeDocument/2006/relationships/image" Target="../media/image827.png"/><Relationship Id="rId39" Type="http://schemas.openxmlformats.org/officeDocument/2006/relationships/image" Target="../media/image846.png"/><Relationship Id="rId50" Type="http://schemas.openxmlformats.org/officeDocument/2006/relationships/image" Target="../media/image857.png"/><Relationship Id="rId104" Type="http://schemas.openxmlformats.org/officeDocument/2006/relationships/image" Target="../media/image909.png"/><Relationship Id="rId125" Type="http://schemas.openxmlformats.org/officeDocument/2006/relationships/image" Target="../media/image929.png"/><Relationship Id="rId146" Type="http://schemas.openxmlformats.org/officeDocument/2006/relationships/image" Target="../media/image950.png"/><Relationship Id="rId167" Type="http://schemas.openxmlformats.org/officeDocument/2006/relationships/image" Target="../media/image970.png"/><Relationship Id="rId188" Type="http://schemas.openxmlformats.org/officeDocument/2006/relationships/image" Target="../media/image991.png"/><Relationship Id="rId71" Type="http://schemas.openxmlformats.org/officeDocument/2006/relationships/image" Target="../media/image877.png"/><Relationship Id="rId92" Type="http://schemas.openxmlformats.org/officeDocument/2006/relationships/image" Target="../media/image897.png"/><Relationship Id="rId213" Type="http://schemas.openxmlformats.org/officeDocument/2006/relationships/image" Target="../media/image1016.png"/><Relationship Id="rId234" Type="http://schemas.openxmlformats.org/officeDocument/2006/relationships/image" Target="../media/image1037.png"/><Relationship Id="rId2" Type="http://schemas.openxmlformats.org/officeDocument/2006/relationships/image" Target="../media/image811.png"/><Relationship Id="rId29" Type="http://schemas.openxmlformats.org/officeDocument/2006/relationships/image" Target="../media/image836.png"/><Relationship Id="rId255" Type="http://schemas.openxmlformats.org/officeDocument/2006/relationships/image" Target="../media/image1058.png"/><Relationship Id="rId40" Type="http://schemas.openxmlformats.org/officeDocument/2006/relationships/image" Target="../media/image847.png"/><Relationship Id="rId115" Type="http://schemas.openxmlformats.org/officeDocument/2006/relationships/image" Target="../media/image919.png"/><Relationship Id="rId136" Type="http://schemas.openxmlformats.org/officeDocument/2006/relationships/image" Target="../media/image940.png"/><Relationship Id="rId157" Type="http://schemas.openxmlformats.org/officeDocument/2006/relationships/image" Target="../media/image961.png"/><Relationship Id="rId178" Type="http://schemas.openxmlformats.org/officeDocument/2006/relationships/image" Target="../media/image981.png"/><Relationship Id="rId61" Type="http://schemas.openxmlformats.org/officeDocument/2006/relationships/image" Target="../media/image867.png"/><Relationship Id="rId82" Type="http://schemas.openxmlformats.org/officeDocument/2006/relationships/image" Target="../media/image887.png"/><Relationship Id="rId199" Type="http://schemas.openxmlformats.org/officeDocument/2006/relationships/image" Target="../media/image1002.png"/><Relationship Id="rId203" Type="http://schemas.openxmlformats.org/officeDocument/2006/relationships/image" Target="../media/image1006.png"/><Relationship Id="rId19" Type="http://schemas.openxmlformats.org/officeDocument/2006/relationships/image" Target="../media/image24.png"/><Relationship Id="rId224" Type="http://schemas.openxmlformats.org/officeDocument/2006/relationships/image" Target="../media/image1027.png"/><Relationship Id="rId245" Type="http://schemas.openxmlformats.org/officeDocument/2006/relationships/image" Target="../media/image1048.png"/><Relationship Id="rId30" Type="http://schemas.openxmlformats.org/officeDocument/2006/relationships/image" Target="../media/image837.png"/><Relationship Id="rId105" Type="http://schemas.openxmlformats.org/officeDocument/2006/relationships/image" Target="../media/image910.png"/><Relationship Id="rId126" Type="http://schemas.openxmlformats.org/officeDocument/2006/relationships/image" Target="../media/image930.png"/><Relationship Id="rId147" Type="http://schemas.openxmlformats.org/officeDocument/2006/relationships/image" Target="../media/image951.png"/><Relationship Id="rId168" Type="http://schemas.openxmlformats.org/officeDocument/2006/relationships/image" Target="../media/image971.png"/><Relationship Id="rId51" Type="http://schemas.openxmlformats.org/officeDocument/2006/relationships/image" Target="../media/image858.png"/><Relationship Id="rId72" Type="http://schemas.openxmlformats.org/officeDocument/2006/relationships/image" Target="../media/image878.png"/><Relationship Id="rId93" Type="http://schemas.openxmlformats.org/officeDocument/2006/relationships/image" Target="../media/image898.png"/><Relationship Id="rId189" Type="http://schemas.openxmlformats.org/officeDocument/2006/relationships/image" Target="../media/image992.png"/><Relationship Id="rId3" Type="http://schemas.openxmlformats.org/officeDocument/2006/relationships/image" Target="../media/image812.png"/><Relationship Id="rId214" Type="http://schemas.openxmlformats.org/officeDocument/2006/relationships/image" Target="../media/image1017.png"/><Relationship Id="rId235" Type="http://schemas.openxmlformats.org/officeDocument/2006/relationships/image" Target="../media/image1038.png"/><Relationship Id="rId256" Type="http://schemas.openxmlformats.org/officeDocument/2006/relationships/image" Target="../media/image1059.png"/><Relationship Id="rId116" Type="http://schemas.openxmlformats.org/officeDocument/2006/relationships/image" Target="../media/image920.png"/><Relationship Id="rId137" Type="http://schemas.openxmlformats.org/officeDocument/2006/relationships/image" Target="../media/image941.png"/><Relationship Id="rId158" Type="http://schemas.openxmlformats.org/officeDocument/2006/relationships/image" Target="../media/image962.png"/><Relationship Id="rId20" Type="http://schemas.openxmlformats.org/officeDocument/2006/relationships/image" Target="../media/image828.png"/><Relationship Id="rId41" Type="http://schemas.openxmlformats.org/officeDocument/2006/relationships/image" Target="../media/image848.png"/><Relationship Id="rId62" Type="http://schemas.openxmlformats.org/officeDocument/2006/relationships/image" Target="../media/image868.png"/><Relationship Id="rId83" Type="http://schemas.openxmlformats.org/officeDocument/2006/relationships/image" Target="../media/image888.png"/><Relationship Id="rId179" Type="http://schemas.openxmlformats.org/officeDocument/2006/relationships/image" Target="../media/image982.png"/><Relationship Id="rId190" Type="http://schemas.openxmlformats.org/officeDocument/2006/relationships/image" Target="../media/image993.png"/><Relationship Id="rId204" Type="http://schemas.openxmlformats.org/officeDocument/2006/relationships/image" Target="../media/image1007.png"/><Relationship Id="rId225" Type="http://schemas.openxmlformats.org/officeDocument/2006/relationships/image" Target="../media/image1028.png"/><Relationship Id="rId246" Type="http://schemas.openxmlformats.org/officeDocument/2006/relationships/image" Target="../media/image1049.png"/><Relationship Id="rId106" Type="http://schemas.openxmlformats.org/officeDocument/2006/relationships/image" Target="../media/image911.png"/><Relationship Id="rId127" Type="http://schemas.openxmlformats.org/officeDocument/2006/relationships/image" Target="../media/image931.png"/><Relationship Id="rId10" Type="http://schemas.openxmlformats.org/officeDocument/2006/relationships/image" Target="../media/image819.png"/><Relationship Id="rId31" Type="http://schemas.openxmlformats.org/officeDocument/2006/relationships/image" Target="../media/image838.png"/><Relationship Id="rId52" Type="http://schemas.openxmlformats.org/officeDocument/2006/relationships/image" Target="../media/image859.png"/><Relationship Id="rId73" Type="http://schemas.openxmlformats.org/officeDocument/2006/relationships/image" Target="../media/image879.png"/><Relationship Id="rId94" Type="http://schemas.openxmlformats.org/officeDocument/2006/relationships/image" Target="../media/image899.png"/><Relationship Id="rId148" Type="http://schemas.openxmlformats.org/officeDocument/2006/relationships/image" Target="../media/image952.png"/><Relationship Id="rId169" Type="http://schemas.openxmlformats.org/officeDocument/2006/relationships/image" Target="../media/image972.png"/><Relationship Id="rId4" Type="http://schemas.openxmlformats.org/officeDocument/2006/relationships/image" Target="../media/image813.png"/><Relationship Id="rId180" Type="http://schemas.openxmlformats.org/officeDocument/2006/relationships/image" Target="../media/image983.png"/><Relationship Id="rId215" Type="http://schemas.openxmlformats.org/officeDocument/2006/relationships/image" Target="../media/image1018.png"/><Relationship Id="rId236" Type="http://schemas.openxmlformats.org/officeDocument/2006/relationships/image" Target="../media/image1039.png"/><Relationship Id="rId257" Type="http://schemas.openxmlformats.org/officeDocument/2006/relationships/image" Target="../media/image10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.png"/><Relationship Id="rId299" Type="http://schemas.openxmlformats.org/officeDocument/2006/relationships/image" Target="../media/image304.png"/><Relationship Id="rId21" Type="http://schemas.openxmlformats.org/officeDocument/2006/relationships/image" Target="../media/image26.png"/><Relationship Id="rId63" Type="http://schemas.openxmlformats.org/officeDocument/2006/relationships/image" Target="../media/image68.png"/><Relationship Id="rId159" Type="http://schemas.openxmlformats.org/officeDocument/2006/relationships/image" Target="../media/image164.png"/><Relationship Id="rId324" Type="http://schemas.openxmlformats.org/officeDocument/2006/relationships/image" Target="../media/image329.png"/><Relationship Id="rId170" Type="http://schemas.openxmlformats.org/officeDocument/2006/relationships/image" Target="../media/image175.png"/><Relationship Id="rId226" Type="http://schemas.openxmlformats.org/officeDocument/2006/relationships/image" Target="../media/image231.png"/><Relationship Id="rId268" Type="http://schemas.openxmlformats.org/officeDocument/2006/relationships/image" Target="../media/image273.png"/><Relationship Id="rId32" Type="http://schemas.openxmlformats.org/officeDocument/2006/relationships/image" Target="../media/image37.png"/><Relationship Id="rId74" Type="http://schemas.openxmlformats.org/officeDocument/2006/relationships/image" Target="../media/image79.png"/><Relationship Id="rId128" Type="http://schemas.openxmlformats.org/officeDocument/2006/relationships/image" Target="../media/image133.png"/><Relationship Id="rId335" Type="http://schemas.openxmlformats.org/officeDocument/2006/relationships/image" Target="../media/image340.png"/><Relationship Id="rId5" Type="http://schemas.openxmlformats.org/officeDocument/2006/relationships/image" Target="../media/image10.png"/><Relationship Id="rId181" Type="http://schemas.openxmlformats.org/officeDocument/2006/relationships/image" Target="../media/image186.png"/><Relationship Id="rId237" Type="http://schemas.openxmlformats.org/officeDocument/2006/relationships/image" Target="../media/image242.png"/><Relationship Id="rId279" Type="http://schemas.openxmlformats.org/officeDocument/2006/relationships/image" Target="../media/image284.png"/><Relationship Id="rId43" Type="http://schemas.openxmlformats.org/officeDocument/2006/relationships/image" Target="../media/image48.png"/><Relationship Id="rId139" Type="http://schemas.openxmlformats.org/officeDocument/2006/relationships/image" Target="../media/image144.png"/><Relationship Id="rId290" Type="http://schemas.openxmlformats.org/officeDocument/2006/relationships/image" Target="../media/image295.png"/><Relationship Id="rId304" Type="http://schemas.openxmlformats.org/officeDocument/2006/relationships/image" Target="../media/image309.png"/><Relationship Id="rId85" Type="http://schemas.openxmlformats.org/officeDocument/2006/relationships/image" Target="../media/image90.png"/><Relationship Id="rId150" Type="http://schemas.openxmlformats.org/officeDocument/2006/relationships/image" Target="../media/image155.png"/><Relationship Id="rId192" Type="http://schemas.openxmlformats.org/officeDocument/2006/relationships/image" Target="../media/image197.png"/><Relationship Id="rId206" Type="http://schemas.openxmlformats.org/officeDocument/2006/relationships/image" Target="../media/image211.png"/><Relationship Id="rId248" Type="http://schemas.openxmlformats.org/officeDocument/2006/relationships/image" Target="../media/image253.png"/><Relationship Id="rId12" Type="http://schemas.openxmlformats.org/officeDocument/2006/relationships/image" Target="../media/image17.png"/><Relationship Id="rId108" Type="http://schemas.openxmlformats.org/officeDocument/2006/relationships/image" Target="../media/image113.png"/><Relationship Id="rId315" Type="http://schemas.openxmlformats.org/officeDocument/2006/relationships/image" Target="../media/image320.png"/><Relationship Id="rId54" Type="http://schemas.openxmlformats.org/officeDocument/2006/relationships/image" Target="../media/image59.png"/><Relationship Id="rId96" Type="http://schemas.openxmlformats.org/officeDocument/2006/relationships/image" Target="../media/image101.png"/><Relationship Id="rId161" Type="http://schemas.openxmlformats.org/officeDocument/2006/relationships/image" Target="../media/image166.png"/><Relationship Id="rId217" Type="http://schemas.openxmlformats.org/officeDocument/2006/relationships/image" Target="../media/image222.png"/><Relationship Id="rId259" Type="http://schemas.openxmlformats.org/officeDocument/2006/relationships/image" Target="../media/image264.png"/><Relationship Id="rId23" Type="http://schemas.openxmlformats.org/officeDocument/2006/relationships/image" Target="../media/image28.png"/><Relationship Id="rId119" Type="http://schemas.openxmlformats.org/officeDocument/2006/relationships/image" Target="../media/image124.png"/><Relationship Id="rId270" Type="http://schemas.openxmlformats.org/officeDocument/2006/relationships/image" Target="../media/image275.png"/><Relationship Id="rId326" Type="http://schemas.openxmlformats.org/officeDocument/2006/relationships/image" Target="../media/image331.png"/><Relationship Id="rId65" Type="http://schemas.openxmlformats.org/officeDocument/2006/relationships/image" Target="../media/image70.png"/><Relationship Id="rId130" Type="http://schemas.openxmlformats.org/officeDocument/2006/relationships/image" Target="../media/image135.png"/><Relationship Id="rId172" Type="http://schemas.openxmlformats.org/officeDocument/2006/relationships/image" Target="../media/image177.png"/><Relationship Id="rId228" Type="http://schemas.openxmlformats.org/officeDocument/2006/relationships/image" Target="../media/image233.png"/><Relationship Id="rId281" Type="http://schemas.openxmlformats.org/officeDocument/2006/relationships/image" Target="../media/image286.png"/><Relationship Id="rId337" Type="http://schemas.openxmlformats.org/officeDocument/2006/relationships/image" Target="../media/image342.png"/><Relationship Id="rId34" Type="http://schemas.openxmlformats.org/officeDocument/2006/relationships/image" Target="../media/image39.png"/><Relationship Id="rId76" Type="http://schemas.openxmlformats.org/officeDocument/2006/relationships/image" Target="../media/image81.png"/><Relationship Id="rId141" Type="http://schemas.openxmlformats.org/officeDocument/2006/relationships/image" Target="../media/image146.png"/><Relationship Id="rId7" Type="http://schemas.openxmlformats.org/officeDocument/2006/relationships/image" Target="../media/image12.png"/><Relationship Id="rId183" Type="http://schemas.openxmlformats.org/officeDocument/2006/relationships/image" Target="../media/image188.png"/><Relationship Id="rId239" Type="http://schemas.openxmlformats.org/officeDocument/2006/relationships/image" Target="../media/image244.png"/><Relationship Id="rId250" Type="http://schemas.openxmlformats.org/officeDocument/2006/relationships/image" Target="../media/image255.png"/><Relationship Id="rId292" Type="http://schemas.openxmlformats.org/officeDocument/2006/relationships/image" Target="../media/image297.png"/><Relationship Id="rId306" Type="http://schemas.openxmlformats.org/officeDocument/2006/relationships/image" Target="../media/image311.png"/><Relationship Id="rId45" Type="http://schemas.openxmlformats.org/officeDocument/2006/relationships/image" Target="../media/image50.png"/><Relationship Id="rId87" Type="http://schemas.openxmlformats.org/officeDocument/2006/relationships/image" Target="../media/image92.png"/><Relationship Id="rId110" Type="http://schemas.openxmlformats.org/officeDocument/2006/relationships/image" Target="../media/image115.png"/><Relationship Id="rId152" Type="http://schemas.openxmlformats.org/officeDocument/2006/relationships/image" Target="../media/image157.png"/><Relationship Id="rId173" Type="http://schemas.openxmlformats.org/officeDocument/2006/relationships/image" Target="../media/image178.png"/><Relationship Id="rId194" Type="http://schemas.openxmlformats.org/officeDocument/2006/relationships/image" Target="../media/image199.png"/><Relationship Id="rId208" Type="http://schemas.openxmlformats.org/officeDocument/2006/relationships/image" Target="../media/image213.png"/><Relationship Id="rId229" Type="http://schemas.openxmlformats.org/officeDocument/2006/relationships/image" Target="../media/image234.png"/><Relationship Id="rId240" Type="http://schemas.openxmlformats.org/officeDocument/2006/relationships/image" Target="../media/image245.png"/><Relationship Id="rId261" Type="http://schemas.openxmlformats.org/officeDocument/2006/relationships/image" Target="../media/image266.png"/><Relationship Id="rId14" Type="http://schemas.openxmlformats.org/officeDocument/2006/relationships/image" Target="../media/image19.png"/><Relationship Id="rId35" Type="http://schemas.openxmlformats.org/officeDocument/2006/relationships/image" Target="../media/image40.png"/><Relationship Id="rId56" Type="http://schemas.openxmlformats.org/officeDocument/2006/relationships/image" Target="../media/image61.png"/><Relationship Id="rId77" Type="http://schemas.openxmlformats.org/officeDocument/2006/relationships/image" Target="../media/image82.png"/><Relationship Id="rId100" Type="http://schemas.openxmlformats.org/officeDocument/2006/relationships/image" Target="../media/image105.png"/><Relationship Id="rId282" Type="http://schemas.openxmlformats.org/officeDocument/2006/relationships/image" Target="../media/image287.png"/><Relationship Id="rId317" Type="http://schemas.openxmlformats.org/officeDocument/2006/relationships/image" Target="../media/image322.png"/><Relationship Id="rId338" Type="http://schemas.openxmlformats.org/officeDocument/2006/relationships/image" Target="../media/image1.png"/><Relationship Id="rId8" Type="http://schemas.openxmlformats.org/officeDocument/2006/relationships/image" Target="../media/image13.png"/><Relationship Id="rId98" Type="http://schemas.openxmlformats.org/officeDocument/2006/relationships/image" Target="../media/image103.png"/><Relationship Id="rId121" Type="http://schemas.openxmlformats.org/officeDocument/2006/relationships/image" Target="../media/image126.png"/><Relationship Id="rId142" Type="http://schemas.openxmlformats.org/officeDocument/2006/relationships/image" Target="../media/image147.png"/><Relationship Id="rId163" Type="http://schemas.openxmlformats.org/officeDocument/2006/relationships/image" Target="../media/image168.png"/><Relationship Id="rId184" Type="http://schemas.openxmlformats.org/officeDocument/2006/relationships/image" Target="../media/image189.png"/><Relationship Id="rId219" Type="http://schemas.openxmlformats.org/officeDocument/2006/relationships/image" Target="../media/image224.png"/><Relationship Id="rId230" Type="http://schemas.openxmlformats.org/officeDocument/2006/relationships/image" Target="../media/image235.png"/><Relationship Id="rId251" Type="http://schemas.openxmlformats.org/officeDocument/2006/relationships/image" Target="../media/image256.png"/><Relationship Id="rId25" Type="http://schemas.openxmlformats.org/officeDocument/2006/relationships/image" Target="../media/image30.png"/><Relationship Id="rId46" Type="http://schemas.openxmlformats.org/officeDocument/2006/relationships/image" Target="../media/image51.png"/><Relationship Id="rId67" Type="http://schemas.openxmlformats.org/officeDocument/2006/relationships/image" Target="../media/image72.png"/><Relationship Id="rId272" Type="http://schemas.openxmlformats.org/officeDocument/2006/relationships/image" Target="../media/image277.png"/><Relationship Id="rId293" Type="http://schemas.openxmlformats.org/officeDocument/2006/relationships/image" Target="../media/image298.png"/><Relationship Id="rId307" Type="http://schemas.openxmlformats.org/officeDocument/2006/relationships/image" Target="../media/image312.png"/><Relationship Id="rId328" Type="http://schemas.openxmlformats.org/officeDocument/2006/relationships/image" Target="../media/image333.png"/><Relationship Id="rId88" Type="http://schemas.openxmlformats.org/officeDocument/2006/relationships/image" Target="../media/image93.png"/><Relationship Id="rId111" Type="http://schemas.openxmlformats.org/officeDocument/2006/relationships/image" Target="../media/image116.png"/><Relationship Id="rId132" Type="http://schemas.openxmlformats.org/officeDocument/2006/relationships/image" Target="../media/image137.png"/><Relationship Id="rId153" Type="http://schemas.openxmlformats.org/officeDocument/2006/relationships/image" Target="../media/image158.png"/><Relationship Id="rId174" Type="http://schemas.openxmlformats.org/officeDocument/2006/relationships/image" Target="../media/image179.png"/><Relationship Id="rId195" Type="http://schemas.openxmlformats.org/officeDocument/2006/relationships/image" Target="../media/image200.png"/><Relationship Id="rId209" Type="http://schemas.openxmlformats.org/officeDocument/2006/relationships/image" Target="../media/image214.png"/><Relationship Id="rId220" Type="http://schemas.openxmlformats.org/officeDocument/2006/relationships/image" Target="../media/image225.png"/><Relationship Id="rId241" Type="http://schemas.openxmlformats.org/officeDocument/2006/relationships/image" Target="../media/image246.png"/><Relationship Id="rId15" Type="http://schemas.openxmlformats.org/officeDocument/2006/relationships/image" Target="../media/image20.png"/><Relationship Id="rId36" Type="http://schemas.openxmlformats.org/officeDocument/2006/relationships/image" Target="../media/image41.png"/><Relationship Id="rId57" Type="http://schemas.openxmlformats.org/officeDocument/2006/relationships/image" Target="../media/image62.png"/><Relationship Id="rId262" Type="http://schemas.openxmlformats.org/officeDocument/2006/relationships/image" Target="../media/image267.png"/><Relationship Id="rId283" Type="http://schemas.openxmlformats.org/officeDocument/2006/relationships/image" Target="../media/image288.png"/><Relationship Id="rId318" Type="http://schemas.openxmlformats.org/officeDocument/2006/relationships/image" Target="../media/image323.png"/><Relationship Id="rId78" Type="http://schemas.openxmlformats.org/officeDocument/2006/relationships/image" Target="../media/image83.png"/><Relationship Id="rId99" Type="http://schemas.openxmlformats.org/officeDocument/2006/relationships/image" Target="../media/image104.png"/><Relationship Id="rId101" Type="http://schemas.openxmlformats.org/officeDocument/2006/relationships/image" Target="../media/image106.png"/><Relationship Id="rId122" Type="http://schemas.openxmlformats.org/officeDocument/2006/relationships/image" Target="../media/image127.png"/><Relationship Id="rId143" Type="http://schemas.openxmlformats.org/officeDocument/2006/relationships/image" Target="../media/image148.png"/><Relationship Id="rId164" Type="http://schemas.openxmlformats.org/officeDocument/2006/relationships/image" Target="../media/image169.png"/><Relationship Id="rId185" Type="http://schemas.openxmlformats.org/officeDocument/2006/relationships/image" Target="../media/image190.png"/><Relationship Id="rId9" Type="http://schemas.openxmlformats.org/officeDocument/2006/relationships/image" Target="../media/image14.png"/><Relationship Id="rId210" Type="http://schemas.openxmlformats.org/officeDocument/2006/relationships/image" Target="../media/image215.png"/><Relationship Id="rId26" Type="http://schemas.openxmlformats.org/officeDocument/2006/relationships/image" Target="../media/image31.png"/><Relationship Id="rId231" Type="http://schemas.openxmlformats.org/officeDocument/2006/relationships/image" Target="../media/image236.png"/><Relationship Id="rId252" Type="http://schemas.openxmlformats.org/officeDocument/2006/relationships/image" Target="../media/image257.png"/><Relationship Id="rId273" Type="http://schemas.openxmlformats.org/officeDocument/2006/relationships/image" Target="../media/image278.png"/><Relationship Id="rId294" Type="http://schemas.openxmlformats.org/officeDocument/2006/relationships/image" Target="../media/image299.png"/><Relationship Id="rId308" Type="http://schemas.openxmlformats.org/officeDocument/2006/relationships/image" Target="../media/image313.png"/><Relationship Id="rId329" Type="http://schemas.openxmlformats.org/officeDocument/2006/relationships/image" Target="../media/image334.png"/><Relationship Id="rId47" Type="http://schemas.openxmlformats.org/officeDocument/2006/relationships/image" Target="../media/image52.png"/><Relationship Id="rId68" Type="http://schemas.openxmlformats.org/officeDocument/2006/relationships/image" Target="../media/image73.png"/><Relationship Id="rId89" Type="http://schemas.openxmlformats.org/officeDocument/2006/relationships/image" Target="../media/image94.png"/><Relationship Id="rId112" Type="http://schemas.openxmlformats.org/officeDocument/2006/relationships/image" Target="../media/image117.png"/><Relationship Id="rId133" Type="http://schemas.openxmlformats.org/officeDocument/2006/relationships/image" Target="../media/image138.png"/><Relationship Id="rId154" Type="http://schemas.openxmlformats.org/officeDocument/2006/relationships/image" Target="../media/image159.png"/><Relationship Id="rId175" Type="http://schemas.openxmlformats.org/officeDocument/2006/relationships/image" Target="../media/image180.png"/><Relationship Id="rId196" Type="http://schemas.openxmlformats.org/officeDocument/2006/relationships/image" Target="../media/image201.png"/><Relationship Id="rId200" Type="http://schemas.openxmlformats.org/officeDocument/2006/relationships/image" Target="../media/image205.png"/><Relationship Id="rId16" Type="http://schemas.openxmlformats.org/officeDocument/2006/relationships/image" Target="../media/image21.png"/><Relationship Id="rId221" Type="http://schemas.openxmlformats.org/officeDocument/2006/relationships/image" Target="../media/image226.png"/><Relationship Id="rId242" Type="http://schemas.openxmlformats.org/officeDocument/2006/relationships/image" Target="../media/image247.png"/><Relationship Id="rId263" Type="http://schemas.openxmlformats.org/officeDocument/2006/relationships/image" Target="../media/image268.png"/><Relationship Id="rId284" Type="http://schemas.openxmlformats.org/officeDocument/2006/relationships/image" Target="../media/image289.png"/><Relationship Id="rId319" Type="http://schemas.openxmlformats.org/officeDocument/2006/relationships/image" Target="../media/image324.png"/><Relationship Id="rId37" Type="http://schemas.openxmlformats.org/officeDocument/2006/relationships/image" Target="../media/image42.png"/><Relationship Id="rId58" Type="http://schemas.openxmlformats.org/officeDocument/2006/relationships/image" Target="../media/image63.png"/><Relationship Id="rId79" Type="http://schemas.openxmlformats.org/officeDocument/2006/relationships/image" Target="../media/image84.png"/><Relationship Id="rId102" Type="http://schemas.openxmlformats.org/officeDocument/2006/relationships/image" Target="../media/image107.png"/><Relationship Id="rId123" Type="http://schemas.openxmlformats.org/officeDocument/2006/relationships/image" Target="../media/image128.png"/><Relationship Id="rId144" Type="http://schemas.openxmlformats.org/officeDocument/2006/relationships/image" Target="../media/image149.png"/><Relationship Id="rId330" Type="http://schemas.openxmlformats.org/officeDocument/2006/relationships/image" Target="../media/image335.png"/><Relationship Id="rId90" Type="http://schemas.openxmlformats.org/officeDocument/2006/relationships/image" Target="../media/image95.png"/><Relationship Id="rId165" Type="http://schemas.openxmlformats.org/officeDocument/2006/relationships/image" Target="../media/image170.png"/><Relationship Id="rId186" Type="http://schemas.openxmlformats.org/officeDocument/2006/relationships/image" Target="../media/image191.png"/><Relationship Id="rId211" Type="http://schemas.openxmlformats.org/officeDocument/2006/relationships/image" Target="../media/image216.png"/><Relationship Id="rId232" Type="http://schemas.openxmlformats.org/officeDocument/2006/relationships/image" Target="../media/image237.png"/><Relationship Id="rId253" Type="http://schemas.openxmlformats.org/officeDocument/2006/relationships/image" Target="../media/image258.png"/><Relationship Id="rId274" Type="http://schemas.openxmlformats.org/officeDocument/2006/relationships/image" Target="../media/image279.png"/><Relationship Id="rId295" Type="http://schemas.openxmlformats.org/officeDocument/2006/relationships/image" Target="../media/image300.png"/><Relationship Id="rId309" Type="http://schemas.openxmlformats.org/officeDocument/2006/relationships/image" Target="../media/image314.png"/><Relationship Id="rId27" Type="http://schemas.openxmlformats.org/officeDocument/2006/relationships/image" Target="../media/image32.png"/><Relationship Id="rId48" Type="http://schemas.openxmlformats.org/officeDocument/2006/relationships/image" Target="../media/image53.png"/><Relationship Id="rId69" Type="http://schemas.openxmlformats.org/officeDocument/2006/relationships/image" Target="../media/image74.png"/><Relationship Id="rId113" Type="http://schemas.openxmlformats.org/officeDocument/2006/relationships/image" Target="../media/image118.png"/><Relationship Id="rId134" Type="http://schemas.openxmlformats.org/officeDocument/2006/relationships/image" Target="../media/image139.png"/><Relationship Id="rId320" Type="http://schemas.openxmlformats.org/officeDocument/2006/relationships/image" Target="../media/image325.png"/><Relationship Id="rId80" Type="http://schemas.openxmlformats.org/officeDocument/2006/relationships/image" Target="../media/image85.png"/><Relationship Id="rId155" Type="http://schemas.openxmlformats.org/officeDocument/2006/relationships/image" Target="../media/image160.png"/><Relationship Id="rId176" Type="http://schemas.openxmlformats.org/officeDocument/2006/relationships/image" Target="../media/image181.png"/><Relationship Id="rId197" Type="http://schemas.openxmlformats.org/officeDocument/2006/relationships/image" Target="../media/image202.png"/><Relationship Id="rId201" Type="http://schemas.openxmlformats.org/officeDocument/2006/relationships/image" Target="../media/image206.png"/><Relationship Id="rId222" Type="http://schemas.openxmlformats.org/officeDocument/2006/relationships/image" Target="../media/image227.png"/><Relationship Id="rId243" Type="http://schemas.openxmlformats.org/officeDocument/2006/relationships/image" Target="../media/image248.png"/><Relationship Id="rId264" Type="http://schemas.openxmlformats.org/officeDocument/2006/relationships/image" Target="../media/image269.png"/><Relationship Id="rId285" Type="http://schemas.openxmlformats.org/officeDocument/2006/relationships/image" Target="../media/image290.png"/><Relationship Id="rId17" Type="http://schemas.openxmlformats.org/officeDocument/2006/relationships/image" Target="../media/image22.png"/><Relationship Id="rId38" Type="http://schemas.openxmlformats.org/officeDocument/2006/relationships/image" Target="../media/image43.png"/><Relationship Id="rId59" Type="http://schemas.openxmlformats.org/officeDocument/2006/relationships/image" Target="../media/image64.png"/><Relationship Id="rId103" Type="http://schemas.openxmlformats.org/officeDocument/2006/relationships/image" Target="../media/image108.png"/><Relationship Id="rId124" Type="http://schemas.openxmlformats.org/officeDocument/2006/relationships/image" Target="../media/image129.png"/><Relationship Id="rId310" Type="http://schemas.openxmlformats.org/officeDocument/2006/relationships/image" Target="../media/image315.png"/><Relationship Id="rId70" Type="http://schemas.openxmlformats.org/officeDocument/2006/relationships/image" Target="../media/image75.png"/><Relationship Id="rId91" Type="http://schemas.openxmlformats.org/officeDocument/2006/relationships/image" Target="../media/image96.png"/><Relationship Id="rId145" Type="http://schemas.openxmlformats.org/officeDocument/2006/relationships/image" Target="../media/image150.png"/><Relationship Id="rId166" Type="http://schemas.openxmlformats.org/officeDocument/2006/relationships/image" Target="../media/image171.png"/><Relationship Id="rId187" Type="http://schemas.openxmlformats.org/officeDocument/2006/relationships/image" Target="../media/image192.png"/><Relationship Id="rId331" Type="http://schemas.openxmlformats.org/officeDocument/2006/relationships/image" Target="../media/image336.png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217.png"/><Relationship Id="rId233" Type="http://schemas.openxmlformats.org/officeDocument/2006/relationships/image" Target="../media/image238.png"/><Relationship Id="rId254" Type="http://schemas.openxmlformats.org/officeDocument/2006/relationships/image" Target="../media/image259.png"/><Relationship Id="rId28" Type="http://schemas.openxmlformats.org/officeDocument/2006/relationships/image" Target="../media/image33.png"/><Relationship Id="rId49" Type="http://schemas.openxmlformats.org/officeDocument/2006/relationships/image" Target="../media/image54.png"/><Relationship Id="rId114" Type="http://schemas.openxmlformats.org/officeDocument/2006/relationships/image" Target="../media/image119.png"/><Relationship Id="rId275" Type="http://schemas.openxmlformats.org/officeDocument/2006/relationships/image" Target="../media/image280.png"/><Relationship Id="rId296" Type="http://schemas.openxmlformats.org/officeDocument/2006/relationships/image" Target="../media/image301.png"/><Relationship Id="rId300" Type="http://schemas.openxmlformats.org/officeDocument/2006/relationships/image" Target="../media/image305.png"/><Relationship Id="rId60" Type="http://schemas.openxmlformats.org/officeDocument/2006/relationships/image" Target="../media/image65.png"/><Relationship Id="rId81" Type="http://schemas.openxmlformats.org/officeDocument/2006/relationships/image" Target="../media/image86.png"/><Relationship Id="rId135" Type="http://schemas.openxmlformats.org/officeDocument/2006/relationships/image" Target="../media/image140.png"/><Relationship Id="rId156" Type="http://schemas.openxmlformats.org/officeDocument/2006/relationships/image" Target="../media/image161.png"/><Relationship Id="rId177" Type="http://schemas.openxmlformats.org/officeDocument/2006/relationships/image" Target="../media/image182.png"/><Relationship Id="rId198" Type="http://schemas.openxmlformats.org/officeDocument/2006/relationships/image" Target="../media/image203.png"/><Relationship Id="rId321" Type="http://schemas.openxmlformats.org/officeDocument/2006/relationships/image" Target="../media/image326.png"/><Relationship Id="rId202" Type="http://schemas.openxmlformats.org/officeDocument/2006/relationships/image" Target="../media/image207.png"/><Relationship Id="rId223" Type="http://schemas.openxmlformats.org/officeDocument/2006/relationships/image" Target="../media/image228.png"/><Relationship Id="rId244" Type="http://schemas.openxmlformats.org/officeDocument/2006/relationships/image" Target="../media/image249.png"/><Relationship Id="rId18" Type="http://schemas.openxmlformats.org/officeDocument/2006/relationships/image" Target="../media/image23.png"/><Relationship Id="rId39" Type="http://schemas.openxmlformats.org/officeDocument/2006/relationships/image" Target="../media/image44.png"/><Relationship Id="rId265" Type="http://schemas.openxmlformats.org/officeDocument/2006/relationships/image" Target="../media/image270.png"/><Relationship Id="rId286" Type="http://schemas.openxmlformats.org/officeDocument/2006/relationships/image" Target="../media/image291.png"/><Relationship Id="rId50" Type="http://schemas.openxmlformats.org/officeDocument/2006/relationships/image" Target="../media/image55.png"/><Relationship Id="rId104" Type="http://schemas.openxmlformats.org/officeDocument/2006/relationships/image" Target="../media/image109.png"/><Relationship Id="rId125" Type="http://schemas.openxmlformats.org/officeDocument/2006/relationships/image" Target="../media/image130.png"/><Relationship Id="rId146" Type="http://schemas.openxmlformats.org/officeDocument/2006/relationships/image" Target="../media/image151.png"/><Relationship Id="rId167" Type="http://schemas.openxmlformats.org/officeDocument/2006/relationships/image" Target="../media/image172.png"/><Relationship Id="rId188" Type="http://schemas.openxmlformats.org/officeDocument/2006/relationships/image" Target="../media/image193.png"/><Relationship Id="rId311" Type="http://schemas.openxmlformats.org/officeDocument/2006/relationships/image" Target="../media/image316.png"/><Relationship Id="rId332" Type="http://schemas.openxmlformats.org/officeDocument/2006/relationships/image" Target="../media/image337.png"/><Relationship Id="rId71" Type="http://schemas.openxmlformats.org/officeDocument/2006/relationships/image" Target="../media/image76.png"/><Relationship Id="rId92" Type="http://schemas.openxmlformats.org/officeDocument/2006/relationships/image" Target="../media/image97.png"/><Relationship Id="rId213" Type="http://schemas.openxmlformats.org/officeDocument/2006/relationships/image" Target="../media/image218.png"/><Relationship Id="rId234" Type="http://schemas.openxmlformats.org/officeDocument/2006/relationships/image" Target="../media/image239.png"/><Relationship Id="rId2" Type="http://schemas.openxmlformats.org/officeDocument/2006/relationships/image" Target="../media/image7.png"/><Relationship Id="rId29" Type="http://schemas.openxmlformats.org/officeDocument/2006/relationships/image" Target="../media/image34.png"/><Relationship Id="rId255" Type="http://schemas.openxmlformats.org/officeDocument/2006/relationships/image" Target="../media/image260.png"/><Relationship Id="rId276" Type="http://schemas.openxmlformats.org/officeDocument/2006/relationships/image" Target="../media/image281.png"/><Relationship Id="rId297" Type="http://schemas.openxmlformats.org/officeDocument/2006/relationships/image" Target="../media/image302.png"/><Relationship Id="rId40" Type="http://schemas.openxmlformats.org/officeDocument/2006/relationships/image" Target="../media/image45.png"/><Relationship Id="rId115" Type="http://schemas.openxmlformats.org/officeDocument/2006/relationships/image" Target="../media/image120.png"/><Relationship Id="rId136" Type="http://schemas.openxmlformats.org/officeDocument/2006/relationships/image" Target="../media/image141.png"/><Relationship Id="rId157" Type="http://schemas.openxmlformats.org/officeDocument/2006/relationships/image" Target="../media/image162.png"/><Relationship Id="rId178" Type="http://schemas.openxmlformats.org/officeDocument/2006/relationships/image" Target="../media/image183.png"/><Relationship Id="rId301" Type="http://schemas.openxmlformats.org/officeDocument/2006/relationships/image" Target="../media/image306.png"/><Relationship Id="rId322" Type="http://schemas.openxmlformats.org/officeDocument/2006/relationships/image" Target="../media/image327.png"/><Relationship Id="rId61" Type="http://schemas.openxmlformats.org/officeDocument/2006/relationships/image" Target="../media/image66.png"/><Relationship Id="rId82" Type="http://schemas.openxmlformats.org/officeDocument/2006/relationships/image" Target="../media/image87.png"/><Relationship Id="rId199" Type="http://schemas.openxmlformats.org/officeDocument/2006/relationships/image" Target="../media/image204.png"/><Relationship Id="rId203" Type="http://schemas.openxmlformats.org/officeDocument/2006/relationships/image" Target="../media/image208.png"/><Relationship Id="rId19" Type="http://schemas.openxmlformats.org/officeDocument/2006/relationships/image" Target="../media/image24.png"/><Relationship Id="rId224" Type="http://schemas.openxmlformats.org/officeDocument/2006/relationships/image" Target="../media/image229.png"/><Relationship Id="rId245" Type="http://schemas.openxmlformats.org/officeDocument/2006/relationships/image" Target="../media/image250.png"/><Relationship Id="rId266" Type="http://schemas.openxmlformats.org/officeDocument/2006/relationships/image" Target="../media/image271.png"/><Relationship Id="rId287" Type="http://schemas.openxmlformats.org/officeDocument/2006/relationships/image" Target="../media/image292.png"/><Relationship Id="rId30" Type="http://schemas.openxmlformats.org/officeDocument/2006/relationships/image" Target="../media/image35.png"/><Relationship Id="rId105" Type="http://schemas.openxmlformats.org/officeDocument/2006/relationships/image" Target="../media/image110.png"/><Relationship Id="rId126" Type="http://schemas.openxmlformats.org/officeDocument/2006/relationships/image" Target="../media/image131.png"/><Relationship Id="rId147" Type="http://schemas.openxmlformats.org/officeDocument/2006/relationships/image" Target="../media/image152.png"/><Relationship Id="rId168" Type="http://schemas.openxmlformats.org/officeDocument/2006/relationships/image" Target="../media/image173.png"/><Relationship Id="rId312" Type="http://schemas.openxmlformats.org/officeDocument/2006/relationships/image" Target="../media/image317.png"/><Relationship Id="rId333" Type="http://schemas.openxmlformats.org/officeDocument/2006/relationships/image" Target="../media/image338.png"/><Relationship Id="rId51" Type="http://schemas.openxmlformats.org/officeDocument/2006/relationships/image" Target="../media/image56.png"/><Relationship Id="rId72" Type="http://schemas.openxmlformats.org/officeDocument/2006/relationships/image" Target="../media/image77.png"/><Relationship Id="rId93" Type="http://schemas.openxmlformats.org/officeDocument/2006/relationships/image" Target="../media/image98.png"/><Relationship Id="rId189" Type="http://schemas.openxmlformats.org/officeDocument/2006/relationships/image" Target="../media/image194.png"/><Relationship Id="rId3" Type="http://schemas.openxmlformats.org/officeDocument/2006/relationships/image" Target="../media/image8.png"/><Relationship Id="rId214" Type="http://schemas.openxmlformats.org/officeDocument/2006/relationships/image" Target="../media/image219.png"/><Relationship Id="rId235" Type="http://schemas.openxmlformats.org/officeDocument/2006/relationships/image" Target="../media/image240.png"/><Relationship Id="rId256" Type="http://schemas.openxmlformats.org/officeDocument/2006/relationships/image" Target="../media/image261.png"/><Relationship Id="rId277" Type="http://schemas.openxmlformats.org/officeDocument/2006/relationships/image" Target="../media/image282.png"/><Relationship Id="rId298" Type="http://schemas.openxmlformats.org/officeDocument/2006/relationships/image" Target="../media/image303.png"/><Relationship Id="rId116" Type="http://schemas.openxmlformats.org/officeDocument/2006/relationships/image" Target="../media/image121.png"/><Relationship Id="rId137" Type="http://schemas.openxmlformats.org/officeDocument/2006/relationships/image" Target="../media/image142.png"/><Relationship Id="rId158" Type="http://schemas.openxmlformats.org/officeDocument/2006/relationships/image" Target="../media/image163.png"/><Relationship Id="rId302" Type="http://schemas.openxmlformats.org/officeDocument/2006/relationships/image" Target="../media/image307.png"/><Relationship Id="rId323" Type="http://schemas.openxmlformats.org/officeDocument/2006/relationships/image" Target="../media/image328.png"/><Relationship Id="rId20" Type="http://schemas.openxmlformats.org/officeDocument/2006/relationships/image" Target="../media/image25.png"/><Relationship Id="rId41" Type="http://schemas.openxmlformats.org/officeDocument/2006/relationships/image" Target="../media/image46.png"/><Relationship Id="rId62" Type="http://schemas.openxmlformats.org/officeDocument/2006/relationships/image" Target="../media/image67.png"/><Relationship Id="rId83" Type="http://schemas.openxmlformats.org/officeDocument/2006/relationships/image" Target="../media/image88.png"/><Relationship Id="rId179" Type="http://schemas.openxmlformats.org/officeDocument/2006/relationships/image" Target="../media/image184.png"/><Relationship Id="rId190" Type="http://schemas.openxmlformats.org/officeDocument/2006/relationships/image" Target="../media/image195.png"/><Relationship Id="rId204" Type="http://schemas.openxmlformats.org/officeDocument/2006/relationships/image" Target="../media/image209.png"/><Relationship Id="rId225" Type="http://schemas.openxmlformats.org/officeDocument/2006/relationships/image" Target="../media/image230.png"/><Relationship Id="rId246" Type="http://schemas.openxmlformats.org/officeDocument/2006/relationships/image" Target="../media/image251.png"/><Relationship Id="rId267" Type="http://schemas.openxmlformats.org/officeDocument/2006/relationships/image" Target="../media/image272.png"/><Relationship Id="rId288" Type="http://schemas.openxmlformats.org/officeDocument/2006/relationships/image" Target="../media/image293.png"/><Relationship Id="rId106" Type="http://schemas.openxmlformats.org/officeDocument/2006/relationships/image" Target="../media/image111.png"/><Relationship Id="rId127" Type="http://schemas.openxmlformats.org/officeDocument/2006/relationships/image" Target="../media/image132.png"/><Relationship Id="rId313" Type="http://schemas.openxmlformats.org/officeDocument/2006/relationships/image" Target="../media/image318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52" Type="http://schemas.openxmlformats.org/officeDocument/2006/relationships/image" Target="../media/image57.png"/><Relationship Id="rId73" Type="http://schemas.openxmlformats.org/officeDocument/2006/relationships/image" Target="../media/image78.png"/><Relationship Id="rId94" Type="http://schemas.openxmlformats.org/officeDocument/2006/relationships/image" Target="../media/image99.png"/><Relationship Id="rId148" Type="http://schemas.openxmlformats.org/officeDocument/2006/relationships/image" Target="../media/image153.png"/><Relationship Id="rId169" Type="http://schemas.openxmlformats.org/officeDocument/2006/relationships/image" Target="../media/image174.png"/><Relationship Id="rId334" Type="http://schemas.openxmlformats.org/officeDocument/2006/relationships/image" Target="../media/image339.png"/><Relationship Id="rId4" Type="http://schemas.openxmlformats.org/officeDocument/2006/relationships/image" Target="../media/image9.png"/><Relationship Id="rId180" Type="http://schemas.openxmlformats.org/officeDocument/2006/relationships/image" Target="../media/image185.png"/><Relationship Id="rId215" Type="http://schemas.openxmlformats.org/officeDocument/2006/relationships/image" Target="../media/image220.png"/><Relationship Id="rId236" Type="http://schemas.openxmlformats.org/officeDocument/2006/relationships/image" Target="../media/image241.png"/><Relationship Id="rId257" Type="http://schemas.openxmlformats.org/officeDocument/2006/relationships/image" Target="../media/image262.png"/><Relationship Id="rId278" Type="http://schemas.openxmlformats.org/officeDocument/2006/relationships/image" Target="../media/image283.png"/><Relationship Id="rId303" Type="http://schemas.openxmlformats.org/officeDocument/2006/relationships/image" Target="../media/image308.png"/><Relationship Id="rId42" Type="http://schemas.openxmlformats.org/officeDocument/2006/relationships/image" Target="../media/image47.png"/><Relationship Id="rId84" Type="http://schemas.openxmlformats.org/officeDocument/2006/relationships/image" Target="../media/image89.png"/><Relationship Id="rId138" Type="http://schemas.openxmlformats.org/officeDocument/2006/relationships/image" Target="../media/image143.png"/><Relationship Id="rId191" Type="http://schemas.openxmlformats.org/officeDocument/2006/relationships/image" Target="../media/image196.png"/><Relationship Id="rId205" Type="http://schemas.openxmlformats.org/officeDocument/2006/relationships/image" Target="../media/image210.png"/><Relationship Id="rId247" Type="http://schemas.openxmlformats.org/officeDocument/2006/relationships/image" Target="../media/image252.png"/><Relationship Id="rId107" Type="http://schemas.openxmlformats.org/officeDocument/2006/relationships/image" Target="../media/image112.png"/><Relationship Id="rId289" Type="http://schemas.openxmlformats.org/officeDocument/2006/relationships/image" Target="../media/image294.png"/><Relationship Id="rId11" Type="http://schemas.openxmlformats.org/officeDocument/2006/relationships/image" Target="../media/image16.png"/><Relationship Id="rId53" Type="http://schemas.openxmlformats.org/officeDocument/2006/relationships/image" Target="../media/image58.png"/><Relationship Id="rId149" Type="http://schemas.openxmlformats.org/officeDocument/2006/relationships/image" Target="../media/image154.png"/><Relationship Id="rId314" Type="http://schemas.openxmlformats.org/officeDocument/2006/relationships/image" Target="../media/image319.png"/><Relationship Id="rId95" Type="http://schemas.openxmlformats.org/officeDocument/2006/relationships/image" Target="../media/image100.png"/><Relationship Id="rId160" Type="http://schemas.openxmlformats.org/officeDocument/2006/relationships/image" Target="../media/image165.png"/><Relationship Id="rId216" Type="http://schemas.openxmlformats.org/officeDocument/2006/relationships/image" Target="../media/image221.png"/><Relationship Id="rId258" Type="http://schemas.openxmlformats.org/officeDocument/2006/relationships/image" Target="../media/image263.png"/><Relationship Id="rId22" Type="http://schemas.openxmlformats.org/officeDocument/2006/relationships/image" Target="../media/image27.png"/><Relationship Id="rId64" Type="http://schemas.openxmlformats.org/officeDocument/2006/relationships/image" Target="../media/image69.png"/><Relationship Id="rId118" Type="http://schemas.openxmlformats.org/officeDocument/2006/relationships/image" Target="../media/image123.png"/><Relationship Id="rId325" Type="http://schemas.openxmlformats.org/officeDocument/2006/relationships/image" Target="../media/image330.png"/><Relationship Id="rId171" Type="http://schemas.openxmlformats.org/officeDocument/2006/relationships/image" Target="../media/image176.png"/><Relationship Id="rId227" Type="http://schemas.openxmlformats.org/officeDocument/2006/relationships/image" Target="../media/image232.png"/><Relationship Id="rId269" Type="http://schemas.openxmlformats.org/officeDocument/2006/relationships/image" Target="../media/image274.png"/><Relationship Id="rId33" Type="http://schemas.openxmlformats.org/officeDocument/2006/relationships/image" Target="../media/image38.png"/><Relationship Id="rId129" Type="http://schemas.openxmlformats.org/officeDocument/2006/relationships/image" Target="../media/image134.png"/><Relationship Id="rId280" Type="http://schemas.openxmlformats.org/officeDocument/2006/relationships/image" Target="../media/image285.png"/><Relationship Id="rId336" Type="http://schemas.openxmlformats.org/officeDocument/2006/relationships/image" Target="../media/image341.png"/><Relationship Id="rId75" Type="http://schemas.openxmlformats.org/officeDocument/2006/relationships/image" Target="../media/image80.png"/><Relationship Id="rId140" Type="http://schemas.openxmlformats.org/officeDocument/2006/relationships/image" Target="../media/image145.png"/><Relationship Id="rId182" Type="http://schemas.openxmlformats.org/officeDocument/2006/relationships/image" Target="../media/image187.png"/><Relationship Id="rId6" Type="http://schemas.openxmlformats.org/officeDocument/2006/relationships/image" Target="../media/image11.png"/><Relationship Id="rId238" Type="http://schemas.openxmlformats.org/officeDocument/2006/relationships/image" Target="../media/image243.png"/><Relationship Id="rId291" Type="http://schemas.openxmlformats.org/officeDocument/2006/relationships/image" Target="../media/image296.png"/><Relationship Id="rId305" Type="http://schemas.openxmlformats.org/officeDocument/2006/relationships/image" Target="../media/image310.png"/><Relationship Id="rId44" Type="http://schemas.openxmlformats.org/officeDocument/2006/relationships/image" Target="../media/image49.png"/><Relationship Id="rId86" Type="http://schemas.openxmlformats.org/officeDocument/2006/relationships/image" Target="../media/image91.png"/><Relationship Id="rId151" Type="http://schemas.openxmlformats.org/officeDocument/2006/relationships/image" Target="../media/image156.png"/><Relationship Id="rId193" Type="http://schemas.openxmlformats.org/officeDocument/2006/relationships/image" Target="../media/image198.png"/><Relationship Id="rId207" Type="http://schemas.openxmlformats.org/officeDocument/2006/relationships/image" Target="../media/image212.png"/><Relationship Id="rId249" Type="http://schemas.openxmlformats.org/officeDocument/2006/relationships/image" Target="../media/image254.png"/><Relationship Id="rId13" Type="http://schemas.openxmlformats.org/officeDocument/2006/relationships/image" Target="../media/image18.png"/><Relationship Id="rId109" Type="http://schemas.openxmlformats.org/officeDocument/2006/relationships/image" Target="../media/image114.png"/><Relationship Id="rId260" Type="http://schemas.openxmlformats.org/officeDocument/2006/relationships/image" Target="../media/image265.png"/><Relationship Id="rId316" Type="http://schemas.openxmlformats.org/officeDocument/2006/relationships/image" Target="../media/image321.png"/><Relationship Id="rId55" Type="http://schemas.openxmlformats.org/officeDocument/2006/relationships/image" Target="../media/image60.png"/><Relationship Id="rId97" Type="http://schemas.openxmlformats.org/officeDocument/2006/relationships/image" Target="../media/image102.png"/><Relationship Id="rId120" Type="http://schemas.openxmlformats.org/officeDocument/2006/relationships/image" Target="../media/image125.png"/><Relationship Id="rId162" Type="http://schemas.openxmlformats.org/officeDocument/2006/relationships/image" Target="../media/image167.png"/><Relationship Id="rId218" Type="http://schemas.openxmlformats.org/officeDocument/2006/relationships/image" Target="../media/image223.png"/><Relationship Id="rId271" Type="http://schemas.openxmlformats.org/officeDocument/2006/relationships/image" Target="../media/image276.png"/><Relationship Id="rId24" Type="http://schemas.openxmlformats.org/officeDocument/2006/relationships/image" Target="../media/image29.png"/><Relationship Id="rId66" Type="http://schemas.openxmlformats.org/officeDocument/2006/relationships/image" Target="../media/image71.png"/><Relationship Id="rId131" Type="http://schemas.openxmlformats.org/officeDocument/2006/relationships/image" Target="../media/image136.png"/><Relationship Id="rId327" Type="http://schemas.openxmlformats.org/officeDocument/2006/relationships/image" Target="../media/image33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6.png"/><Relationship Id="rId299" Type="http://schemas.openxmlformats.org/officeDocument/2006/relationships/image" Target="../media/image634.png"/><Relationship Id="rId21" Type="http://schemas.openxmlformats.org/officeDocument/2006/relationships/image" Target="../media/image361.png"/><Relationship Id="rId63" Type="http://schemas.openxmlformats.org/officeDocument/2006/relationships/image" Target="../media/image402.png"/><Relationship Id="rId159" Type="http://schemas.openxmlformats.org/officeDocument/2006/relationships/image" Target="../media/image497.png"/><Relationship Id="rId324" Type="http://schemas.openxmlformats.org/officeDocument/2006/relationships/image" Target="../media/image658.png"/><Relationship Id="rId170" Type="http://schemas.openxmlformats.org/officeDocument/2006/relationships/image" Target="../media/image507.png"/><Relationship Id="rId226" Type="http://schemas.openxmlformats.org/officeDocument/2006/relationships/image" Target="../media/image562.png"/><Relationship Id="rId268" Type="http://schemas.openxmlformats.org/officeDocument/2006/relationships/image" Target="../media/image603.png"/><Relationship Id="rId32" Type="http://schemas.openxmlformats.org/officeDocument/2006/relationships/image" Target="../media/image372.png"/><Relationship Id="rId74" Type="http://schemas.openxmlformats.org/officeDocument/2006/relationships/image" Target="../media/image413.png"/><Relationship Id="rId128" Type="http://schemas.openxmlformats.org/officeDocument/2006/relationships/image" Target="../media/image467.png"/><Relationship Id="rId5" Type="http://schemas.openxmlformats.org/officeDocument/2006/relationships/image" Target="../media/image346.png"/><Relationship Id="rId181" Type="http://schemas.openxmlformats.org/officeDocument/2006/relationships/image" Target="../media/image518.png"/><Relationship Id="rId237" Type="http://schemas.openxmlformats.org/officeDocument/2006/relationships/image" Target="../media/image573.png"/><Relationship Id="rId279" Type="http://schemas.openxmlformats.org/officeDocument/2006/relationships/image" Target="../media/image614.png"/><Relationship Id="rId43" Type="http://schemas.openxmlformats.org/officeDocument/2006/relationships/image" Target="../media/image382.png"/><Relationship Id="rId139" Type="http://schemas.openxmlformats.org/officeDocument/2006/relationships/image" Target="../media/image477.png"/><Relationship Id="rId290" Type="http://schemas.openxmlformats.org/officeDocument/2006/relationships/image" Target="../media/image625.png"/><Relationship Id="rId304" Type="http://schemas.openxmlformats.org/officeDocument/2006/relationships/image" Target="../media/image639.png"/><Relationship Id="rId85" Type="http://schemas.openxmlformats.org/officeDocument/2006/relationships/image" Target="../media/image424.png"/><Relationship Id="rId150" Type="http://schemas.openxmlformats.org/officeDocument/2006/relationships/image" Target="../media/image488.png"/><Relationship Id="rId192" Type="http://schemas.openxmlformats.org/officeDocument/2006/relationships/image" Target="../media/image528.png"/><Relationship Id="rId206" Type="http://schemas.openxmlformats.org/officeDocument/2006/relationships/image" Target="../media/image542.png"/><Relationship Id="rId248" Type="http://schemas.openxmlformats.org/officeDocument/2006/relationships/image" Target="../media/image584.png"/><Relationship Id="rId12" Type="http://schemas.openxmlformats.org/officeDocument/2006/relationships/image" Target="../media/image352.png"/><Relationship Id="rId108" Type="http://schemas.openxmlformats.org/officeDocument/2006/relationships/image" Target="../media/image447.png"/><Relationship Id="rId315" Type="http://schemas.openxmlformats.org/officeDocument/2006/relationships/image" Target="../media/image649.png"/><Relationship Id="rId54" Type="http://schemas.openxmlformats.org/officeDocument/2006/relationships/image" Target="../media/image393.png"/><Relationship Id="rId96" Type="http://schemas.openxmlformats.org/officeDocument/2006/relationships/image" Target="../media/image435.png"/><Relationship Id="rId161" Type="http://schemas.openxmlformats.org/officeDocument/2006/relationships/image" Target="../media/image499.png"/><Relationship Id="rId217" Type="http://schemas.openxmlformats.org/officeDocument/2006/relationships/image" Target="../media/image553.png"/><Relationship Id="rId259" Type="http://schemas.openxmlformats.org/officeDocument/2006/relationships/image" Target="../media/image594.png"/><Relationship Id="rId23" Type="http://schemas.openxmlformats.org/officeDocument/2006/relationships/image" Target="../media/image363.png"/><Relationship Id="rId119" Type="http://schemas.openxmlformats.org/officeDocument/2006/relationships/image" Target="../media/image458.png"/><Relationship Id="rId270" Type="http://schemas.openxmlformats.org/officeDocument/2006/relationships/image" Target="../media/image605.png"/><Relationship Id="rId326" Type="http://schemas.openxmlformats.org/officeDocument/2006/relationships/image" Target="../media/image660.png"/><Relationship Id="rId65" Type="http://schemas.openxmlformats.org/officeDocument/2006/relationships/image" Target="../media/image404.png"/><Relationship Id="rId130" Type="http://schemas.openxmlformats.org/officeDocument/2006/relationships/image" Target="../media/image469.png"/><Relationship Id="rId172" Type="http://schemas.openxmlformats.org/officeDocument/2006/relationships/image" Target="../media/image509.png"/><Relationship Id="rId228" Type="http://schemas.openxmlformats.org/officeDocument/2006/relationships/image" Target="../media/image564.png"/><Relationship Id="rId281" Type="http://schemas.openxmlformats.org/officeDocument/2006/relationships/image" Target="../media/image616.png"/><Relationship Id="rId34" Type="http://schemas.openxmlformats.org/officeDocument/2006/relationships/image" Target="../media/image374.png"/><Relationship Id="rId76" Type="http://schemas.openxmlformats.org/officeDocument/2006/relationships/image" Target="../media/image415.png"/><Relationship Id="rId141" Type="http://schemas.openxmlformats.org/officeDocument/2006/relationships/image" Target="../media/image479.png"/><Relationship Id="rId7" Type="http://schemas.openxmlformats.org/officeDocument/2006/relationships/image" Target="../media/image348.png"/><Relationship Id="rId183" Type="http://schemas.openxmlformats.org/officeDocument/2006/relationships/image" Target="../media/image520.png"/><Relationship Id="rId239" Type="http://schemas.openxmlformats.org/officeDocument/2006/relationships/image" Target="../media/image575.png"/><Relationship Id="rId250" Type="http://schemas.openxmlformats.org/officeDocument/2006/relationships/image" Target="../media/image585.png"/><Relationship Id="rId271" Type="http://schemas.openxmlformats.org/officeDocument/2006/relationships/image" Target="../media/image606.png"/><Relationship Id="rId292" Type="http://schemas.openxmlformats.org/officeDocument/2006/relationships/image" Target="../media/image627.png"/><Relationship Id="rId306" Type="http://schemas.openxmlformats.org/officeDocument/2006/relationships/image" Target="../media/image641.png"/><Relationship Id="rId24" Type="http://schemas.openxmlformats.org/officeDocument/2006/relationships/image" Target="../media/image364.png"/><Relationship Id="rId45" Type="http://schemas.openxmlformats.org/officeDocument/2006/relationships/image" Target="../media/image384.png"/><Relationship Id="rId66" Type="http://schemas.openxmlformats.org/officeDocument/2006/relationships/image" Target="../media/image405.png"/><Relationship Id="rId87" Type="http://schemas.openxmlformats.org/officeDocument/2006/relationships/image" Target="../media/image426.png"/><Relationship Id="rId110" Type="http://schemas.openxmlformats.org/officeDocument/2006/relationships/image" Target="../media/image449.png"/><Relationship Id="rId131" Type="http://schemas.openxmlformats.org/officeDocument/2006/relationships/image" Target="../media/image470.png"/><Relationship Id="rId327" Type="http://schemas.openxmlformats.org/officeDocument/2006/relationships/image" Target="../media/image661.png"/><Relationship Id="rId152" Type="http://schemas.openxmlformats.org/officeDocument/2006/relationships/image" Target="../media/image490.png"/><Relationship Id="rId173" Type="http://schemas.openxmlformats.org/officeDocument/2006/relationships/image" Target="../media/image510.png"/><Relationship Id="rId194" Type="http://schemas.openxmlformats.org/officeDocument/2006/relationships/image" Target="../media/image530.png"/><Relationship Id="rId208" Type="http://schemas.openxmlformats.org/officeDocument/2006/relationships/image" Target="../media/image544.png"/><Relationship Id="rId229" Type="http://schemas.openxmlformats.org/officeDocument/2006/relationships/image" Target="../media/image565.png"/><Relationship Id="rId240" Type="http://schemas.openxmlformats.org/officeDocument/2006/relationships/image" Target="../media/image576.png"/><Relationship Id="rId261" Type="http://schemas.openxmlformats.org/officeDocument/2006/relationships/image" Target="../media/image596.png"/><Relationship Id="rId14" Type="http://schemas.openxmlformats.org/officeDocument/2006/relationships/image" Target="../media/image354.png"/><Relationship Id="rId35" Type="http://schemas.openxmlformats.org/officeDocument/2006/relationships/image" Target="../media/image375.png"/><Relationship Id="rId56" Type="http://schemas.openxmlformats.org/officeDocument/2006/relationships/image" Target="../media/image395.png"/><Relationship Id="rId77" Type="http://schemas.openxmlformats.org/officeDocument/2006/relationships/image" Target="../media/image416.png"/><Relationship Id="rId100" Type="http://schemas.openxmlformats.org/officeDocument/2006/relationships/image" Target="../media/image439.png"/><Relationship Id="rId282" Type="http://schemas.openxmlformats.org/officeDocument/2006/relationships/image" Target="../media/image617.png"/><Relationship Id="rId317" Type="http://schemas.openxmlformats.org/officeDocument/2006/relationships/image" Target="../media/image651.png"/><Relationship Id="rId8" Type="http://schemas.openxmlformats.org/officeDocument/2006/relationships/image" Target="../media/image349.png"/><Relationship Id="rId98" Type="http://schemas.openxmlformats.org/officeDocument/2006/relationships/image" Target="../media/image437.png"/><Relationship Id="rId121" Type="http://schemas.openxmlformats.org/officeDocument/2006/relationships/image" Target="../media/image460.png"/><Relationship Id="rId142" Type="http://schemas.openxmlformats.org/officeDocument/2006/relationships/image" Target="../media/image480.png"/><Relationship Id="rId163" Type="http://schemas.openxmlformats.org/officeDocument/2006/relationships/image" Target="../media/image501.png"/><Relationship Id="rId184" Type="http://schemas.openxmlformats.org/officeDocument/2006/relationships/image" Target="../media/image224.png"/><Relationship Id="rId219" Type="http://schemas.openxmlformats.org/officeDocument/2006/relationships/image" Target="../media/image555.png"/><Relationship Id="rId230" Type="http://schemas.openxmlformats.org/officeDocument/2006/relationships/image" Target="../media/image566.png"/><Relationship Id="rId251" Type="http://schemas.openxmlformats.org/officeDocument/2006/relationships/image" Target="../media/image586.png"/><Relationship Id="rId25" Type="http://schemas.openxmlformats.org/officeDocument/2006/relationships/image" Target="../media/image365.png"/><Relationship Id="rId46" Type="http://schemas.openxmlformats.org/officeDocument/2006/relationships/image" Target="../media/image385.png"/><Relationship Id="rId67" Type="http://schemas.openxmlformats.org/officeDocument/2006/relationships/image" Target="../media/image406.png"/><Relationship Id="rId272" Type="http://schemas.openxmlformats.org/officeDocument/2006/relationships/image" Target="../media/image607.png"/><Relationship Id="rId293" Type="http://schemas.openxmlformats.org/officeDocument/2006/relationships/image" Target="../media/image628.png"/><Relationship Id="rId307" Type="http://schemas.openxmlformats.org/officeDocument/2006/relationships/image" Target="../media/image642.png"/><Relationship Id="rId328" Type="http://schemas.openxmlformats.org/officeDocument/2006/relationships/image" Target="../media/image662.png"/><Relationship Id="rId88" Type="http://schemas.openxmlformats.org/officeDocument/2006/relationships/image" Target="../media/image427.png"/><Relationship Id="rId111" Type="http://schemas.openxmlformats.org/officeDocument/2006/relationships/image" Target="../media/image450.png"/><Relationship Id="rId132" Type="http://schemas.openxmlformats.org/officeDocument/2006/relationships/image" Target="../media/image471.png"/><Relationship Id="rId153" Type="http://schemas.openxmlformats.org/officeDocument/2006/relationships/image" Target="../media/image491.png"/><Relationship Id="rId174" Type="http://schemas.openxmlformats.org/officeDocument/2006/relationships/image" Target="../media/image511.png"/><Relationship Id="rId195" Type="http://schemas.openxmlformats.org/officeDocument/2006/relationships/image" Target="../media/image531.png"/><Relationship Id="rId209" Type="http://schemas.openxmlformats.org/officeDocument/2006/relationships/image" Target="../media/image545.png"/><Relationship Id="rId220" Type="http://schemas.openxmlformats.org/officeDocument/2006/relationships/image" Target="../media/image556.png"/><Relationship Id="rId241" Type="http://schemas.openxmlformats.org/officeDocument/2006/relationships/image" Target="../media/image577.png"/><Relationship Id="rId15" Type="http://schemas.openxmlformats.org/officeDocument/2006/relationships/image" Target="../media/image355.png"/><Relationship Id="rId36" Type="http://schemas.openxmlformats.org/officeDocument/2006/relationships/image" Target="../media/image376.png"/><Relationship Id="rId57" Type="http://schemas.openxmlformats.org/officeDocument/2006/relationships/image" Target="../media/image396.png"/><Relationship Id="rId262" Type="http://schemas.openxmlformats.org/officeDocument/2006/relationships/image" Target="../media/image597.png"/><Relationship Id="rId283" Type="http://schemas.openxmlformats.org/officeDocument/2006/relationships/image" Target="../media/image618.png"/><Relationship Id="rId318" Type="http://schemas.openxmlformats.org/officeDocument/2006/relationships/image" Target="../media/image652.png"/><Relationship Id="rId78" Type="http://schemas.openxmlformats.org/officeDocument/2006/relationships/image" Target="../media/image417.png"/><Relationship Id="rId99" Type="http://schemas.openxmlformats.org/officeDocument/2006/relationships/image" Target="../media/image438.png"/><Relationship Id="rId101" Type="http://schemas.openxmlformats.org/officeDocument/2006/relationships/image" Target="../media/image440.png"/><Relationship Id="rId122" Type="http://schemas.openxmlformats.org/officeDocument/2006/relationships/image" Target="../media/image461.png"/><Relationship Id="rId143" Type="http://schemas.openxmlformats.org/officeDocument/2006/relationships/image" Target="../media/image481.png"/><Relationship Id="rId164" Type="http://schemas.openxmlformats.org/officeDocument/2006/relationships/image" Target="../media/image502.png"/><Relationship Id="rId185" Type="http://schemas.openxmlformats.org/officeDocument/2006/relationships/image" Target="../media/image521.png"/><Relationship Id="rId9" Type="http://schemas.openxmlformats.org/officeDocument/2006/relationships/image" Target="../media/image14.png"/><Relationship Id="rId210" Type="http://schemas.openxmlformats.org/officeDocument/2006/relationships/image" Target="../media/image546.png"/><Relationship Id="rId26" Type="http://schemas.openxmlformats.org/officeDocument/2006/relationships/image" Target="../media/image366.png"/><Relationship Id="rId231" Type="http://schemas.openxmlformats.org/officeDocument/2006/relationships/image" Target="../media/image567.png"/><Relationship Id="rId252" Type="http://schemas.openxmlformats.org/officeDocument/2006/relationships/image" Target="../media/image587.png"/><Relationship Id="rId273" Type="http://schemas.openxmlformats.org/officeDocument/2006/relationships/image" Target="../media/image608.png"/><Relationship Id="rId294" Type="http://schemas.openxmlformats.org/officeDocument/2006/relationships/image" Target="../media/image629.png"/><Relationship Id="rId308" Type="http://schemas.openxmlformats.org/officeDocument/2006/relationships/image" Target="../media/image643.png"/><Relationship Id="rId329" Type="http://schemas.openxmlformats.org/officeDocument/2006/relationships/image" Target="../media/image663.png"/><Relationship Id="rId47" Type="http://schemas.openxmlformats.org/officeDocument/2006/relationships/image" Target="../media/image386.png"/><Relationship Id="rId68" Type="http://schemas.openxmlformats.org/officeDocument/2006/relationships/image" Target="../media/image407.png"/><Relationship Id="rId89" Type="http://schemas.openxmlformats.org/officeDocument/2006/relationships/image" Target="../media/image428.png"/><Relationship Id="rId112" Type="http://schemas.openxmlformats.org/officeDocument/2006/relationships/image" Target="../media/image451.png"/><Relationship Id="rId133" Type="http://schemas.openxmlformats.org/officeDocument/2006/relationships/image" Target="../media/image30.png"/><Relationship Id="rId154" Type="http://schemas.openxmlformats.org/officeDocument/2006/relationships/image" Target="../media/image492.png"/><Relationship Id="rId175" Type="http://schemas.openxmlformats.org/officeDocument/2006/relationships/image" Target="../media/image512.png"/><Relationship Id="rId196" Type="http://schemas.openxmlformats.org/officeDocument/2006/relationships/image" Target="../media/image532.png"/><Relationship Id="rId200" Type="http://schemas.openxmlformats.org/officeDocument/2006/relationships/image" Target="../media/image536.png"/><Relationship Id="rId16" Type="http://schemas.openxmlformats.org/officeDocument/2006/relationships/image" Target="../media/image356.png"/><Relationship Id="rId221" Type="http://schemas.openxmlformats.org/officeDocument/2006/relationships/image" Target="../media/image557.png"/><Relationship Id="rId242" Type="http://schemas.openxmlformats.org/officeDocument/2006/relationships/image" Target="../media/image578.png"/><Relationship Id="rId263" Type="http://schemas.openxmlformats.org/officeDocument/2006/relationships/image" Target="../media/image598.png"/><Relationship Id="rId284" Type="http://schemas.openxmlformats.org/officeDocument/2006/relationships/image" Target="../media/image619.png"/><Relationship Id="rId319" Type="http://schemas.openxmlformats.org/officeDocument/2006/relationships/image" Target="../media/image653.png"/><Relationship Id="rId37" Type="http://schemas.openxmlformats.org/officeDocument/2006/relationships/image" Target="../media/image377.png"/><Relationship Id="rId58" Type="http://schemas.openxmlformats.org/officeDocument/2006/relationships/image" Target="../media/image397.png"/><Relationship Id="rId79" Type="http://schemas.openxmlformats.org/officeDocument/2006/relationships/image" Target="../media/image418.png"/><Relationship Id="rId102" Type="http://schemas.openxmlformats.org/officeDocument/2006/relationships/image" Target="../media/image441.png"/><Relationship Id="rId123" Type="http://schemas.openxmlformats.org/officeDocument/2006/relationships/image" Target="../media/image462.png"/><Relationship Id="rId144" Type="http://schemas.openxmlformats.org/officeDocument/2006/relationships/image" Target="../media/image482.png"/><Relationship Id="rId330" Type="http://schemas.openxmlformats.org/officeDocument/2006/relationships/image" Target="../media/image1.png"/><Relationship Id="rId90" Type="http://schemas.openxmlformats.org/officeDocument/2006/relationships/image" Target="../media/image429.png"/><Relationship Id="rId165" Type="http://schemas.openxmlformats.org/officeDocument/2006/relationships/image" Target="../media/image503.png"/><Relationship Id="rId186" Type="http://schemas.openxmlformats.org/officeDocument/2006/relationships/image" Target="../media/image522.png"/><Relationship Id="rId211" Type="http://schemas.openxmlformats.org/officeDocument/2006/relationships/image" Target="../media/image547.png"/><Relationship Id="rId232" Type="http://schemas.openxmlformats.org/officeDocument/2006/relationships/image" Target="../media/image568.png"/><Relationship Id="rId253" Type="http://schemas.openxmlformats.org/officeDocument/2006/relationships/image" Target="../media/image588.png"/><Relationship Id="rId274" Type="http://schemas.openxmlformats.org/officeDocument/2006/relationships/image" Target="../media/image609.png"/><Relationship Id="rId295" Type="http://schemas.openxmlformats.org/officeDocument/2006/relationships/image" Target="../media/image630.png"/><Relationship Id="rId309" Type="http://schemas.openxmlformats.org/officeDocument/2006/relationships/image" Target="../media/image644.png"/><Relationship Id="rId27" Type="http://schemas.openxmlformats.org/officeDocument/2006/relationships/image" Target="../media/image367.png"/><Relationship Id="rId48" Type="http://schemas.openxmlformats.org/officeDocument/2006/relationships/image" Target="../media/image387.png"/><Relationship Id="rId69" Type="http://schemas.openxmlformats.org/officeDocument/2006/relationships/image" Target="../media/image408.png"/><Relationship Id="rId113" Type="http://schemas.openxmlformats.org/officeDocument/2006/relationships/image" Target="../media/image452.png"/><Relationship Id="rId134" Type="http://schemas.openxmlformats.org/officeDocument/2006/relationships/image" Target="../media/image472.png"/><Relationship Id="rId320" Type="http://schemas.openxmlformats.org/officeDocument/2006/relationships/image" Target="../media/image654.png"/><Relationship Id="rId80" Type="http://schemas.openxmlformats.org/officeDocument/2006/relationships/image" Target="../media/image419.png"/><Relationship Id="rId155" Type="http://schemas.openxmlformats.org/officeDocument/2006/relationships/image" Target="../media/image493.png"/><Relationship Id="rId176" Type="http://schemas.openxmlformats.org/officeDocument/2006/relationships/image" Target="../media/image513.png"/><Relationship Id="rId197" Type="http://schemas.openxmlformats.org/officeDocument/2006/relationships/image" Target="../media/image533.png"/><Relationship Id="rId201" Type="http://schemas.openxmlformats.org/officeDocument/2006/relationships/image" Target="../media/image537.png"/><Relationship Id="rId222" Type="http://schemas.openxmlformats.org/officeDocument/2006/relationships/image" Target="../media/image558.png"/><Relationship Id="rId243" Type="http://schemas.openxmlformats.org/officeDocument/2006/relationships/image" Target="../media/image579.png"/><Relationship Id="rId264" Type="http://schemas.openxmlformats.org/officeDocument/2006/relationships/image" Target="../media/image599.png"/><Relationship Id="rId285" Type="http://schemas.openxmlformats.org/officeDocument/2006/relationships/image" Target="../media/image620.png"/><Relationship Id="rId17" Type="http://schemas.openxmlformats.org/officeDocument/2006/relationships/image" Target="../media/image357.png"/><Relationship Id="rId38" Type="http://schemas.openxmlformats.org/officeDocument/2006/relationships/image" Target="../media/image378.png"/><Relationship Id="rId59" Type="http://schemas.openxmlformats.org/officeDocument/2006/relationships/image" Target="../media/image398.png"/><Relationship Id="rId103" Type="http://schemas.openxmlformats.org/officeDocument/2006/relationships/image" Target="../media/image442.png"/><Relationship Id="rId124" Type="http://schemas.openxmlformats.org/officeDocument/2006/relationships/image" Target="../media/image463.png"/><Relationship Id="rId310" Type="http://schemas.openxmlformats.org/officeDocument/2006/relationships/image" Target="../media/image645.png"/><Relationship Id="rId70" Type="http://schemas.openxmlformats.org/officeDocument/2006/relationships/image" Target="../media/image409.png"/><Relationship Id="rId91" Type="http://schemas.openxmlformats.org/officeDocument/2006/relationships/image" Target="../media/image430.png"/><Relationship Id="rId145" Type="http://schemas.openxmlformats.org/officeDocument/2006/relationships/image" Target="../media/image483.png"/><Relationship Id="rId166" Type="http://schemas.openxmlformats.org/officeDocument/2006/relationships/image" Target="../media/image504.png"/><Relationship Id="rId187" Type="http://schemas.openxmlformats.org/officeDocument/2006/relationships/image" Target="../media/image523.png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548.png"/><Relationship Id="rId233" Type="http://schemas.openxmlformats.org/officeDocument/2006/relationships/image" Target="../media/image569.png"/><Relationship Id="rId254" Type="http://schemas.openxmlformats.org/officeDocument/2006/relationships/image" Target="../media/image589.png"/><Relationship Id="rId28" Type="http://schemas.openxmlformats.org/officeDocument/2006/relationships/image" Target="../media/image368.png"/><Relationship Id="rId49" Type="http://schemas.openxmlformats.org/officeDocument/2006/relationships/image" Target="../media/image388.png"/><Relationship Id="rId114" Type="http://schemas.openxmlformats.org/officeDocument/2006/relationships/image" Target="../media/image453.png"/><Relationship Id="rId275" Type="http://schemas.openxmlformats.org/officeDocument/2006/relationships/image" Target="../media/image610.png"/><Relationship Id="rId296" Type="http://schemas.openxmlformats.org/officeDocument/2006/relationships/image" Target="../media/image631.png"/><Relationship Id="rId300" Type="http://schemas.openxmlformats.org/officeDocument/2006/relationships/image" Target="../media/image635.png"/><Relationship Id="rId60" Type="http://schemas.openxmlformats.org/officeDocument/2006/relationships/image" Target="../media/image399.png"/><Relationship Id="rId81" Type="http://schemas.openxmlformats.org/officeDocument/2006/relationships/image" Target="../media/image420.png"/><Relationship Id="rId135" Type="http://schemas.openxmlformats.org/officeDocument/2006/relationships/image" Target="../media/image473.png"/><Relationship Id="rId156" Type="http://schemas.openxmlformats.org/officeDocument/2006/relationships/image" Target="../media/image494.png"/><Relationship Id="rId177" Type="http://schemas.openxmlformats.org/officeDocument/2006/relationships/image" Target="../media/image514.png"/><Relationship Id="rId198" Type="http://schemas.openxmlformats.org/officeDocument/2006/relationships/image" Target="../media/image534.png"/><Relationship Id="rId321" Type="http://schemas.openxmlformats.org/officeDocument/2006/relationships/image" Target="../media/image655.png"/><Relationship Id="rId202" Type="http://schemas.openxmlformats.org/officeDocument/2006/relationships/image" Target="../media/image538.png"/><Relationship Id="rId223" Type="http://schemas.openxmlformats.org/officeDocument/2006/relationships/image" Target="../media/image559.png"/><Relationship Id="rId244" Type="http://schemas.openxmlformats.org/officeDocument/2006/relationships/image" Target="../media/image580.png"/><Relationship Id="rId18" Type="http://schemas.openxmlformats.org/officeDocument/2006/relationships/image" Target="../media/image358.png"/><Relationship Id="rId39" Type="http://schemas.openxmlformats.org/officeDocument/2006/relationships/image" Target="../media/image379.png"/><Relationship Id="rId265" Type="http://schemas.openxmlformats.org/officeDocument/2006/relationships/image" Target="../media/image600.png"/><Relationship Id="rId286" Type="http://schemas.openxmlformats.org/officeDocument/2006/relationships/image" Target="../media/image621.png"/><Relationship Id="rId50" Type="http://schemas.openxmlformats.org/officeDocument/2006/relationships/image" Target="../media/image389.png"/><Relationship Id="rId104" Type="http://schemas.openxmlformats.org/officeDocument/2006/relationships/image" Target="../media/image443.png"/><Relationship Id="rId125" Type="http://schemas.openxmlformats.org/officeDocument/2006/relationships/image" Target="../media/image464.png"/><Relationship Id="rId146" Type="http://schemas.openxmlformats.org/officeDocument/2006/relationships/image" Target="../media/image484.png"/><Relationship Id="rId167" Type="http://schemas.openxmlformats.org/officeDocument/2006/relationships/image" Target="../media/image505.png"/><Relationship Id="rId188" Type="http://schemas.openxmlformats.org/officeDocument/2006/relationships/image" Target="../media/image524.png"/><Relationship Id="rId311" Type="http://schemas.openxmlformats.org/officeDocument/2006/relationships/image" Target="../media/image646.png"/><Relationship Id="rId71" Type="http://schemas.openxmlformats.org/officeDocument/2006/relationships/image" Target="../media/image410.png"/><Relationship Id="rId92" Type="http://schemas.openxmlformats.org/officeDocument/2006/relationships/image" Target="../media/image431.png"/><Relationship Id="rId213" Type="http://schemas.openxmlformats.org/officeDocument/2006/relationships/image" Target="../media/image549.png"/><Relationship Id="rId234" Type="http://schemas.openxmlformats.org/officeDocument/2006/relationships/image" Target="../media/image570.png"/><Relationship Id="rId2" Type="http://schemas.openxmlformats.org/officeDocument/2006/relationships/image" Target="../media/image343.png"/><Relationship Id="rId29" Type="http://schemas.openxmlformats.org/officeDocument/2006/relationships/image" Target="../media/image369.png"/><Relationship Id="rId255" Type="http://schemas.openxmlformats.org/officeDocument/2006/relationships/image" Target="../media/image590.png"/><Relationship Id="rId276" Type="http://schemas.openxmlformats.org/officeDocument/2006/relationships/image" Target="../media/image611.png"/><Relationship Id="rId297" Type="http://schemas.openxmlformats.org/officeDocument/2006/relationships/image" Target="../media/image632.png"/><Relationship Id="rId40" Type="http://schemas.openxmlformats.org/officeDocument/2006/relationships/image" Target="../media/image380.png"/><Relationship Id="rId115" Type="http://schemas.openxmlformats.org/officeDocument/2006/relationships/image" Target="../media/image454.png"/><Relationship Id="rId136" Type="http://schemas.openxmlformats.org/officeDocument/2006/relationships/image" Target="../media/image474.png"/><Relationship Id="rId157" Type="http://schemas.openxmlformats.org/officeDocument/2006/relationships/image" Target="../media/image495.png"/><Relationship Id="rId178" Type="http://schemas.openxmlformats.org/officeDocument/2006/relationships/image" Target="../media/image515.png"/><Relationship Id="rId301" Type="http://schemas.openxmlformats.org/officeDocument/2006/relationships/image" Target="../media/image636.png"/><Relationship Id="rId322" Type="http://schemas.openxmlformats.org/officeDocument/2006/relationships/image" Target="../media/image656.png"/><Relationship Id="rId61" Type="http://schemas.openxmlformats.org/officeDocument/2006/relationships/image" Target="../media/image400.png"/><Relationship Id="rId82" Type="http://schemas.openxmlformats.org/officeDocument/2006/relationships/image" Target="../media/image421.png"/><Relationship Id="rId199" Type="http://schemas.openxmlformats.org/officeDocument/2006/relationships/image" Target="../media/image535.png"/><Relationship Id="rId203" Type="http://schemas.openxmlformats.org/officeDocument/2006/relationships/image" Target="../media/image539.png"/><Relationship Id="rId19" Type="http://schemas.openxmlformats.org/officeDocument/2006/relationships/image" Target="../media/image359.png"/><Relationship Id="rId224" Type="http://schemas.openxmlformats.org/officeDocument/2006/relationships/image" Target="../media/image560.png"/><Relationship Id="rId245" Type="http://schemas.openxmlformats.org/officeDocument/2006/relationships/image" Target="../media/image581.png"/><Relationship Id="rId266" Type="http://schemas.openxmlformats.org/officeDocument/2006/relationships/image" Target="../media/image601.png"/><Relationship Id="rId287" Type="http://schemas.openxmlformats.org/officeDocument/2006/relationships/image" Target="../media/image622.png"/><Relationship Id="rId30" Type="http://schemas.openxmlformats.org/officeDocument/2006/relationships/image" Target="../media/image370.png"/><Relationship Id="rId105" Type="http://schemas.openxmlformats.org/officeDocument/2006/relationships/image" Target="../media/image444.png"/><Relationship Id="rId126" Type="http://schemas.openxmlformats.org/officeDocument/2006/relationships/image" Target="../media/image465.png"/><Relationship Id="rId147" Type="http://schemas.openxmlformats.org/officeDocument/2006/relationships/image" Target="../media/image485.png"/><Relationship Id="rId168" Type="http://schemas.openxmlformats.org/officeDocument/2006/relationships/image" Target="../media/image506.png"/><Relationship Id="rId312" Type="http://schemas.openxmlformats.org/officeDocument/2006/relationships/image" Target="../media/image647.png"/><Relationship Id="rId51" Type="http://schemas.openxmlformats.org/officeDocument/2006/relationships/image" Target="../media/image390.png"/><Relationship Id="rId72" Type="http://schemas.openxmlformats.org/officeDocument/2006/relationships/image" Target="../media/image411.png"/><Relationship Id="rId93" Type="http://schemas.openxmlformats.org/officeDocument/2006/relationships/image" Target="../media/image432.png"/><Relationship Id="rId189" Type="http://schemas.openxmlformats.org/officeDocument/2006/relationships/image" Target="../media/image525.png"/><Relationship Id="rId3" Type="http://schemas.openxmlformats.org/officeDocument/2006/relationships/image" Target="../media/image344.png"/><Relationship Id="rId214" Type="http://schemas.openxmlformats.org/officeDocument/2006/relationships/image" Target="../media/image550.png"/><Relationship Id="rId235" Type="http://schemas.openxmlformats.org/officeDocument/2006/relationships/image" Target="../media/image571.png"/><Relationship Id="rId256" Type="http://schemas.openxmlformats.org/officeDocument/2006/relationships/image" Target="../media/image591.png"/><Relationship Id="rId277" Type="http://schemas.openxmlformats.org/officeDocument/2006/relationships/image" Target="../media/image612.png"/><Relationship Id="rId298" Type="http://schemas.openxmlformats.org/officeDocument/2006/relationships/image" Target="../media/image633.png"/><Relationship Id="rId116" Type="http://schemas.openxmlformats.org/officeDocument/2006/relationships/image" Target="../media/image455.png"/><Relationship Id="rId137" Type="http://schemas.openxmlformats.org/officeDocument/2006/relationships/image" Target="../media/image475.png"/><Relationship Id="rId158" Type="http://schemas.openxmlformats.org/officeDocument/2006/relationships/image" Target="../media/image496.png"/><Relationship Id="rId302" Type="http://schemas.openxmlformats.org/officeDocument/2006/relationships/image" Target="../media/image637.png"/><Relationship Id="rId323" Type="http://schemas.openxmlformats.org/officeDocument/2006/relationships/image" Target="../media/image657.png"/><Relationship Id="rId20" Type="http://schemas.openxmlformats.org/officeDocument/2006/relationships/image" Target="../media/image360.png"/><Relationship Id="rId41" Type="http://schemas.openxmlformats.org/officeDocument/2006/relationships/image" Target="../media/image381.png"/><Relationship Id="rId62" Type="http://schemas.openxmlformats.org/officeDocument/2006/relationships/image" Target="../media/image401.png"/><Relationship Id="rId83" Type="http://schemas.openxmlformats.org/officeDocument/2006/relationships/image" Target="../media/image422.png"/><Relationship Id="rId179" Type="http://schemas.openxmlformats.org/officeDocument/2006/relationships/image" Target="../media/image516.png"/><Relationship Id="rId190" Type="http://schemas.openxmlformats.org/officeDocument/2006/relationships/image" Target="../media/image526.png"/><Relationship Id="rId204" Type="http://schemas.openxmlformats.org/officeDocument/2006/relationships/image" Target="../media/image540.png"/><Relationship Id="rId225" Type="http://schemas.openxmlformats.org/officeDocument/2006/relationships/image" Target="../media/image561.png"/><Relationship Id="rId246" Type="http://schemas.openxmlformats.org/officeDocument/2006/relationships/image" Target="../media/image582.png"/><Relationship Id="rId267" Type="http://schemas.openxmlformats.org/officeDocument/2006/relationships/image" Target="../media/image602.png"/><Relationship Id="rId288" Type="http://schemas.openxmlformats.org/officeDocument/2006/relationships/image" Target="../media/image623.png"/><Relationship Id="rId106" Type="http://schemas.openxmlformats.org/officeDocument/2006/relationships/image" Target="../media/image445.png"/><Relationship Id="rId127" Type="http://schemas.openxmlformats.org/officeDocument/2006/relationships/image" Target="../media/image466.png"/><Relationship Id="rId313" Type="http://schemas.openxmlformats.org/officeDocument/2006/relationships/image" Target="../media/image58.png"/><Relationship Id="rId10" Type="http://schemas.openxmlformats.org/officeDocument/2006/relationships/image" Target="../media/image350.png"/><Relationship Id="rId31" Type="http://schemas.openxmlformats.org/officeDocument/2006/relationships/image" Target="../media/image371.png"/><Relationship Id="rId52" Type="http://schemas.openxmlformats.org/officeDocument/2006/relationships/image" Target="../media/image391.png"/><Relationship Id="rId73" Type="http://schemas.openxmlformats.org/officeDocument/2006/relationships/image" Target="../media/image412.png"/><Relationship Id="rId94" Type="http://schemas.openxmlformats.org/officeDocument/2006/relationships/image" Target="../media/image433.png"/><Relationship Id="rId148" Type="http://schemas.openxmlformats.org/officeDocument/2006/relationships/image" Target="../media/image486.png"/><Relationship Id="rId169" Type="http://schemas.openxmlformats.org/officeDocument/2006/relationships/image" Target="../media/image133.png"/><Relationship Id="rId4" Type="http://schemas.openxmlformats.org/officeDocument/2006/relationships/image" Target="../media/image345.png"/><Relationship Id="rId180" Type="http://schemas.openxmlformats.org/officeDocument/2006/relationships/image" Target="../media/image517.png"/><Relationship Id="rId215" Type="http://schemas.openxmlformats.org/officeDocument/2006/relationships/image" Target="../media/image551.png"/><Relationship Id="rId236" Type="http://schemas.openxmlformats.org/officeDocument/2006/relationships/image" Target="../media/image572.png"/><Relationship Id="rId257" Type="http://schemas.openxmlformats.org/officeDocument/2006/relationships/image" Target="../media/image592.png"/><Relationship Id="rId278" Type="http://schemas.openxmlformats.org/officeDocument/2006/relationships/image" Target="../media/image613.png"/><Relationship Id="rId303" Type="http://schemas.openxmlformats.org/officeDocument/2006/relationships/image" Target="../media/image638.png"/><Relationship Id="rId42" Type="http://schemas.openxmlformats.org/officeDocument/2006/relationships/image" Target="../media/image323.png"/><Relationship Id="rId84" Type="http://schemas.openxmlformats.org/officeDocument/2006/relationships/image" Target="../media/image423.png"/><Relationship Id="rId138" Type="http://schemas.openxmlformats.org/officeDocument/2006/relationships/image" Target="../media/image476.png"/><Relationship Id="rId191" Type="http://schemas.openxmlformats.org/officeDocument/2006/relationships/image" Target="../media/image527.png"/><Relationship Id="rId205" Type="http://schemas.openxmlformats.org/officeDocument/2006/relationships/image" Target="../media/image541.png"/><Relationship Id="rId247" Type="http://schemas.openxmlformats.org/officeDocument/2006/relationships/image" Target="../media/image583.png"/><Relationship Id="rId107" Type="http://schemas.openxmlformats.org/officeDocument/2006/relationships/image" Target="../media/image446.png"/><Relationship Id="rId289" Type="http://schemas.openxmlformats.org/officeDocument/2006/relationships/image" Target="../media/image624.png"/><Relationship Id="rId11" Type="http://schemas.openxmlformats.org/officeDocument/2006/relationships/image" Target="../media/image351.png"/><Relationship Id="rId53" Type="http://schemas.openxmlformats.org/officeDocument/2006/relationships/image" Target="../media/image392.png"/><Relationship Id="rId149" Type="http://schemas.openxmlformats.org/officeDocument/2006/relationships/image" Target="../media/image487.png"/><Relationship Id="rId314" Type="http://schemas.openxmlformats.org/officeDocument/2006/relationships/image" Target="../media/image648.png"/><Relationship Id="rId95" Type="http://schemas.openxmlformats.org/officeDocument/2006/relationships/image" Target="../media/image434.png"/><Relationship Id="rId160" Type="http://schemas.openxmlformats.org/officeDocument/2006/relationships/image" Target="../media/image498.png"/><Relationship Id="rId216" Type="http://schemas.openxmlformats.org/officeDocument/2006/relationships/image" Target="../media/image552.png"/><Relationship Id="rId258" Type="http://schemas.openxmlformats.org/officeDocument/2006/relationships/image" Target="../media/image593.png"/><Relationship Id="rId22" Type="http://schemas.openxmlformats.org/officeDocument/2006/relationships/image" Target="../media/image362.png"/><Relationship Id="rId64" Type="http://schemas.openxmlformats.org/officeDocument/2006/relationships/image" Target="../media/image403.png"/><Relationship Id="rId118" Type="http://schemas.openxmlformats.org/officeDocument/2006/relationships/image" Target="../media/image457.png"/><Relationship Id="rId325" Type="http://schemas.openxmlformats.org/officeDocument/2006/relationships/image" Target="../media/image659.png"/><Relationship Id="rId171" Type="http://schemas.openxmlformats.org/officeDocument/2006/relationships/image" Target="../media/image508.png"/><Relationship Id="rId227" Type="http://schemas.openxmlformats.org/officeDocument/2006/relationships/image" Target="../media/image563.png"/><Relationship Id="rId269" Type="http://schemas.openxmlformats.org/officeDocument/2006/relationships/image" Target="../media/image604.png"/><Relationship Id="rId33" Type="http://schemas.openxmlformats.org/officeDocument/2006/relationships/image" Target="../media/image373.png"/><Relationship Id="rId129" Type="http://schemas.openxmlformats.org/officeDocument/2006/relationships/image" Target="../media/image468.png"/><Relationship Id="rId280" Type="http://schemas.openxmlformats.org/officeDocument/2006/relationships/image" Target="../media/image615.png"/><Relationship Id="rId75" Type="http://schemas.openxmlformats.org/officeDocument/2006/relationships/image" Target="../media/image414.png"/><Relationship Id="rId140" Type="http://schemas.openxmlformats.org/officeDocument/2006/relationships/image" Target="../media/image478.png"/><Relationship Id="rId182" Type="http://schemas.openxmlformats.org/officeDocument/2006/relationships/image" Target="../media/image519.png"/><Relationship Id="rId6" Type="http://schemas.openxmlformats.org/officeDocument/2006/relationships/image" Target="../media/image347.png"/><Relationship Id="rId238" Type="http://schemas.openxmlformats.org/officeDocument/2006/relationships/image" Target="../media/image574.png"/><Relationship Id="rId291" Type="http://schemas.openxmlformats.org/officeDocument/2006/relationships/image" Target="../media/image626.png"/><Relationship Id="rId305" Type="http://schemas.openxmlformats.org/officeDocument/2006/relationships/image" Target="../media/image640.png"/><Relationship Id="rId44" Type="http://schemas.openxmlformats.org/officeDocument/2006/relationships/image" Target="../media/image383.png"/><Relationship Id="rId86" Type="http://schemas.openxmlformats.org/officeDocument/2006/relationships/image" Target="../media/image425.png"/><Relationship Id="rId151" Type="http://schemas.openxmlformats.org/officeDocument/2006/relationships/image" Target="../media/image489.png"/><Relationship Id="rId193" Type="http://schemas.openxmlformats.org/officeDocument/2006/relationships/image" Target="../media/image529.png"/><Relationship Id="rId207" Type="http://schemas.openxmlformats.org/officeDocument/2006/relationships/image" Target="../media/image543.png"/><Relationship Id="rId249" Type="http://schemas.openxmlformats.org/officeDocument/2006/relationships/image" Target="../media/image160.png"/><Relationship Id="rId13" Type="http://schemas.openxmlformats.org/officeDocument/2006/relationships/image" Target="../media/image353.png"/><Relationship Id="rId109" Type="http://schemas.openxmlformats.org/officeDocument/2006/relationships/image" Target="../media/image448.png"/><Relationship Id="rId260" Type="http://schemas.openxmlformats.org/officeDocument/2006/relationships/image" Target="../media/image595.png"/><Relationship Id="rId316" Type="http://schemas.openxmlformats.org/officeDocument/2006/relationships/image" Target="../media/image650.png"/><Relationship Id="rId55" Type="http://schemas.openxmlformats.org/officeDocument/2006/relationships/image" Target="../media/image394.png"/><Relationship Id="rId97" Type="http://schemas.openxmlformats.org/officeDocument/2006/relationships/image" Target="../media/image436.png"/><Relationship Id="rId120" Type="http://schemas.openxmlformats.org/officeDocument/2006/relationships/image" Target="../media/image459.png"/><Relationship Id="rId162" Type="http://schemas.openxmlformats.org/officeDocument/2006/relationships/image" Target="../media/image500.png"/><Relationship Id="rId218" Type="http://schemas.openxmlformats.org/officeDocument/2006/relationships/image" Target="../media/image5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501" y="810259"/>
            <a:ext cx="454812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</a:t>
            </a:r>
            <a:r>
              <a:rPr sz="4400" spc="-40" dirty="0"/>
              <a:t>n</a:t>
            </a:r>
            <a:r>
              <a:rPr sz="4400" dirty="0"/>
              <a:t>t</a:t>
            </a:r>
            <a:r>
              <a:rPr sz="4400" spc="-70" dirty="0"/>
              <a:t>r</a:t>
            </a:r>
            <a:r>
              <a:rPr sz="4400" dirty="0"/>
              <a:t>odu</a:t>
            </a:r>
            <a:r>
              <a:rPr sz="4400" spc="-5" dirty="0"/>
              <a:t>c</a:t>
            </a:r>
            <a:r>
              <a:rPr sz="4400" dirty="0"/>
              <a:t>t</a:t>
            </a:r>
            <a:r>
              <a:rPr sz="4400" spc="-5" dirty="0"/>
              <a:t>i</a:t>
            </a:r>
            <a:r>
              <a:rPr sz="4400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04" y="1956307"/>
            <a:ext cx="8837296" cy="4362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553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Ad </a:t>
            </a:r>
            <a:r>
              <a:rPr sz="3200" dirty="0">
                <a:latin typeface="Carlito"/>
                <a:cs typeface="Carlito"/>
              </a:rPr>
              <a:t>Hoc </a:t>
            </a:r>
            <a:r>
              <a:rPr sz="3200" spc="-10" dirty="0">
                <a:latin typeface="Carlito"/>
                <a:cs typeface="Carlito"/>
              </a:rPr>
              <a:t>Network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multi-hop </a:t>
            </a:r>
            <a:r>
              <a:rPr sz="3200" spc="-15" dirty="0">
                <a:latin typeface="Carlito"/>
                <a:cs typeface="Carlito"/>
              </a:rPr>
              <a:t>relaying  </a:t>
            </a:r>
            <a:r>
              <a:rPr sz="3200" spc="-10" dirty="0">
                <a:latin typeface="Carlito"/>
                <a:cs typeface="Carlito"/>
              </a:rPr>
              <a:t>network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ALOHAnet </a:t>
            </a:r>
            <a:r>
              <a:rPr sz="3200" spc="-5" dirty="0">
                <a:latin typeface="Carlito"/>
                <a:cs typeface="Carlito"/>
              </a:rPr>
              <a:t>developed in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1970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Ethernet </a:t>
            </a:r>
            <a:r>
              <a:rPr sz="3200" spc="-5" dirty="0">
                <a:latin typeface="Carlito"/>
                <a:cs typeface="Carlito"/>
              </a:rPr>
              <a:t>developed in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1980</a:t>
            </a:r>
            <a:endParaRPr sz="3200" dirty="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 1994, </a:t>
            </a:r>
            <a:r>
              <a:rPr sz="3200" spc="-10" dirty="0">
                <a:latin typeface="Carlito"/>
                <a:cs typeface="Carlito"/>
              </a:rPr>
              <a:t>Bluetooth proposed by </a:t>
            </a:r>
            <a:r>
              <a:rPr sz="3200" spc="-5" dirty="0">
                <a:latin typeface="Carlito"/>
                <a:cs typeface="Carlito"/>
              </a:rPr>
              <a:t>Ericsson </a:t>
            </a:r>
            <a:r>
              <a:rPr sz="3200" spc="-25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develop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short-range, </a:t>
            </a:r>
            <a:r>
              <a:rPr sz="3200" spc="-35" dirty="0">
                <a:latin typeface="Carlito"/>
                <a:cs typeface="Carlito"/>
              </a:rPr>
              <a:t>low-power, </a:t>
            </a:r>
            <a:r>
              <a:rPr sz="3200" spc="-5" dirty="0">
                <a:latin typeface="Carlito"/>
                <a:cs typeface="Carlito"/>
              </a:rPr>
              <a:t>low-  </a:t>
            </a:r>
            <a:r>
              <a:rPr sz="3200" spc="-30" dirty="0">
                <a:latin typeface="Carlito"/>
                <a:cs typeface="Carlito"/>
              </a:rPr>
              <a:t>complexity,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inexpensive </a:t>
            </a:r>
            <a:r>
              <a:rPr sz="3200" spc="-15" dirty="0">
                <a:latin typeface="Carlito"/>
                <a:cs typeface="Carlito"/>
              </a:rPr>
              <a:t>radio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inteface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WLAN </a:t>
            </a:r>
            <a:r>
              <a:rPr sz="3200" spc="-5" dirty="0">
                <a:latin typeface="Carlito"/>
                <a:cs typeface="Carlito"/>
              </a:rPr>
              <a:t>802.11 spec. is </a:t>
            </a:r>
            <a:r>
              <a:rPr sz="3200" spc="-10" dirty="0">
                <a:latin typeface="Carlito"/>
                <a:cs typeface="Carlito"/>
              </a:rPr>
              <a:t>proposed </a:t>
            </a:r>
            <a:r>
              <a:rPr sz="3200" spc="-5" dirty="0">
                <a:latin typeface="Carlito"/>
                <a:cs typeface="Carlito"/>
              </a:rPr>
              <a:t>in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1997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060" y="963161"/>
            <a:ext cx="9144000" cy="6243955"/>
            <a:chOff x="774060" y="963161"/>
            <a:chExt cx="9144000" cy="6243955"/>
          </a:xfrm>
        </p:grpSpPr>
        <p:sp>
          <p:nvSpPr>
            <p:cNvPr id="3" name="object 3"/>
            <p:cNvSpPr/>
            <p:nvPr/>
          </p:nvSpPr>
          <p:spPr>
            <a:xfrm>
              <a:off x="949320" y="1106417"/>
              <a:ext cx="7423906" cy="26715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79126" y="2276855"/>
              <a:ext cx="387095" cy="524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9126" y="2276855"/>
              <a:ext cx="387350" cy="524510"/>
            </a:xfrm>
            <a:custGeom>
              <a:avLst/>
              <a:gdLst/>
              <a:ahLst/>
              <a:cxnLst/>
              <a:rect l="l" t="t" r="r" b="b"/>
              <a:pathLst>
                <a:path w="387350" h="524510">
                  <a:moveTo>
                    <a:pt x="387095" y="524255"/>
                  </a:moveTo>
                  <a:lnTo>
                    <a:pt x="387095" y="304799"/>
                  </a:lnTo>
                  <a:lnTo>
                    <a:pt x="178307" y="0"/>
                  </a:lnTo>
                  <a:lnTo>
                    <a:pt x="0" y="79247"/>
                  </a:lnTo>
                  <a:lnTo>
                    <a:pt x="0" y="321563"/>
                  </a:lnTo>
                  <a:lnTo>
                    <a:pt x="117347" y="384047"/>
                  </a:lnTo>
                  <a:lnTo>
                    <a:pt x="117347" y="149351"/>
                  </a:lnTo>
                  <a:lnTo>
                    <a:pt x="237743" y="210311"/>
                  </a:lnTo>
                  <a:lnTo>
                    <a:pt x="237743" y="446531"/>
                  </a:lnTo>
                  <a:lnTo>
                    <a:pt x="387095" y="524255"/>
                  </a:lnTo>
                  <a:close/>
                </a:path>
              </a:pathLst>
            </a:custGeom>
            <a:ln w="84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8686" y="2051304"/>
              <a:ext cx="152399" cy="792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8686" y="2051303"/>
              <a:ext cx="152400" cy="79375"/>
            </a:xfrm>
            <a:custGeom>
              <a:avLst/>
              <a:gdLst/>
              <a:ahLst/>
              <a:cxnLst/>
              <a:rect l="l" t="t" r="r" b="b"/>
              <a:pathLst>
                <a:path w="152400" h="79375">
                  <a:moveTo>
                    <a:pt x="76199" y="79247"/>
                  </a:moveTo>
                  <a:lnTo>
                    <a:pt x="152399" y="39623"/>
                  </a:lnTo>
                  <a:lnTo>
                    <a:pt x="76199" y="0"/>
                  </a:lnTo>
                  <a:lnTo>
                    <a:pt x="0" y="39623"/>
                  </a:lnTo>
                  <a:lnTo>
                    <a:pt x="76199" y="79247"/>
                  </a:lnTo>
                  <a:close/>
                </a:path>
              </a:pathLst>
            </a:custGeom>
            <a:ln w="84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6489" y="2426208"/>
              <a:ext cx="22844" cy="2331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0170" y="2060448"/>
              <a:ext cx="624839" cy="3047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0170" y="2060447"/>
              <a:ext cx="624840" cy="304800"/>
            </a:xfrm>
            <a:custGeom>
              <a:avLst/>
              <a:gdLst/>
              <a:ahLst/>
              <a:cxnLst/>
              <a:rect l="l" t="t" r="r" b="b"/>
              <a:pathLst>
                <a:path w="624839" h="304800">
                  <a:moveTo>
                    <a:pt x="207263" y="216407"/>
                  </a:moveTo>
                  <a:lnTo>
                    <a:pt x="624839" y="0"/>
                  </a:lnTo>
                  <a:lnTo>
                    <a:pt x="416051" y="86867"/>
                  </a:lnTo>
                  <a:lnTo>
                    <a:pt x="0" y="304799"/>
                  </a:lnTo>
                  <a:lnTo>
                    <a:pt x="207263" y="216407"/>
                  </a:lnTo>
                  <a:close/>
                </a:path>
              </a:pathLst>
            </a:custGeom>
            <a:ln w="84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68686" y="2165603"/>
              <a:ext cx="76200" cy="32384"/>
            </a:xfrm>
            <a:custGeom>
              <a:avLst/>
              <a:gdLst/>
              <a:ahLst/>
              <a:cxnLst/>
              <a:rect l="l" t="t" r="r" b="b"/>
              <a:pathLst>
                <a:path w="76200" h="32385">
                  <a:moveTo>
                    <a:pt x="0" y="32003"/>
                  </a:moveTo>
                  <a:lnTo>
                    <a:pt x="76199" y="0"/>
                  </a:lnTo>
                </a:path>
              </a:pathLst>
            </a:custGeom>
            <a:ln w="847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44901" y="2090927"/>
              <a:ext cx="76184" cy="746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44886" y="2090927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0" y="74675"/>
                  </a:moveTo>
                  <a:lnTo>
                    <a:pt x="76199" y="33527"/>
                  </a:lnTo>
                  <a:lnTo>
                    <a:pt x="76199" y="0"/>
                  </a:lnTo>
                  <a:lnTo>
                    <a:pt x="0" y="39623"/>
                  </a:lnTo>
                  <a:lnTo>
                    <a:pt x="0" y="74675"/>
                  </a:lnTo>
                  <a:close/>
                </a:path>
              </a:pathLst>
            </a:custGeom>
            <a:ln w="8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68701" y="2090927"/>
              <a:ext cx="76184" cy="1066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68686" y="2090927"/>
              <a:ext cx="76200" cy="106680"/>
            </a:xfrm>
            <a:custGeom>
              <a:avLst/>
              <a:gdLst/>
              <a:ahLst/>
              <a:cxnLst/>
              <a:rect l="l" t="t" r="r" b="b"/>
              <a:pathLst>
                <a:path w="76200" h="106680">
                  <a:moveTo>
                    <a:pt x="76199" y="74675"/>
                  </a:moveTo>
                  <a:lnTo>
                    <a:pt x="76199" y="39623"/>
                  </a:lnTo>
                  <a:lnTo>
                    <a:pt x="0" y="0"/>
                  </a:lnTo>
                  <a:lnTo>
                    <a:pt x="0" y="106679"/>
                  </a:lnTo>
                  <a:lnTo>
                    <a:pt x="76199" y="74675"/>
                  </a:lnTo>
                  <a:close/>
                </a:path>
              </a:pathLst>
            </a:custGeom>
            <a:ln w="8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6222" y="2388107"/>
              <a:ext cx="371855" cy="4130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92238" y="2421972"/>
              <a:ext cx="124631" cy="2785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66222" y="2388107"/>
              <a:ext cx="372110" cy="413384"/>
            </a:xfrm>
            <a:custGeom>
              <a:avLst/>
              <a:gdLst/>
              <a:ahLst/>
              <a:cxnLst/>
              <a:rect l="l" t="t" r="r" b="b"/>
              <a:pathLst>
                <a:path w="372110" h="413385">
                  <a:moveTo>
                    <a:pt x="0" y="413003"/>
                  </a:moveTo>
                  <a:lnTo>
                    <a:pt x="371855" y="219455"/>
                  </a:lnTo>
                  <a:lnTo>
                    <a:pt x="371855" y="0"/>
                  </a:lnTo>
                  <a:lnTo>
                    <a:pt x="0" y="193547"/>
                  </a:lnTo>
                  <a:lnTo>
                    <a:pt x="0" y="413003"/>
                  </a:lnTo>
                  <a:close/>
                </a:path>
              </a:pathLst>
            </a:custGeom>
            <a:ln w="84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19334" y="2438400"/>
              <a:ext cx="97790" cy="264160"/>
            </a:xfrm>
            <a:custGeom>
              <a:avLst/>
              <a:gdLst/>
              <a:ahLst/>
              <a:cxnLst/>
              <a:rect l="l" t="t" r="r" b="b"/>
              <a:pathLst>
                <a:path w="97789" h="264160">
                  <a:moveTo>
                    <a:pt x="0" y="210311"/>
                  </a:moveTo>
                  <a:lnTo>
                    <a:pt x="97535" y="263651"/>
                  </a:lnTo>
                  <a:lnTo>
                    <a:pt x="97535" y="48767"/>
                  </a:lnTo>
                  <a:lnTo>
                    <a:pt x="0" y="0"/>
                  </a:lnTo>
                  <a:lnTo>
                    <a:pt x="0" y="210311"/>
                  </a:lnTo>
                  <a:close/>
                </a:path>
              </a:pathLst>
            </a:custGeom>
            <a:ln w="8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7434" y="2060448"/>
              <a:ext cx="626363" cy="5212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57434" y="2060447"/>
              <a:ext cx="626745" cy="521334"/>
            </a:xfrm>
            <a:custGeom>
              <a:avLst/>
              <a:gdLst/>
              <a:ahLst/>
              <a:cxnLst/>
              <a:rect l="l" t="t" r="r" b="b"/>
              <a:pathLst>
                <a:path w="626745" h="521335">
                  <a:moveTo>
                    <a:pt x="208787" y="521207"/>
                  </a:moveTo>
                  <a:lnTo>
                    <a:pt x="626363" y="304799"/>
                  </a:lnTo>
                  <a:lnTo>
                    <a:pt x="417575" y="0"/>
                  </a:lnTo>
                  <a:lnTo>
                    <a:pt x="0" y="216407"/>
                  </a:lnTo>
                  <a:lnTo>
                    <a:pt x="208787" y="521207"/>
                  </a:lnTo>
                  <a:close/>
                </a:path>
              </a:pathLst>
            </a:custGeom>
            <a:ln w="84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50170" y="2051303"/>
              <a:ext cx="833755" cy="749935"/>
            </a:xfrm>
            <a:custGeom>
              <a:avLst/>
              <a:gdLst/>
              <a:ahLst/>
              <a:cxnLst/>
              <a:rect l="l" t="t" r="r" b="b"/>
              <a:pathLst>
                <a:path w="833754" h="749935">
                  <a:moveTo>
                    <a:pt x="787907" y="556259"/>
                  </a:moveTo>
                  <a:lnTo>
                    <a:pt x="787907" y="336803"/>
                  </a:lnTo>
                  <a:lnTo>
                    <a:pt x="833627" y="313943"/>
                  </a:lnTo>
                  <a:lnTo>
                    <a:pt x="624839" y="9143"/>
                  </a:lnTo>
                  <a:lnTo>
                    <a:pt x="470915" y="73151"/>
                  </a:lnTo>
                  <a:lnTo>
                    <a:pt x="470915" y="39623"/>
                  </a:lnTo>
                  <a:lnTo>
                    <a:pt x="394715" y="0"/>
                  </a:lnTo>
                  <a:lnTo>
                    <a:pt x="318515" y="39623"/>
                  </a:lnTo>
                  <a:lnTo>
                    <a:pt x="318515" y="146303"/>
                  </a:lnTo>
                  <a:lnTo>
                    <a:pt x="0" y="313943"/>
                  </a:lnTo>
                  <a:lnTo>
                    <a:pt x="27431" y="304799"/>
                  </a:lnTo>
                  <a:lnTo>
                    <a:pt x="28955" y="547115"/>
                  </a:lnTo>
                  <a:lnTo>
                    <a:pt x="146303" y="609599"/>
                  </a:lnTo>
                  <a:lnTo>
                    <a:pt x="169163" y="597407"/>
                  </a:lnTo>
                  <a:lnTo>
                    <a:pt x="266699" y="650747"/>
                  </a:lnTo>
                  <a:lnTo>
                    <a:pt x="266699" y="672083"/>
                  </a:lnTo>
                  <a:lnTo>
                    <a:pt x="416051" y="749807"/>
                  </a:lnTo>
                  <a:lnTo>
                    <a:pt x="787907" y="556259"/>
                  </a:lnTo>
                  <a:close/>
                </a:path>
              </a:pathLst>
            </a:custGeom>
            <a:ln w="11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4634" y="1616963"/>
              <a:ext cx="13970" cy="360045"/>
            </a:xfrm>
            <a:custGeom>
              <a:avLst/>
              <a:gdLst/>
              <a:ahLst/>
              <a:cxnLst/>
              <a:rect l="l" t="t" r="r" b="b"/>
              <a:pathLst>
                <a:path w="13970" h="360044">
                  <a:moveTo>
                    <a:pt x="13715" y="359663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359663"/>
                  </a:lnTo>
                  <a:lnTo>
                    <a:pt x="13715" y="359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72902" y="1612391"/>
              <a:ext cx="295655" cy="1508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3022" y="3125724"/>
              <a:ext cx="504825" cy="269875"/>
            </a:xfrm>
            <a:custGeom>
              <a:avLst/>
              <a:gdLst/>
              <a:ahLst/>
              <a:cxnLst/>
              <a:rect l="l" t="t" r="r" b="b"/>
              <a:pathLst>
                <a:path w="504825" h="269875">
                  <a:moveTo>
                    <a:pt x="504396" y="269748"/>
                  </a:moveTo>
                  <a:lnTo>
                    <a:pt x="83772" y="0"/>
                  </a:lnTo>
                  <a:lnTo>
                    <a:pt x="72651" y="833"/>
                  </a:lnTo>
                  <a:lnTo>
                    <a:pt x="62245" y="3238"/>
                  </a:lnTo>
                  <a:lnTo>
                    <a:pt x="16859" y="35004"/>
                  </a:lnTo>
                  <a:lnTo>
                    <a:pt x="0" y="96631"/>
                  </a:lnTo>
                  <a:lnTo>
                    <a:pt x="12144" y="128016"/>
                  </a:lnTo>
                  <a:lnTo>
                    <a:pt x="45956" y="161379"/>
                  </a:lnTo>
                  <a:lnTo>
                    <a:pt x="83154" y="190771"/>
                  </a:lnTo>
                  <a:lnTo>
                    <a:pt x="123391" y="215950"/>
                  </a:lnTo>
                  <a:lnTo>
                    <a:pt x="166321" y="236677"/>
                  </a:lnTo>
                  <a:lnTo>
                    <a:pt x="211597" y="252712"/>
                  </a:lnTo>
                  <a:lnTo>
                    <a:pt x="258872" y="263816"/>
                  </a:lnTo>
                  <a:lnTo>
                    <a:pt x="307800" y="269748"/>
                  </a:lnTo>
                  <a:lnTo>
                    <a:pt x="504396" y="26974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49842" y="2820161"/>
              <a:ext cx="417575" cy="57531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48318" y="2819400"/>
              <a:ext cx="419100" cy="576580"/>
            </a:xfrm>
            <a:custGeom>
              <a:avLst/>
              <a:gdLst/>
              <a:ahLst/>
              <a:cxnLst/>
              <a:rect l="l" t="t" r="r" b="b"/>
              <a:pathLst>
                <a:path w="419100" h="576579">
                  <a:moveTo>
                    <a:pt x="419099" y="576071"/>
                  </a:moveTo>
                  <a:lnTo>
                    <a:pt x="419099" y="335279"/>
                  </a:lnTo>
                  <a:lnTo>
                    <a:pt x="195071" y="0"/>
                  </a:lnTo>
                  <a:lnTo>
                    <a:pt x="0" y="86867"/>
                  </a:lnTo>
                  <a:lnTo>
                    <a:pt x="1523" y="353567"/>
                  </a:lnTo>
                  <a:lnTo>
                    <a:pt x="128015" y="422147"/>
                  </a:lnTo>
                  <a:lnTo>
                    <a:pt x="128015" y="164591"/>
                  </a:lnTo>
                  <a:lnTo>
                    <a:pt x="257555" y="231647"/>
                  </a:lnTo>
                  <a:lnTo>
                    <a:pt x="257555" y="490727"/>
                  </a:lnTo>
                  <a:lnTo>
                    <a:pt x="419099" y="576071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62262" y="2570988"/>
              <a:ext cx="164591" cy="868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2262" y="2570987"/>
              <a:ext cx="165100" cy="86995"/>
            </a:xfrm>
            <a:custGeom>
              <a:avLst/>
              <a:gdLst/>
              <a:ahLst/>
              <a:cxnLst/>
              <a:rect l="l" t="t" r="r" b="b"/>
              <a:pathLst>
                <a:path w="165100" h="86994">
                  <a:moveTo>
                    <a:pt x="82295" y="86867"/>
                  </a:moveTo>
                  <a:lnTo>
                    <a:pt x="164591" y="42671"/>
                  </a:lnTo>
                  <a:lnTo>
                    <a:pt x="82295" y="0"/>
                  </a:lnTo>
                  <a:lnTo>
                    <a:pt x="0" y="42671"/>
                  </a:lnTo>
                  <a:lnTo>
                    <a:pt x="82295" y="86867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6349" y="2983992"/>
              <a:ext cx="24368" cy="2575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17838" y="2580132"/>
              <a:ext cx="673607" cy="3352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17838" y="2580131"/>
              <a:ext cx="673735" cy="335280"/>
            </a:xfrm>
            <a:custGeom>
              <a:avLst/>
              <a:gdLst/>
              <a:ahLst/>
              <a:cxnLst/>
              <a:rect l="l" t="t" r="r" b="b"/>
              <a:pathLst>
                <a:path w="673735" h="335280">
                  <a:moveTo>
                    <a:pt x="225551" y="239267"/>
                  </a:moveTo>
                  <a:lnTo>
                    <a:pt x="673607" y="0"/>
                  </a:lnTo>
                  <a:lnTo>
                    <a:pt x="449579" y="97535"/>
                  </a:lnTo>
                  <a:lnTo>
                    <a:pt x="0" y="335279"/>
                  </a:lnTo>
                  <a:lnTo>
                    <a:pt x="225551" y="239267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2262" y="2695955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30">
                  <a:moveTo>
                    <a:pt x="0" y="36575"/>
                  </a:moveTo>
                  <a:lnTo>
                    <a:pt x="82295" y="0"/>
                  </a:lnTo>
                </a:path>
              </a:pathLst>
            </a:custGeom>
            <a:ln w="913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44574" y="2613660"/>
              <a:ext cx="82280" cy="822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44558" y="2613660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82295"/>
                  </a:moveTo>
                  <a:lnTo>
                    <a:pt x="82295" y="38099"/>
                  </a:lnTo>
                  <a:lnTo>
                    <a:pt x="82295" y="0"/>
                  </a:lnTo>
                  <a:lnTo>
                    <a:pt x="0" y="44195"/>
                  </a:lnTo>
                  <a:lnTo>
                    <a:pt x="0" y="82295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62277" y="2615183"/>
              <a:ext cx="82280" cy="11582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62262" y="2613660"/>
              <a:ext cx="82550" cy="119380"/>
            </a:xfrm>
            <a:custGeom>
              <a:avLst/>
              <a:gdLst/>
              <a:ahLst/>
              <a:cxnLst/>
              <a:rect l="l" t="t" r="r" b="b"/>
              <a:pathLst>
                <a:path w="82550" h="119380">
                  <a:moveTo>
                    <a:pt x="82295" y="82295"/>
                  </a:moveTo>
                  <a:lnTo>
                    <a:pt x="82295" y="44195"/>
                  </a:lnTo>
                  <a:lnTo>
                    <a:pt x="0" y="0"/>
                  </a:lnTo>
                  <a:lnTo>
                    <a:pt x="0" y="118871"/>
                  </a:lnTo>
                  <a:lnTo>
                    <a:pt x="82295" y="82295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67418" y="2941319"/>
              <a:ext cx="400811" cy="4541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71769" y="2979426"/>
              <a:ext cx="134105" cy="30631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67418" y="2941319"/>
              <a:ext cx="401320" cy="454659"/>
            </a:xfrm>
            <a:custGeom>
              <a:avLst/>
              <a:gdLst/>
              <a:ahLst/>
              <a:cxnLst/>
              <a:rect l="l" t="t" r="r" b="b"/>
              <a:pathLst>
                <a:path w="401320" h="454660">
                  <a:moveTo>
                    <a:pt x="0" y="454151"/>
                  </a:moveTo>
                  <a:lnTo>
                    <a:pt x="400811" y="242315"/>
                  </a:lnTo>
                  <a:lnTo>
                    <a:pt x="400811" y="0"/>
                  </a:lnTo>
                  <a:lnTo>
                    <a:pt x="0" y="213359"/>
                  </a:lnTo>
                  <a:lnTo>
                    <a:pt x="0" y="454151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00718" y="2996183"/>
              <a:ext cx="105410" cy="291465"/>
            </a:xfrm>
            <a:custGeom>
              <a:avLst/>
              <a:gdLst/>
              <a:ahLst/>
              <a:cxnLst/>
              <a:rect l="l" t="t" r="r" b="b"/>
              <a:pathLst>
                <a:path w="105410" h="291464">
                  <a:moveTo>
                    <a:pt x="0" y="231647"/>
                  </a:moveTo>
                  <a:lnTo>
                    <a:pt x="105155" y="291083"/>
                  </a:lnTo>
                  <a:lnTo>
                    <a:pt x="105155" y="54863"/>
                  </a:lnTo>
                  <a:lnTo>
                    <a:pt x="0" y="0"/>
                  </a:lnTo>
                  <a:lnTo>
                    <a:pt x="0" y="231647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43390" y="2580132"/>
              <a:ext cx="673607" cy="5745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43390" y="2580131"/>
              <a:ext cx="673735" cy="574675"/>
            </a:xfrm>
            <a:custGeom>
              <a:avLst/>
              <a:gdLst/>
              <a:ahLst/>
              <a:cxnLst/>
              <a:rect l="l" t="t" r="r" b="b"/>
              <a:pathLst>
                <a:path w="673735" h="574675">
                  <a:moveTo>
                    <a:pt x="224027" y="574547"/>
                  </a:moveTo>
                  <a:lnTo>
                    <a:pt x="673607" y="335279"/>
                  </a:lnTo>
                  <a:lnTo>
                    <a:pt x="448055" y="0"/>
                  </a:lnTo>
                  <a:lnTo>
                    <a:pt x="0" y="239267"/>
                  </a:lnTo>
                  <a:lnTo>
                    <a:pt x="224027" y="574547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17838" y="2570987"/>
              <a:ext cx="899160" cy="824865"/>
            </a:xfrm>
            <a:custGeom>
              <a:avLst/>
              <a:gdLst/>
              <a:ahLst/>
              <a:cxnLst/>
              <a:rect l="l" t="t" r="r" b="b"/>
              <a:pathLst>
                <a:path w="899160" h="824864">
                  <a:moveTo>
                    <a:pt x="850391" y="612647"/>
                  </a:moveTo>
                  <a:lnTo>
                    <a:pt x="850391" y="370331"/>
                  </a:lnTo>
                  <a:lnTo>
                    <a:pt x="899159" y="344423"/>
                  </a:lnTo>
                  <a:lnTo>
                    <a:pt x="673607" y="9143"/>
                  </a:lnTo>
                  <a:lnTo>
                    <a:pt x="509015" y="80771"/>
                  </a:lnTo>
                  <a:lnTo>
                    <a:pt x="509015" y="42671"/>
                  </a:lnTo>
                  <a:lnTo>
                    <a:pt x="426719" y="0"/>
                  </a:lnTo>
                  <a:lnTo>
                    <a:pt x="344423" y="42671"/>
                  </a:lnTo>
                  <a:lnTo>
                    <a:pt x="344423" y="161543"/>
                  </a:lnTo>
                  <a:lnTo>
                    <a:pt x="0" y="344423"/>
                  </a:lnTo>
                  <a:lnTo>
                    <a:pt x="30479" y="335279"/>
                  </a:lnTo>
                  <a:lnTo>
                    <a:pt x="32003" y="601979"/>
                  </a:lnTo>
                  <a:lnTo>
                    <a:pt x="158495" y="670559"/>
                  </a:lnTo>
                  <a:lnTo>
                    <a:pt x="182879" y="656843"/>
                  </a:lnTo>
                  <a:lnTo>
                    <a:pt x="288035" y="716279"/>
                  </a:lnTo>
                  <a:lnTo>
                    <a:pt x="288035" y="739139"/>
                  </a:lnTo>
                  <a:lnTo>
                    <a:pt x="449579" y="824483"/>
                  </a:lnTo>
                  <a:lnTo>
                    <a:pt x="850391" y="612647"/>
                  </a:lnTo>
                  <a:close/>
                </a:path>
              </a:pathLst>
            </a:custGeom>
            <a:ln w="12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07270" y="2409443"/>
              <a:ext cx="12700" cy="360045"/>
            </a:xfrm>
            <a:custGeom>
              <a:avLst/>
              <a:gdLst/>
              <a:ahLst/>
              <a:cxnLst/>
              <a:rect l="l" t="t" r="r" b="b"/>
              <a:pathLst>
                <a:path w="12700" h="360044">
                  <a:moveTo>
                    <a:pt x="12191" y="359663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359663"/>
                  </a:lnTo>
                  <a:lnTo>
                    <a:pt x="12191" y="359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64014" y="2404871"/>
              <a:ext cx="297179" cy="1508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79562" y="2837688"/>
              <a:ext cx="502920" cy="271780"/>
            </a:xfrm>
            <a:custGeom>
              <a:avLst/>
              <a:gdLst/>
              <a:ahLst/>
              <a:cxnLst/>
              <a:rect l="l" t="t" r="r" b="b"/>
              <a:pathLst>
                <a:path w="502919" h="271780">
                  <a:moveTo>
                    <a:pt x="502896" y="271272"/>
                  </a:moveTo>
                  <a:lnTo>
                    <a:pt x="82272" y="0"/>
                  </a:lnTo>
                  <a:lnTo>
                    <a:pt x="72009" y="1690"/>
                  </a:lnTo>
                  <a:lnTo>
                    <a:pt x="61888" y="4381"/>
                  </a:lnTo>
                  <a:lnTo>
                    <a:pt x="16240" y="35242"/>
                  </a:lnTo>
                  <a:lnTo>
                    <a:pt x="0" y="97917"/>
                  </a:lnTo>
                  <a:lnTo>
                    <a:pt x="12168" y="129540"/>
                  </a:lnTo>
                  <a:lnTo>
                    <a:pt x="45496" y="162823"/>
                  </a:lnTo>
                  <a:lnTo>
                    <a:pt x="82476" y="192028"/>
                  </a:lnTo>
                  <a:lnTo>
                    <a:pt x="122655" y="216994"/>
                  </a:lnTo>
                  <a:lnTo>
                    <a:pt x="165581" y="237561"/>
                  </a:lnTo>
                  <a:lnTo>
                    <a:pt x="210799" y="253570"/>
                  </a:lnTo>
                  <a:lnTo>
                    <a:pt x="257856" y="264860"/>
                  </a:lnTo>
                  <a:lnTo>
                    <a:pt x="306300" y="271272"/>
                  </a:lnTo>
                  <a:lnTo>
                    <a:pt x="502896" y="27127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64882" y="2532125"/>
              <a:ext cx="417575" cy="57531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64882" y="2531363"/>
              <a:ext cx="417830" cy="577850"/>
            </a:xfrm>
            <a:custGeom>
              <a:avLst/>
              <a:gdLst/>
              <a:ahLst/>
              <a:cxnLst/>
              <a:rect l="l" t="t" r="r" b="b"/>
              <a:pathLst>
                <a:path w="417830" h="577850">
                  <a:moveTo>
                    <a:pt x="417575" y="577595"/>
                  </a:moveTo>
                  <a:lnTo>
                    <a:pt x="417575" y="335279"/>
                  </a:lnTo>
                  <a:lnTo>
                    <a:pt x="193547" y="0"/>
                  </a:lnTo>
                  <a:lnTo>
                    <a:pt x="0" y="86867"/>
                  </a:lnTo>
                  <a:lnTo>
                    <a:pt x="0" y="355091"/>
                  </a:lnTo>
                  <a:lnTo>
                    <a:pt x="126491" y="422147"/>
                  </a:lnTo>
                  <a:lnTo>
                    <a:pt x="126491" y="164591"/>
                  </a:lnTo>
                  <a:lnTo>
                    <a:pt x="256031" y="231647"/>
                  </a:lnTo>
                  <a:lnTo>
                    <a:pt x="256031" y="492251"/>
                  </a:lnTo>
                  <a:lnTo>
                    <a:pt x="417575" y="577595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77302" y="2282952"/>
              <a:ext cx="164591" cy="8686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77302" y="2282951"/>
              <a:ext cx="165100" cy="86995"/>
            </a:xfrm>
            <a:custGeom>
              <a:avLst/>
              <a:gdLst/>
              <a:ahLst/>
              <a:cxnLst/>
              <a:rect l="l" t="t" r="r" b="b"/>
              <a:pathLst>
                <a:path w="165100" h="86994">
                  <a:moveTo>
                    <a:pt x="82295" y="86867"/>
                  </a:moveTo>
                  <a:lnTo>
                    <a:pt x="164591" y="44195"/>
                  </a:lnTo>
                  <a:lnTo>
                    <a:pt x="82295" y="0"/>
                  </a:lnTo>
                  <a:lnTo>
                    <a:pt x="0" y="44195"/>
                  </a:lnTo>
                  <a:lnTo>
                    <a:pt x="82295" y="86867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91390" y="2695955"/>
              <a:ext cx="24368" cy="25755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32878" y="2292096"/>
              <a:ext cx="675131" cy="3368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32878" y="2292095"/>
              <a:ext cx="675640" cy="337185"/>
            </a:xfrm>
            <a:custGeom>
              <a:avLst/>
              <a:gdLst/>
              <a:ahLst/>
              <a:cxnLst/>
              <a:rect l="l" t="t" r="r" b="b"/>
              <a:pathLst>
                <a:path w="675639" h="337185">
                  <a:moveTo>
                    <a:pt x="225551" y="239267"/>
                  </a:moveTo>
                  <a:lnTo>
                    <a:pt x="675131" y="0"/>
                  </a:lnTo>
                  <a:lnTo>
                    <a:pt x="449579" y="97535"/>
                  </a:lnTo>
                  <a:lnTo>
                    <a:pt x="0" y="336803"/>
                  </a:lnTo>
                  <a:lnTo>
                    <a:pt x="225551" y="239267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77302" y="2409443"/>
              <a:ext cx="82550" cy="35560"/>
            </a:xfrm>
            <a:custGeom>
              <a:avLst/>
              <a:gdLst/>
              <a:ahLst/>
              <a:cxnLst/>
              <a:rect l="l" t="t" r="r" b="b"/>
              <a:pathLst>
                <a:path w="82550" h="35560">
                  <a:moveTo>
                    <a:pt x="0" y="35051"/>
                  </a:moveTo>
                  <a:lnTo>
                    <a:pt x="82295" y="0"/>
                  </a:lnTo>
                </a:path>
              </a:pathLst>
            </a:custGeom>
            <a:ln w="913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59614" y="2327147"/>
              <a:ext cx="82280" cy="8229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59598" y="2327147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82295"/>
                  </a:moveTo>
                  <a:lnTo>
                    <a:pt x="82295" y="36575"/>
                  </a:lnTo>
                  <a:lnTo>
                    <a:pt x="82295" y="0"/>
                  </a:lnTo>
                  <a:lnTo>
                    <a:pt x="0" y="42671"/>
                  </a:lnTo>
                  <a:lnTo>
                    <a:pt x="0" y="82295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77318" y="2327147"/>
              <a:ext cx="82280" cy="1173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77302" y="2327147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82550" h="117475">
                  <a:moveTo>
                    <a:pt x="82295" y="82295"/>
                  </a:moveTo>
                  <a:lnTo>
                    <a:pt x="82295" y="42671"/>
                  </a:lnTo>
                  <a:lnTo>
                    <a:pt x="0" y="0"/>
                  </a:lnTo>
                  <a:lnTo>
                    <a:pt x="0" y="117347"/>
                  </a:lnTo>
                  <a:lnTo>
                    <a:pt x="82295" y="82295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82458" y="2654807"/>
              <a:ext cx="400811" cy="4541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86809" y="2691390"/>
              <a:ext cx="134105" cy="30631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82458" y="2654807"/>
              <a:ext cx="401320" cy="454659"/>
            </a:xfrm>
            <a:custGeom>
              <a:avLst/>
              <a:gdLst/>
              <a:ahLst/>
              <a:cxnLst/>
              <a:rect l="l" t="t" r="r" b="b"/>
              <a:pathLst>
                <a:path w="401319" h="454660">
                  <a:moveTo>
                    <a:pt x="0" y="454151"/>
                  </a:moveTo>
                  <a:lnTo>
                    <a:pt x="400811" y="240791"/>
                  </a:lnTo>
                  <a:lnTo>
                    <a:pt x="400811" y="0"/>
                  </a:lnTo>
                  <a:lnTo>
                    <a:pt x="0" y="211835"/>
                  </a:lnTo>
                  <a:lnTo>
                    <a:pt x="0" y="454151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15758" y="2708147"/>
              <a:ext cx="105410" cy="291465"/>
            </a:xfrm>
            <a:custGeom>
              <a:avLst/>
              <a:gdLst/>
              <a:ahLst/>
              <a:cxnLst/>
              <a:rect l="l" t="t" r="r" b="b"/>
              <a:pathLst>
                <a:path w="105410" h="291464">
                  <a:moveTo>
                    <a:pt x="0" y="233171"/>
                  </a:moveTo>
                  <a:lnTo>
                    <a:pt x="105155" y="291083"/>
                  </a:lnTo>
                  <a:lnTo>
                    <a:pt x="105155" y="54863"/>
                  </a:lnTo>
                  <a:lnTo>
                    <a:pt x="0" y="0"/>
                  </a:lnTo>
                  <a:lnTo>
                    <a:pt x="0" y="233171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58430" y="2292096"/>
              <a:ext cx="673607" cy="57454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58430" y="2292095"/>
              <a:ext cx="673735" cy="574675"/>
            </a:xfrm>
            <a:custGeom>
              <a:avLst/>
              <a:gdLst/>
              <a:ahLst/>
              <a:cxnLst/>
              <a:rect l="l" t="t" r="r" b="b"/>
              <a:pathLst>
                <a:path w="673735" h="574675">
                  <a:moveTo>
                    <a:pt x="224027" y="574547"/>
                  </a:moveTo>
                  <a:lnTo>
                    <a:pt x="673607" y="336803"/>
                  </a:lnTo>
                  <a:lnTo>
                    <a:pt x="449579" y="0"/>
                  </a:lnTo>
                  <a:lnTo>
                    <a:pt x="0" y="239267"/>
                  </a:lnTo>
                  <a:lnTo>
                    <a:pt x="224027" y="574547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32878" y="2282951"/>
              <a:ext cx="899160" cy="826135"/>
            </a:xfrm>
            <a:custGeom>
              <a:avLst/>
              <a:gdLst/>
              <a:ahLst/>
              <a:cxnLst/>
              <a:rect l="l" t="t" r="r" b="b"/>
              <a:pathLst>
                <a:path w="899160" h="826135">
                  <a:moveTo>
                    <a:pt x="850391" y="612647"/>
                  </a:moveTo>
                  <a:lnTo>
                    <a:pt x="850391" y="371855"/>
                  </a:lnTo>
                  <a:lnTo>
                    <a:pt x="899159" y="345947"/>
                  </a:lnTo>
                  <a:lnTo>
                    <a:pt x="675131" y="9143"/>
                  </a:lnTo>
                  <a:lnTo>
                    <a:pt x="509015" y="80771"/>
                  </a:lnTo>
                  <a:lnTo>
                    <a:pt x="509015" y="44195"/>
                  </a:lnTo>
                  <a:lnTo>
                    <a:pt x="426719" y="0"/>
                  </a:lnTo>
                  <a:lnTo>
                    <a:pt x="344423" y="44195"/>
                  </a:lnTo>
                  <a:lnTo>
                    <a:pt x="344423" y="161543"/>
                  </a:lnTo>
                  <a:lnTo>
                    <a:pt x="0" y="345947"/>
                  </a:lnTo>
                  <a:lnTo>
                    <a:pt x="30479" y="335279"/>
                  </a:lnTo>
                  <a:lnTo>
                    <a:pt x="32003" y="603503"/>
                  </a:lnTo>
                  <a:lnTo>
                    <a:pt x="158495" y="670559"/>
                  </a:lnTo>
                  <a:lnTo>
                    <a:pt x="182879" y="658367"/>
                  </a:lnTo>
                  <a:lnTo>
                    <a:pt x="288035" y="716279"/>
                  </a:lnTo>
                  <a:lnTo>
                    <a:pt x="288035" y="740663"/>
                  </a:lnTo>
                  <a:lnTo>
                    <a:pt x="449579" y="826007"/>
                  </a:lnTo>
                  <a:lnTo>
                    <a:pt x="850391" y="612647"/>
                  </a:lnTo>
                  <a:close/>
                </a:path>
              </a:pathLst>
            </a:custGeom>
            <a:ln w="12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22310" y="2121408"/>
              <a:ext cx="13970" cy="360045"/>
            </a:xfrm>
            <a:custGeom>
              <a:avLst/>
              <a:gdLst/>
              <a:ahLst/>
              <a:cxnLst/>
              <a:rect l="l" t="t" r="r" b="b"/>
              <a:pathLst>
                <a:path w="13969" h="360044">
                  <a:moveTo>
                    <a:pt x="13715" y="359663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359663"/>
                  </a:lnTo>
                  <a:lnTo>
                    <a:pt x="13715" y="359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80578" y="2116836"/>
              <a:ext cx="295655" cy="15239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79250" y="3340608"/>
              <a:ext cx="504825" cy="271780"/>
            </a:xfrm>
            <a:custGeom>
              <a:avLst/>
              <a:gdLst/>
              <a:ahLst/>
              <a:cxnLst/>
              <a:rect l="l" t="t" r="r" b="b"/>
              <a:pathLst>
                <a:path w="504825" h="271779">
                  <a:moveTo>
                    <a:pt x="504420" y="271272"/>
                  </a:moveTo>
                  <a:lnTo>
                    <a:pt x="82272" y="0"/>
                  </a:lnTo>
                  <a:lnTo>
                    <a:pt x="72009" y="1690"/>
                  </a:lnTo>
                  <a:lnTo>
                    <a:pt x="61888" y="4381"/>
                  </a:lnTo>
                  <a:lnTo>
                    <a:pt x="16240" y="35242"/>
                  </a:lnTo>
                  <a:lnTo>
                    <a:pt x="0" y="97917"/>
                  </a:lnTo>
                  <a:lnTo>
                    <a:pt x="12168" y="129540"/>
                  </a:lnTo>
                  <a:lnTo>
                    <a:pt x="45980" y="162823"/>
                  </a:lnTo>
                  <a:lnTo>
                    <a:pt x="83178" y="192028"/>
                  </a:lnTo>
                  <a:lnTo>
                    <a:pt x="123415" y="216994"/>
                  </a:lnTo>
                  <a:lnTo>
                    <a:pt x="166345" y="237561"/>
                  </a:lnTo>
                  <a:lnTo>
                    <a:pt x="211621" y="253570"/>
                  </a:lnTo>
                  <a:lnTo>
                    <a:pt x="258896" y="264860"/>
                  </a:lnTo>
                  <a:lnTo>
                    <a:pt x="307824" y="271272"/>
                  </a:lnTo>
                  <a:lnTo>
                    <a:pt x="504420" y="27127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64570" y="3035300"/>
              <a:ext cx="419099" cy="5765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64570" y="3034283"/>
              <a:ext cx="419100" cy="577850"/>
            </a:xfrm>
            <a:custGeom>
              <a:avLst/>
              <a:gdLst/>
              <a:ahLst/>
              <a:cxnLst/>
              <a:rect l="l" t="t" r="r" b="b"/>
              <a:pathLst>
                <a:path w="419100" h="577850">
                  <a:moveTo>
                    <a:pt x="419099" y="577595"/>
                  </a:moveTo>
                  <a:lnTo>
                    <a:pt x="419099" y="335279"/>
                  </a:lnTo>
                  <a:lnTo>
                    <a:pt x="193547" y="0"/>
                  </a:lnTo>
                  <a:lnTo>
                    <a:pt x="0" y="86867"/>
                  </a:lnTo>
                  <a:lnTo>
                    <a:pt x="1523" y="355091"/>
                  </a:lnTo>
                  <a:lnTo>
                    <a:pt x="128015" y="423671"/>
                  </a:lnTo>
                  <a:lnTo>
                    <a:pt x="128015" y="164591"/>
                  </a:lnTo>
                  <a:lnTo>
                    <a:pt x="257555" y="233171"/>
                  </a:lnTo>
                  <a:lnTo>
                    <a:pt x="257555" y="492251"/>
                  </a:lnTo>
                  <a:lnTo>
                    <a:pt x="419099" y="577595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78514" y="2785872"/>
              <a:ext cx="163067" cy="8686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78514" y="2785872"/>
              <a:ext cx="163195" cy="86995"/>
            </a:xfrm>
            <a:custGeom>
              <a:avLst/>
              <a:gdLst/>
              <a:ahLst/>
              <a:cxnLst/>
              <a:rect l="l" t="t" r="r" b="b"/>
              <a:pathLst>
                <a:path w="163195" h="86994">
                  <a:moveTo>
                    <a:pt x="82295" y="86867"/>
                  </a:moveTo>
                  <a:lnTo>
                    <a:pt x="163067" y="44195"/>
                  </a:lnTo>
                  <a:lnTo>
                    <a:pt x="82295" y="0"/>
                  </a:lnTo>
                  <a:lnTo>
                    <a:pt x="0" y="44195"/>
                  </a:lnTo>
                  <a:lnTo>
                    <a:pt x="82295" y="86867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92601" y="3200400"/>
              <a:ext cx="24368" cy="25603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34090" y="2796540"/>
              <a:ext cx="673607" cy="3352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34090" y="2796539"/>
              <a:ext cx="673735" cy="335280"/>
            </a:xfrm>
            <a:custGeom>
              <a:avLst/>
              <a:gdLst/>
              <a:ahLst/>
              <a:cxnLst/>
              <a:rect l="l" t="t" r="r" b="b"/>
              <a:pathLst>
                <a:path w="673735" h="335280">
                  <a:moveTo>
                    <a:pt x="224027" y="237743"/>
                  </a:moveTo>
                  <a:lnTo>
                    <a:pt x="673607" y="0"/>
                  </a:lnTo>
                  <a:lnTo>
                    <a:pt x="449579" y="96011"/>
                  </a:lnTo>
                  <a:lnTo>
                    <a:pt x="0" y="335279"/>
                  </a:lnTo>
                  <a:lnTo>
                    <a:pt x="224027" y="237743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78514" y="2912363"/>
              <a:ext cx="82550" cy="35560"/>
            </a:xfrm>
            <a:custGeom>
              <a:avLst/>
              <a:gdLst/>
              <a:ahLst/>
              <a:cxnLst/>
              <a:rect l="l" t="t" r="r" b="b"/>
              <a:pathLst>
                <a:path w="82550" h="35560">
                  <a:moveTo>
                    <a:pt x="0" y="35051"/>
                  </a:moveTo>
                  <a:lnTo>
                    <a:pt x="82295" y="0"/>
                  </a:lnTo>
                </a:path>
              </a:pathLst>
            </a:custGeom>
            <a:ln w="913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60826" y="2830067"/>
              <a:ext cx="80756" cy="8229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60810" y="2830067"/>
              <a:ext cx="81280" cy="82550"/>
            </a:xfrm>
            <a:custGeom>
              <a:avLst/>
              <a:gdLst/>
              <a:ahLst/>
              <a:cxnLst/>
              <a:rect l="l" t="t" r="r" b="b"/>
              <a:pathLst>
                <a:path w="81279" h="82550">
                  <a:moveTo>
                    <a:pt x="0" y="82295"/>
                  </a:moveTo>
                  <a:lnTo>
                    <a:pt x="80771" y="38099"/>
                  </a:lnTo>
                  <a:lnTo>
                    <a:pt x="80771" y="0"/>
                  </a:lnTo>
                  <a:lnTo>
                    <a:pt x="0" y="42671"/>
                  </a:lnTo>
                  <a:lnTo>
                    <a:pt x="0" y="82295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978530" y="2830067"/>
              <a:ext cx="82280" cy="11734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978514" y="2830067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82550" h="117475">
                  <a:moveTo>
                    <a:pt x="82295" y="82295"/>
                  </a:moveTo>
                  <a:lnTo>
                    <a:pt x="82295" y="42671"/>
                  </a:lnTo>
                  <a:lnTo>
                    <a:pt x="0" y="0"/>
                  </a:lnTo>
                  <a:lnTo>
                    <a:pt x="0" y="117347"/>
                  </a:lnTo>
                  <a:lnTo>
                    <a:pt x="82295" y="82295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83670" y="3157727"/>
              <a:ext cx="399287" cy="45415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88020" y="3194310"/>
              <a:ext cx="134105" cy="30784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83670" y="3157727"/>
              <a:ext cx="399415" cy="454659"/>
            </a:xfrm>
            <a:custGeom>
              <a:avLst/>
              <a:gdLst/>
              <a:ahLst/>
              <a:cxnLst/>
              <a:rect l="l" t="t" r="r" b="b"/>
              <a:pathLst>
                <a:path w="399414" h="454660">
                  <a:moveTo>
                    <a:pt x="0" y="454151"/>
                  </a:moveTo>
                  <a:lnTo>
                    <a:pt x="399287" y="240791"/>
                  </a:lnTo>
                  <a:lnTo>
                    <a:pt x="399287" y="0"/>
                  </a:lnTo>
                  <a:lnTo>
                    <a:pt x="0" y="211835"/>
                  </a:lnTo>
                  <a:lnTo>
                    <a:pt x="0" y="454151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16970" y="3212591"/>
              <a:ext cx="105410" cy="289560"/>
            </a:xfrm>
            <a:custGeom>
              <a:avLst/>
              <a:gdLst/>
              <a:ahLst/>
              <a:cxnLst/>
              <a:rect l="l" t="t" r="r" b="b"/>
              <a:pathLst>
                <a:path w="105410" h="289560">
                  <a:moveTo>
                    <a:pt x="0" y="231647"/>
                  </a:moveTo>
                  <a:lnTo>
                    <a:pt x="105155" y="289559"/>
                  </a:lnTo>
                  <a:lnTo>
                    <a:pt x="105155" y="54863"/>
                  </a:lnTo>
                  <a:lnTo>
                    <a:pt x="0" y="0"/>
                  </a:lnTo>
                  <a:lnTo>
                    <a:pt x="0" y="231647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858118" y="2796540"/>
              <a:ext cx="675131" cy="57302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58118" y="2796539"/>
              <a:ext cx="675640" cy="573405"/>
            </a:xfrm>
            <a:custGeom>
              <a:avLst/>
              <a:gdLst/>
              <a:ahLst/>
              <a:cxnLst/>
              <a:rect l="l" t="t" r="r" b="b"/>
              <a:pathLst>
                <a:path w="675640" h="573404">
                  <a:moveTo>
                    <a:pt x="225551" y="573023"/>
                  </a:moveTo>
                  <a:lnTo>
                    <a:pt x="675131" y="335279"/>
                  </a:lnTo>
                  <a:lnTo>
                    <a:pt x="449579" y="0"/>
                  </a:lnTo>
                  <a:lnTo>
                    <a:pt x="0" y="237743"/>
                  </a:lnTo>
                  <a:lnTo>
                    <a:pt x="225551" y="573023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634090" y="2785872"/>
              <a:ext cx="899160" cy="826135"/>
            </a:xfrm>
            <a:custGeom>
              <a:avLst/>
              <a:gdLst/>
              <a:ahLst/>
              <a:cxnLst/>
              <a:rect l="l" t="t" r="r" b="b"/>
              <a:pathLst>
                <a:path w="899159" h="826135">
                  <a:moveTo>
                    <a:pt x="848867" y="612647"/>
                  </a:moveTo>
                  <a:lnTo>
                    <a:pt x="848867" y="371855"/>
                  </a:lnTo>
                  <a:lnTo>
                    <a:pt x="899159" y="345947"/>
                  </a:lnTo>
                  <a:lnTo>
                    <a:pt x="673607" y="10667"/>
                  </a:lnTo>
                  <a:lnTo>
                    <a:pt x="507491" y="82295"/>
                  </a:lnTo>
                  <a:lnTo>
                    <a:pt x="507491" y="44195"/>
                  </a:lnTo>
                  <a:lnTo>
                    <a:pt x="426719" y="0"/>
                  </a:lnTo>
                  <a:lnTo>
                    <a:pt x="344423" y="44195"/>
                  </a:lnTo>
                  <a:lnTo>
                    <a:pt x="344423" y="161543"/>
                  </a:lnTo>
                  <a:lnTo>
                    <a:pt x="0" y="345947"/>
                  </a:lnTo>
                  <a:lnTo>
                    <a:pt x="30479" y="335279"/>
                  </a:lnTo>
                  <a:lnTo>
                    <a:pt x="32003" y="603503"/>
                  </a:lnTo>
                  <a:lnTo>
                    <a:pt x="158495" y="672083"/>
                  </a:lnTo>
                  <a:lnTo>
                    <a:pt x="182879" y="658367"/>
                  </a:lnTo>
                  <a:lnTo>
                    <a:pt x="288035" y="716279"/>
                  </a:lnTo>
                  <a:lnTo>
                    <a:pt x="288035" y="740663"/>
                  </a:lnTo>
                  <a:lnTo>
                    <a:pt x="449579" y="826007"/>
                  </a:lnTo>
                  <a:lnTo>
                    <a:pt x="848867" y="612647"/>
                  </a:lnTo>
                  <a:close/>
                </a:path>
              </a:pathLst>
            </a:custGeom>
            <a:ln w="12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23522" y="2624327"/>
              <a:ext cx="12700" cy="361315"/>
            </a:xfrm>
            <a:custGeom>
              <a:avLst/>
              <a:gdLst/>
              <a:ahLst/>
              <a:cxnLst/>
              <a:rect l="l" t="t" r="r" b="b"/>
              <a:pathLst>
                <a:path w="12700" h="361314">
                  <a:moveTo>
                    <a:pt x="12191" y="361187"/>
                  </a:moveTo>
                  <a:lnTo>
                    <a:pt x="12191" y="0"/>
                  </a:lnTo>
                  <a:lnTo>
                    <a:pt x="0" y="0"/>
                  </a:lnTo>
                  <a:lnTo>
                    <a:pt x="0" y="361187"/>
                  </a:lnTo>
                  <a:lnTo>
                    <a:pt x="12191" y="361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80266" y="2619755"/>
              <a:ext cx="297179" cy="15239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67802" y="3685031"/>
              <a:ext cx="254507" cy="9296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67802" y="3683507"/>
              <a:ext cx="257175" cy="94615"/>
            </a:xfrm>
            <a:custGeom>
              <a:avLst/>
              <a:gdLst/>
              <a:ahLst/>
              <a:cxnLst/>
              <a:rect l="l" t="t" r="r" b="b"/>
              <a:pathLst>
                <a:path w="257175" h="94614">
                  <a:moveTo>
                    <a:pt x="257112" y="94488"/>
                  </a:moveTo>
                  <a:lnTo>
                    <a:pt x="193547" y="0"/>
                  </a:lnTo>
                  <a:lnTo>
                    <a:pt x="0" y="88391"/>
                  </a:lnTo>
                  <a:lnTo>
                    <a:pt x="0" y="94488"/>
                  </a:lnTo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880222" y="3435096"/>
              <a:ext cx="164591" cy="8839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80222" y="3435095"/>
              <a:ext cx="165100" cy="88900"/>
            </a:xfrm>
            <a:custGeom>
              <a:avLst/>
              <a:gdLst/>
              <a:ahLst/>
              <a:cxnLst/>
              <a:rect l="l" t="t" r="r" b="b"/>
              <a:pathLst>
                <a:path w="165100" h="88900">
                  <a:moveTo>
                    <a:pt x="82295" y="88391"/>
                  </a:moveTo>
                  <a:lnTo>
                    <a:pt x="164591" y="44195"/>
                  </a:lnTo>
                  <a:lnTo>
                    <a:pt x="82295" y="0"/>
                  </a:lnTo>
                  <a:lnTo>
                    <a:pt x="0" y="44195"/>
                  </a:lnTo>
                  <a:lnTo>
                    <a:pt x="82295" y="88391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537322" y="3445764"/>
              <a:ext cx="673607" cy="3352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543049" y="3445763"/>
              <a:ext cx="668020" cy="332740"/>
            </a:xfrm>
            <a:custGeom>
              <a:avLst/>
              <a:gdLst/>
              <a:ahLst/>
              <a:cxnLst/>
              <a:rect l="l" t="t" r="r" b="b"/>
              <a:pathLst>
                <a:path w="668019" h="332739">
                  <a:moveTo>
                    <a:pt x="218301" y="237743"/>
                  </a:moveTo>
                  <a:lnTo>
                    <a:pt x="667881" y="0"/>
                  </a:lnTo>
                  <a:lnTo>
                    <a:pt x="443853" y="96011"/>
                  </a:lnTo>
                  <a:lnTo>
                    <a:pt x="0" y="332232"/>
                  </a:lnTo>
                </a:path>
                <a:path w="668019" h="332739">
                  <a:moveTo>
                    <a:pt x="1273" y="332232"/>
                  </a:moveTo>
                  <a:lnTo>
                    <a:pt x="218301" y="237743"/>
                  </a:lnTo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880222" y="3561587"/>
              <a:ext cx="82550" cy="35560"/>
            </a:xfrm>
            <a:custGeom>
              <a:avLst/>
              <a:gdLst/>
              <a:ahLst/>
              <a:cxnLst/>
              <a:rect l="l" t="t" r="r" b="b"/>
              <a:pathLst>
                <a:path w="82550" h="35560">
                  <a:moveTo>
                    <a:pt x="0" y="35051"/>
                  </a:moveTo>
                  <a:lnTo>
                    <a:pt x="82295" y="0"/>
                  </a:lnTo>
                </a:path>
              </a:pathLst>
            </a:custGeom>
            <a:ln w="913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62534" y="3479292"/>
              <a:ext cx="82280" cy="8229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62518" y="3479291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82295"/>
                  </a:moveTo>
                  <a:lnTo>
                    <a:pt x="82295" y="38099"/>
                  </a:lnTo>
                  <a:lnTo>
                    <a:pt x="82295" y="0"/>
                  </a:lnTo>
                  <a:lnTo>
                    <a:pt x="0" y="44195"/>
                  </a:lnTo>
                  <a:lnTo>
                    <a:pt x="0" y="82295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80238" y="3479292"/>
              <a:ext cx="82280" cy="117347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880222" y="3479291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82550" h="117475">
                  <a:moveTo>
                    <a:pt x="82295" y="82295"/>
                  </a:moveTo>
                  <a:lnTo>
                    <a:pt x="82295" y="44195"/>
                  </a:lnTo>
                  <a:lnTo>
                    <a:pt x="0" y="0"/>
                  </a:lnTo>
                  <a:lnTo>
                    <a:pt x="0" y="117347"/>
                  </a:lnTo>
                  <a:lnTo>
                    <a:pt x="82295" y="82295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761350" y="3445764"/>
              <a:ext cx="673607" cy="573023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761350" y="3445763"/>
              <a:ext cx="671830" cy="332740"/>
            </a:xfrm>
            <a:custGeom>
              <a:avLst/>
              <a:gdLst/>
              <a:ahLst/>
              <a:cxnLst/>
              <a:rect l="l" t="t" r="r" b="b"/>
              <a:pathLst>
                <a:path w="671829" h="332739">
                  <a:moveTo>
                    <a:pt x="671571" y="332232"/>
                  </a:moveTo>
                  <a:lnTo>
                    <a:pt x="449579" y="0"/>
                  </a:lnTo>
                  <a:lnTo>
                    <a:pt x="0" y="237743"/>
                  </a:lnTo>
                  <a:lnTo>
                    <a:pt x="63564" y="332232"/>
                  </a:lnTo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42989" y="3435095"/>
              <a:ext cx="890269" cy="342900"/>
            </a:xfrm>
            <a:custGeom>
              <a:avLst/>
              <a:gdLst/>
              <a:ahLst/>
              <a:cxnLst/>
              <a:rect l="l" t="t" r="r" b="b"/>
              <a:pathLst>
                <a:path w="890270" h="342900">
                  <a:moveTo>
                    <a:pt x="889932" y="342900"/>
                  </a:moveTo>
                  <a:lnTo>
                    <a:pt x="667940" y="10667"/>
                  </a:lnTo>
                  <a:lnTo>
                    <a:pt x="501824" y="82295"/>
                  </a:lnTo>
                  <a:lnTo>
                    <a:pt x="501824" y="44195"/>
                  </a:lnTo>
                  <a:lnTo>
                    <a:pt x="419528" y="0"/>
                  </a:lnTo>
                  <a:lnTo>
                    <a:pt x="337232" y="44195"/>
                  </a:lnTo>
                  <a:lnTo>
                    <a:pt x="337232" y="161543"/>
                  </a:lnTo>
                  <a:lnTo>
                    <a:pt x="0" y="342900"/>
                  </a:lnTo>
                </a:path>
                <a:path w="890270" h="342900">
                  <a:moveTo>
                    <a:pt x="2605" y="342900"/>
                  </a:moveTo>
                  <a:lnTo>
                    <a:pt x="23288" y="335279"/>
                  </a:lnTo>
                  <a:lnTo>
                    <a:pt x="23332" y="342900"/>
                  </a:lnTo>
                </a:path>
              </a:pathLst>
            </a:custGeom>
            <a:ln w="12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325230" y="3273551"/>
              <a:ext cx="13970" cy="361315"/>
            </a:xfrm>
            <a:custGeom>
              <a:avLst/>
              <a:gdLst/>
              <a:ahLst/>
              <a:cxnLst/>
              <a:rect l="l" t="t" r="r" b="b"/>
              <a:pathLst>
                <a:path w="13970" h="361314">
                  <a:moveTo>
                    <a:pt x="13715" y="361187"/>
                  </a:moveTo>
                  <a:lnTo>
                    <a:pt x="13715" y="0"/>
                  </a:lnTo>
                  <a:lnTo>
                    <a:pt x="0" y="0"/>
                  </a:lnTo>
                  <a:lnTo>
                    <a:pt x="0" y="361187"/>
                  </a:lnTo>
                  <a:lnTo>
                    <a:pt x="13715" y="361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83498" y="3268979"/>
              <a:ext cx="295655" cy="152399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02796" y="3771899"/>
              <a:ext cx="289560" cy="6350"/>
            </a:xfrm>
            <a:custGeom>
              <a:avLst/>
              <a:gdLst/>
              <a:ahLst/>
              <a:cxnLst/>
              <a:rect l="l" t="t" r="r" b="b"/>
              <a:pathLst>
                <a:path w="289560" h="6350">
                  <a:moveTo>
                    <a:pt x="12192" y="6108"/>
                  </a:moveTo>
                  <a:lnTo>
                    <a:pt x="6096" y="0"/>
                  </a:lnTo>
                  <a:lnTo>
                    <a:pt x="0" y="6108"/>
                  </a:lnTo>
                  <a:lnTo>
                    <a:pt x="12192" y="6108"/>
                  </a:lnTo>
                  <a:close/>
                </a:path>
                <a:path w="289560" h="6350">
                  <a:moveTo>
                    <a:pt x="289560" y="6108"/>
                  </a:moveTo>
                  <a:lnTo>
                    <a:pt x="283464" y="0"/>
                  </a:lnTo>
                  <a:lnTo>
                    <a:pt x="277431" y="6108"/>
                  </a:lnTo>
                  <a:lnTo>
                    <a:pt x="289560" y="6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69799" y="969257"/>
              <a:ext cx="1655445" cy="2809240"/>
            </a:xfrm>
            <a:custGeom>
              <a:avLst/>
              <a:gdLst/>
              <a:ahLst/>
              <a:cxnLst/>
              <a:rect l="l" t="t" r="r" b="b"/>
              <a:pathLst>
                <a:path w="1655445" h="2809240">
                  <a:moveTo>
                    <a:pt x="1655064" y="1908054"/>
                  </a:moveTo>
                  <a:lnTo>
                    <a:pt x="1654584" y="1842408"/>
                  </a:lnTo>
                  <a:lnTo>
                    <a:pt x="1653155" y="1777323"/>
                  </a:lnTo>
                  <a:lnTo>
                    <a:pt x="1650793" y="1712831"/>
                  </a:lnTo>
                  <a:lnTo>
                    <a:pt x="1647512" y="1648970"/>
                  </a:lnTo>
                  <a:lnTo>
                    <a:pt x="1643329" y="1585774"/>
                  </a:lnTo>
                  <a:lnTo>
                    <a:pt x="1638258" y="1523279"/>
                  </a:lnTo>
                  <a:lnTo>
                    <a:pt x="1632315" y="1461520"/>
                  </a:lnTo>
                  <a:lnTo>
                    <a:pt x="1625515" y="1400533"/>
                  </a:lnTo>
                  <a:lnTo>
                    <a:pt x="1617874" y="1340353"/>
                  </a:lnTo>
                  <a:lnTo>
                    <a:pt x="1609406" y="1281015"/>
                  </a:lnTo>
                  <a:lnTo>
                    <a:pt x="1600129" y="1222555"/>
                  </a:lnTo>
                  <a:lnTo>
                    <a:pt x="1590055" y="1165007"/>
                  </a:lnTo>
                  <a:lnTo>
                    <a:pt x="1579202" y="1108409"/>
                  </a:lnTo>
                  <a:lnTo>
                    <a:pt x="1567585" y="1052794"/>
                  </a:lnTo>
                  <a:lnTo>
                    <a:pt x="1555218" y="998199"/>
                  </a:lnTo>
                  <a:lnTo>
                    <a:pt x="1542118" y="944658"/>
                  </a:lnTo>
                  <a:lnTo>
                    <a:pt x="1528300" y="892208"/>
                  </a:lnTo>
                  <a:lnTo>
                    <a:pt x="1513778" y="840883"/>
                  </a:lnTo>
                  <a:lnTo>
                    <a:pt x="1498569" y="790718"/>
                  </a:lnTo>
                  <a:lnTo>
                    <a:pt x="1482688" y="741750"/>
                  </a:lnTo>
                  <a:lnTo>
                    <a:pt x="1466149" y="694014"/>
                  </a:lnTo>
                  <a:lnTo>
                    <a:pt x="1448970" y="647545"/>
                  </a:lnTo>
                  <a:lnTo>
                    <a:pt x="1431164" y="602378"/>
                  </a:lnTo>
                  <a:lnTo>
                    <a:pt x="1412748" y="558549"/>
                  </a:lnTo>
                  <a:lnTo>
                    <a:pt x="1393736" y="516093"/>
                  </a:lnTo>
                  <a:lnTo>
                    <a:pt x="1374144" y="475045"/>
                  </a:lnTo>
                  <a:lnTo>
                    <a:pt x="1353988" y="435442"/>
                  </a:lnTo>
                  <a:lnTo>
                    <a:pt x="1333283" y="397318"/>
                  </a:lnTo>
                  <a:lnTo>
                    <a:pt x="1312043" y="360708"/>
                  </a:lnTo>
                  <a:lnTo>
                    <a:pt x="1290286" y="325649"/>
                  </a:lnTo>
                  <a:lnTo>
                    <a:pt x="1268025" y="292176"/>
                  </a:lnTo>
                  <a:lnTo>
                    <a:pt x="1245277" y="260323"/>
                  </a:lnTo>
                  <a:lnTo>
                    <a:pt x="1198379" y="201622"/>
                  </a:lnTo>
                  <a:lnTo>
                    <a:pt x="1149715" y="149829"/>
                  </a:lnTo>
                  <a:lnTo>
                    <a:pt x="1099407" y="105227"/>
                  </a:lnTo>
                  <a:lnTo>
                    <a:pt x="1047580" y="68100"/>
                  </a:lnTo>
                  <a:lnTo>
                    <a:pt x="994356" y="38731"/>
                  </a:lnTo>
                  <a:lnTo>
                    <a:pt x="939858" y="17402"/>
                  </a:lnTo>
                  <a:lnTo>
                    <a:pt x="884209" y="4397"/>
                  </a:lnTo>
                  <a:lnTo>
                    <a:pt x="827532" y="0"/>
                  </a:lnTo>
                  <a:lnTo>
                    <a:pt x="799072" y="1105"/>
                  </a:lnTo>
                  <a:lnTo>
                    <a:pt x="742894" y="9842"/>
                  </a:lnTo>
                  <a:lnTo>
                    <a:pt x="687805" y="27044"/>
                  </a:lnTo>
                  <a:lnTo>
                    <a:pt x="633928" y="52428"/>
                  </a:lnTo>
                  <a:lnTo>
                    <a:pt x="581387" y="85712"/>
                  </a:lnTo>
                  <a:lnTo>
                    <a:pt x="530304" y="126611"/>
                  </a:lnTo>
                  <a:lnTo>
                    <a:pt x="480803" y="174844"/>
                  </a:lnTo>
                  <a:lnTo>
                    <a:pt x="433007" y="230126"/>
                  </a:lnTo>
                  <a:lnTo>
                    <a:pt x="387038" y="292176"/>
                  </a:lnTo>
                  <a:lnTo>
                    <a:pt x="364777" y="325649"/>
                  </a:lnTo>
                  <a:lnTo>
                    <a:pt x="343020" y="360708"/>
                  </a:lnTo>
                  <a:lnTo>
                    <a:pt x="321780" y="397318"/>
                  </a:lnTo>
                  <a:lnTo>
                    <a:pt x="301075" y="435442"/>
                  </a:lnTo>
                  <a:lnTo>
                    <a:pt x="280919" y="475045"/>
                  </a:lnTo>
                  <a:lnTo>
                    <a:pt x="261327" y="516093"/>
                  </a:lnTo>
                  <a:lnTo>
                    <a:pt x="242316" y="558549"/>
                  </a:lnTo>
                  <a:lnTo>
                    <a:pt x="223899" y="602378"/>
                  </a:lnTo>
                  <a:lnTo>
                    <a:pt x="206093" y="647545"/>
                  </a:lnTo>
                  <a:lnTo>
                    <a:pt x="188914" y="694014"/>
                  </a:lnTo>
                  <a:lnTo>
                    <a:pt x="172376" y="741750"/>
                  </a:lnTo>
                  <a:lnTo>
                    <a:pt x="156494" y="790718"/>
                  </a:lnTo>
                  <a:lnTo>
                    <a:pt x="141285" y="840883"/>
                  </a:lnTo>
                  <a:lnTo>
                    <a:pt x="126763" y="892208"/>
                  </a:lnTo>
                  <a:lnTo>
                    <a:pt x="112945" y="944658"/>
                  </a:lnTo>
                  <a:lnTo>
                    <a:pt x="99845" y="998199"/>
                  </a:lnTo>
                  <a:lnTo>
                    <a:pt x="87478" y="1052794"/>
                  </a:lnTo>
                  <a:lnTo>
                    <a:pt x="75861" y="1108409"/>
                  </a:lnTo>
                  <a:lnTo>
                    <a:pt x="65008" y="1165007"/>
                  </a:lnTo>
                  <a:lnTo>
                    <a:pt x="54935" y="1222555"/>
                  </a:lnTo>
                  <a:lnTo>
                    <a:pt x="45657" y="1281015"/>
                  </a:lnTo>
                  <a:lnTo>
                    <a:pt x="37189" y="1340353"/>
                  </a:lnTo>
                  <a:lnTo>
                    <a:pt x="29548" y="1400533"/>
                  </a:lnTo>
                  <a:lnTo>
                    <a:pt x="22748" y="1461520"/>
                  </a:lnTo>
                  <a:lnTo>
                    <a:pt x="16805" y="1523279"/>
                  </a:lnTo>
                  <a:lnTo>
                    <a:pt x="11734" y="1585774"/>
                  </a:lnTo>
                  <a:lnTo>
                    <a:pt x="7551" y="1648970"/>
                  </a:lnTo>
                  <a:lnTo>
                    <a:pt x="4270" y="1712831"/>
                  </a:lnTo>
                  <a:lnTo>
                    <a:pt x="1908" y="1777323"/>
                  </a:lnTo>
                  <a:lnTo>
                    <a:pt x="479" y="1842408"/>
                  </a:lnTo>
                  <a:lnTo>
                    <a:pt x="0" y="1908054"/>
                  </a:lnTo>
                  <a:lnTo>
                    <a:pt x="479" y="1973608"/>
                  </a:lnTo>
                  <a:lnTo>
                    <a:pt x="1908" y="2038610"/>
                  </a:lnTo>
                  <a:lnTo>
                    <a:pt x="4270" y="2103025"/>
                  </a:lnTo>
                  <a:lnTo>
                    <a:pt x="7551" y="2166817"/>
                  </a:lnTo>
                  <a:lnTo>
                    <a:pt x="11734" y="2229951"/>
                  </a:lnTo>
                  <a:lnTo>
                    <a:pt x="16805" y="2292390"/>
                  </a:lnTo>
                  <a:lnTo>
                    <a:pt x="22748" y="2354100"/>
                  </a:lnTo>
                  <a:lnTo>
                    <a:pt x="29548" y="2415045"/>
                  </a:lnTo>
                  <a:lnTo>
                    <a:pt x="37189" y="2475188"/>
                  </a:lnTo>
                  <a:lnTo>
                    <a:pt x="45657" y="2534495"/>
                  </a:lnTo>
                  <a:lnTo>
                    <a:pt x="54935" y="2592929"/>
                  </a:lnTo>
                  <a:lnTo>
                    <a:pt x="65008" y="2650456"/>
                  </a:lnTo>
                  <a:lnTo>
                    <a:pt x="75861" y="2707039"/>
                  </a:lnTo>
                  <a:lnTo>
                    <a:pt x="87478" y="2762643"/>
                  </a:lnTo>
                  <a:lnTo>
                    <a:pt x="97920" y="2808738"/>
                  </a:lnTo>
                  <a:lnTo>
                    <a:pt x="1557143" y="2808738"/>
                  </a:lnTo>
                  <a:lnTo>
                    <a:pt x="1567585" y="2762643"/>
                  </a:lnTo>
                  <a:lnTo>
                    <a:pt x="1579202" y="2707039"/>
                  </a:lnTo>
                  <a:lnTo>
                    <a:pt x="1590055" y="2650456"/>
                  </a:lnTo>
                  <a:lnTo>
                    <a:pt x="1600129" y="2592929"/>
                  </a:lnTo>
                  <a:lnTo>
                    <a:pt x="1609406" y="2534495"/>
                  </a:lnTo>
                  <a:lnTo>
                    <a:pt x="1617874" y="2475188"/>
                  </a:lnTo>
                  <a:lnTo>
                    <a:pt x="1625515" y="2415045"/>
                  </a:lnTo>
                  <a:lnTo>
                    <a:pt x="1632315" y="2354100"/>
                  </a:lnTo>
                  <a:lnTo>
                    <a:pt x="1638258" y="2292390"/>
                  </a:lnTo>
                  <a:lnTo>
                    <a:pt x="1643329" y="2229951"/>
                  </a:lnTo>
                  <a:lnTo>
                    <a:pt x="1647512" y="2166817"/>
                  </a:lnTo>
                  <a:lnTo>
                    <a:pt x="1650793" y="2103025"/>
                  </a:lnTo>
                  <a:lnTo>
                    <a:pt x="1653155" y="2038610"/>
                  </a:lnTo>
                  <a:lnTo>
                    <a:pt x="1654584" y="1973608"/>
                  </a:lnTo>
                  <a:lnTo>
                    <a:pt x="1655064" y="1908054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816212" y="963167"/>
              <a:ext cx="6715125" cy="2814955"/>
            </a:xfrm>
            <a:custGeom>
              <a:avLst/>
              <a:gdLst/>
              <a:ahLst/>
              <a:cxnLst/>
              <a:rect l="l" t="t" r="r" b="b"/>
              <a:pathLst>
                <a:path w="6715125" h="2814954">
                  <a:moveTo>
                    <a:pt x="64008" y="1246644"/>
                  </a:moveTo>
                  <a:lnTo>
                    <a:pt x="22860" y="1153680"/>
                  </a:lnTo>
                  <a:lnTo>
                    <a:pt x="21615" y="1154176"/>
                  </a:lnTo>
                  <a:lnTo>
                    <a:pt x="22860" y="1147584"/>
                  </a:lnTo>
                  <a:lnTo>
                    <a:pt x="13716" y="1146060"/>
                  </a:lnTo>
                  <a:lnTo>
                    <a:pt x="11430" y="1158252"/>
                  </a:lnTo>
                  <a:lnTo>
                    <a:pt x="0" y="1162824"/>
                  </a:lnTo>
                  <a:lnTo>
                    <a:pt x="39624" y="1255788"/>
                  </a:lnTo>
                  <a:lnTo>
                    <a:pt x="64008" y="1246644"/>
                  </a:lnTo>
                  <a:close/>
                </a:path>
                <a:path w="6715125" h="2814954">
                  <a:moveTo>
                    <a:pt x="135636" y="1409712"/>
                  </a:moveTo>
                  <a:lnTo>
                    <a:pt x="94488" y="1315224"/>
                  </a:lnTo>
                  <a:lnTo>
                    <a:pt x="71628" y="1325892"/>
                  </a:lnTo>
                  <a:lnTo>
                    <a:pt x="111252" y="1418856"/>
                  </a:lnTo>
                  <a:lnTo>
                    <a:pt x="135636" y="1409712"/>
                  </a:lnTo>
                  <a:close/>
                </a:path>
                <a:path w="6715125" h="2814954">
                  <a:moveTo>
                    <a:pt x="198120" y="1179588"/>
                  </a:moveTo>
                  <a:lnTo>
                    <a:pt x="97536" y="1161300"/>
                  </a:lnTo>
                  <a:lnTo>
                    <a:pt x="92964" y="1185684"/>
                  </a:lnTo>
                  <a:lnTo>
                    <a:pt x="193548" y="1203972"/>
                  </a:lnTo>
                  <a:lnTo>
                    <a:pt x="198120" y="1179588"/>
                  </a:lnTo>
                  <a:close/>
                </a:path>
                <a:path w="6715125" h="2814954">
                  <a:moveTo>
                    <a:pt x="205740" y="1571256"/>
                  </a:moveTo>
                  <a:lnTo>
                    <a:pt x="166116" y="1478292"/>
                  </a:lnTo>
                  <a:lnTo>
                    <a:pt x="141732" y="1488960"/>
                  </a:lnTo>
                  <a:lnTo>
                    <a:pt x="182880" y="1581924"/>
                  </a:lnTo>
                  <a:lnTo>
                    <a:pt x="205740" y="1571256"/>
                  </a:lnTo>
                  <a:close/>
                </a:path>
                <a:path w="6715125" h="2814954">
                  <a:moveTo>
                    <a:pt x="277368" y="1734324"/>
                  </a:moveTo>
                  <a:lnTo>
                    <a:pt x="236220" y="1641360"/>
                  </a:lnTo>
                  <a:lnTo>
                    <a:pt x="213360" y="1652028"/>
                  </a:lnTo>
                  <a:lnTo>
                    <a:pt x="254508" y="1744992"/>
                  </a:lnTo>
                  <a:lnTo>
                    <a:pt x="277368" y="1734324"/>
                  </a:lnTo>
                  <a:close/>
                </a:path>
                <a:path w="6715125" h="2814954">
                  <a:moveTo>
                    <a:pt x="348996" y="1897392"/>
                  </a:moveTo>
                  <a:lnTo>
                    <a:pt x="307848" y="1804428"/>
                  </a:lnTo>
                  <a:lnTo>
                    <a:pt x="284988" y="1815096"/>
                  </a:lnTo>
                  <a:lnTo>
                    <a:pt x="326136" y="1908060"/>
                  </a:lnTo>
                  <a:lnTo>
                    <a:pt x="348996" y="1897392"/>
                  </a:lnTo>
                  <a:close/>
                </a:path>
                <a:path w="6715125" h="2814954">
                  <a:moveTo>
                    <a:pt x="373380" y="1211592"/>
                  </a:moveTo>
                  <a:lnTo>
                    <a:pt x="272796" y="1193304"/>
                  </a:lnTo>
                  <a:lnTo>
                    <a:pt x="268224" y="1217688"/>
                  </a:lnTo>
                  <a:lnTo>
                    <a:pt x="368808" y="1235976"/>
                  </a:lnTo>
                  <a:lnTo>
                    <a:pt x="373380" y="1211592"/>
                  </a:lnTo>
                  <a:close/>
                </a:path>
                <a:path w="6715125" h="2814954">
                  <a:moveTo>
                    <a:pt x="420624" y="2060460"/>
                  </a:moveTo>
                  <a:lnTo>
                    <a:pt x="379476" y="1967496"/>
                  </a:lnTo>
                  <a:lnTo>
                    <a:pt x="356616" y="1978164"/>
                  </a:lnTo>
                  <a:lnTo>
                    <a:pt x="397764" y="2071128"/>
                  </a:lnTo>
                  <a:lnTo>
                    <a:pt x="420624" y="2060460"/>
                  </a:lnTo>
                  <a:close/>
                </a:path>
                <a:path w="6715125" h="2814954">
                  <a:moveTo>
                    <a:pt x="492252" y="2223528"/>
                  </a:moveTo>
                  <a:lnTo>
                    <a:pt x="451104" y="2130564"/>
                  </a:lnTo>
                  <a:lnTo>
                    <a:pt x="428244" y="2139708"/>
                  </a:lnTo>
                  <a:lnTo>
                    <a:pt x="467868" y="2234196"/>
                  </a:lnTo>
                  <a:lnTo>
                    <a:pt x="492252" y="2223528"/>
                  </a:lnTo>
                  <a:close/>
                </a:path>
                <a:path w="6715125" h="2814954">
                  <a:moveTo>
                    <a:pt x="527304" y="2305824"/>
                  </a:moveTo>
                  <a:lnTo>
                    <a:pt x="522732" y="2293632"/>
                  </a:lnTo>
                  <a:lnTo>
                    <a:pt x="498348" y="2302776"/>
                  </a:lnTo>
                  <a:lnTo>
                    <a:pt x="504444" y="2316492"/>
                  </a:lnTo>
                  <a:lnTo>
                    <a:pt x="527304" y="2305824"/>
                  </a:lnTo>
                  <a:close/>
                </a:path>
                <a:path w="6715125" h="2814954">
                  <a:moveTo>
                    <a:pt x="548640" y="1242072"/>
                  </a:moveTo>
                  <a:lnTo>
                    <a:pt x="448056" y="1223784"/>
                  </a:lnTo>
                  <a:lnTo>
                    <a:pt x="443484" y="1249692"/>
                  </a:lnTo>
                  <a:lnTo>
                    <a:pt x="544068" y="1267980"/>
                  </a:lnTo>
                  <a:lnTo>
                    <a:pt x="548640" y="1242072"/>
                  </a:lnTo>
                  <a:close/>
                </a:path>
                <a:path w="6715125" h="2814954">
                  <a:moveTo>
                    <a:pt x="632460" y="2234196"/>
                  </a:moveTo>
                  <a:lnTo>
                    <a:pt x="615696" y="2214384"/>
                  </a:lnTo>
                  <a:lnTo>
                    <a:pt x="536448" y="2276868"/>
                  </a:lnTo>
                  <a:lnTo>
                    <a:pt x="553212" y="2296680"/>
                  </a:lnTo>
                  <a:lnTo>
                    <a:pt x="632460" y="2234196"/>
                  </a:lnTo>
                  <a:close/>
                </a:path>
                <a:path w="6715125" h="2814954">
                  <a:moveTo>
                    <a:pt x="637032" y="2328684"/>
                  </a:moveTo>
                  <a:lnTo>
                    <a:pt x="539496" y="2302776"/>
                  </a:lnTo>
                  <a:lnTo>
                    <a:pt x="533400" y="2328684"/>
                  </a:lnTo>
                  <a:lnTo>
                    <a:pt x="630936" y="2353068"/>
                  </a:lnTo>
                  <a:lnTo>
                    <a:pt x="637032" y="2328684"/>
                  </a:lnTo>
                  <a:close/>
                </a:path>
                <a:path w="6715125" h="2814954">
                  <a:moveTo>
                    <a:pt x="722376" y="1274076"/>
                  </a:moveTo>
                  <a:lnTo>
                    <a:pt x="623316" y="1255788"/>
                  </a:lnTo>
                  <a:lnTo>
                    <a:pt x="618744" y="1281696"/>
                  </a:lnTo>
                  <a:lnTo>
                    <a:pt x="717804" y="1299984"/>
                  </a:lnTo>
                  <a:lnTo>
                    <a:pt x="722376" y="1274076"/>
                  </a:lnTo>
                  <a:close/>
                </a:path>
                <a:path w="6715125" h="2814954">
                  <a:moveTo>
                    <a:pt x="771144" y="2122944"/>
                  </a:moveTo>
                  <a:lnTo>
                    <a:pt x="754380" y="2103132"/>
                  </a:lnTo>
                  <a:lnTo>
                    <a:pt x="675132" y="2165616"/>
                  </a:lnTo>
                  <a:lnTo>
                    <a:pt x="691896" y="2185428"/>
                  </a:lnTo>
                  <a:lnTo>
                    <a:pt x="771144" y="2122944"/>
                  </a:lnTo>
                  <a:close/>
                </a:path>
                <a:path w="6715125" h="2814954">
                  <a:moveTo>
                    <a:pt x="810768" y="2371356"/>
                  </a:moveTo>
                  <a:lnTo>
                    <a:pt x="711708" y="2346972"/>
                  </a:lnTo>
                  <a:lnTo>
                    <a:pt x="705612" y="2371356"/>
                  </a:lnTo>
                  <a:lnTo>
                    <a:pt x="804672" y="2395740"/>
                  </a:lnTo>
                  <a:lnTo>
                    <a:pt x="810768" y="2371356"/>
                  </a:lnTo>
                  <a:close/>
                </a:path>
                <a:path w="6715125" h="2814954">
                  <a:moveTo>
                    <a:pt x="897636" y="1306080"/>
                  </a:moveTo>
                  <a:lnTo>
                    <a:pt x="798576" y="1287792"/>
                  </a:lnTo>
                  <a:lnTo>
                    <a:pt x="794004" y="1313700"/>
                  </a:lnTo>
                  <a:lnTo>
                    <a:pt x="893064" y="1330464"/>
                  </a:lnTo>
                  <a:lnTo>
                    <a:pt x="897636" y="1306080"/>
                  </a:lnTo>
                  <a:close/>
                </a:path>
                <a:path w="6715125" h="2814954">
                  <a:moveTo>
                    <a:pt x="909828" y="2011692"/>
                  </a:moveTo>
                  <a:lnTo>
                    <a:pt x="894588" y="1991880"/>
                  </a:lnTo>
                  <a:lnTo>
                    <a:pt x="815340" y="2055888"/>
                  </a:lnTo>
                  <a:lnTo>
                    <a:pt x="830580" y="2075700"/>
                  </a:lnTo>
                  <a:lnTo>
                    <a:pt x="909828" y="2011692"/>
                  </a:lnTo>
                  <a:close/>
                </a:path>
                <a:path w="6715125" h="2814954">
                  <a:moveTo>
                    <a:pt x="982980" y="2414028"/>
                  </a:moveTo>
                  <a:lnTo>
                    <a:pt x="883920" y="2389644"/>
                  </a:lnTo>
                  <a:lnTo>
                    <a:pt x="877824" y="2414028"/>
                  </a:lnTo>
                  <a:lnTo>
                    <a:pt x="976884" y="2438412"/>
                  </a:lnTo>
                  <a:lnTo>
                    <a:pt x="982980" y="2414028"/>
                  </a:lnTo>
                  <a:close/>
                </a:path>
                <a:path w="6715125" h="2814954">
                  <a:moveTo>
                    <a:pt x="1048512" y="1900440"/>
                  </a:moveTo>
                  <a:lnTo>
                    <a:pt x="1033272" y="1880628"/>
                  </a:lnTo>
                  <a:lnTo>
                    <a:pt x="954024" y="1944636"/>
                  </a:lnTo>
                  <a:lnTo>
                    <a:pt x="969264" y="1964448"/>
                  </a:lnTo>
                  <a:lnTo>
                    <a:pt x="1048512" y="1900440"/>
                  </a:lnTo>
                  <a:close/>
                </a:path>
                <a:path w="6715125" h="2814954">
                  <a:moveTo>
                    <a:pt x="1072896" y="1338084"/>
                  </a:moveTo>
                  <a:lnTo>
                    <a:pt x="972312" y="1319796"/>
                  </a:lnTo>
                  <a:lnTo>
                    <a:pt x="967740" y="1344180"/>
                  </a:lnTo>
                  <a:lnTo>
                    <a:pt x="1068324" y="1362468"/>
                  </a:lnTo>
                  <a:lnTo>
                    <a:pt x="1072896" y="1338084"/>
                  </a:lnTo>
                  <a:close/>
                </a:path>
                <a:path w="6715125" h="2814954">
                  <a:moveTo>
                    <a:pt x="1155192" y="2456700"/>
                  </a:moveTo>
                  <a:lnTo>
                    <a:pt x="1056132" y="2432316"/>
                  </a:lnTo>
                  <a:lnTo>
                    <a:pt x="1050036" y="2456700"/>
                  </a:lnTo>
                  <a:lnTo>
                    <a:pt x="1149096" y="2481084"/>
                  </a:lnTo>
                  <a:lnTo>
                    <a:pt x="1155192" y="2456700"/>
                  </a:lnTo>
                  <a:close/>
                </a:path>
                <a:path w="6715125" h="2814954">
                  <a:moveTo>
                    <a:pt x="1187196" y="1789188"/>
                  </a:moveTo>
                  <a:lnTo>
                    <a:pt x="1171956" y="1769376"/>
                  </a:lnTo>
                  <a:lnTo>
                    <a:pt x="1092708" y="1833384"/>
                  </a:lnTo>
                  <a:lnTo>
                    <a:pt x="1107948" y="1853196"/>
                  </a:lnTo>
                  <a:lnTo>
                    <a:pt x="1187196" y="1789188"/>
                  </a:lnTo>
                  <a:close/>
                </a:path>
                <a:path w="6715125" h="2814954">
                  <a:moveTo>
                    <a:pt x="1248156" y="1370088"/>
                  </a:moveTo>
                  <a:lnTo>
                    <a:pt x="1147572" y="1351800"/>
                  </a:lnTo>
                  <a:lnTo>
                    <a:pt x="1143000" y="1376184"/>
                  </a:lnTo>
                  <a:lnTo>
                    <a:pt x="1243584" y="1394472"/>
                  </a:lnTo>
                  <a:lnTo>
                    <a:pt x="1248156" y="1370088"/>
                  </a:lnTo>
                  <a:close/>
                </a:path>
                <a:path w="6715125" h="2814954">
                  <a:moveTo>
                    <a:pt x="1325880" y="1677936"/>
                  </a:moveTo>
                  <a:lnTo>
                    <a:pt x="1310640" y="1658124"/>
                  </a:lnTo>
                  <a:lnTo>
                    <a:pt x="1231392" y="1722132"/>
                  </a:lnTo>
                  <a:lnTo>
                    <a:pt x="1246632" y="1741944"/>
                  </a:lnTo>
                  <a:lnTo>
                    <a:pt x="1325880" y="1677936"/>
                  </a:lnTo>
                  <a:close/>
                </a:path>
                <a:path w="6715125" h="2814954">
                  <a:moveTo>
                    <a:pt x="1327404" y="2500896"/>
                  </a:moveTo>
                  <a:lnTo>
                    <a:pt x="1228344" y="2474988"/>
                  </a:lnTo>
                  <a:lnTo>
                    <a:pt x="1222248" y="2500896"/>
                  </a:lnTo>
                  <a:lnTo>
                    <a:pt x="1321308" y="2525280"/>
                  </a:lnTo>
                  <a:lnTo>
                    <a:pt x="1327404" y="2500896"/>
                  </a:lnTo>
                  <a:close/>
                </a:path>
                <a:path w="6715125" h="2814954">
                  <a:moveTo>
                    <a:pt x="1423416" y="1400568"/>
                  </a:moveTo>
                  <a:lnTo>
                    <a:pt x="1322832" y="1383804"/>
                  </a:lnTo>
                  <a:lnTo>
                    <a:pt x="1318260" y="1408188"/>
                  </a:lnTo>
                  <a:lnTo>
                    <a:pt x="1418844" y="1426476"/>
                  </a:lnTo>
                  <a:lnTo>
                    <a:pt x="1423416" y="1400568"/>
                  </a:lnTo>
                  <a:close/>
                </a:path>
                <a:path w="6715125" h="2814954">
                  <a:moveTo>
                    <a:pt x="1464564" y="1566684"/>
                  </a:moveTo>
                  <a:lnTo>
                    <a:pt x="1449324" y="1546872"/>
                  </a:lnTo>
                  <a:lnTo>
                    <a:pt x="1370076" y="1610880"/>
                  </a:lnTo>
                  <a:lnTo>
                    <a:pt x="1385316" y="1630692"/>
                  </a:lnTo>
                  <a:lnTo>
                    <a:pt x="1464564" y="1566684"/>
                  </a:lnTo>
                  <a:close/>
                </a:path>
                <a:path w="6715125" h="2814954">
                  <a:moveTo>
                    <a:pt x="1499616" y="2543568"/>
                  </a:moveTo>
                  <a:lnTo>
                    <a:pt x="1402080" y="2519184"/>
                  </a:lnTo>
                  <a:lnTo>
                    <a:pt x="1395984" y="2543568"/>
                  </a:lnTo>
                  <a:lnTo>
                    <a:pt x="1493520" y="2567952"/>
                  </a:lnTo>
                  <a:lnTo>
                    <a:pt x="1499616" y="2543568"/>
                  </a:lnTo>
                  <a:close/>
                </a:path>
                <a:path w="6715125" h="2814954">
                  <a:moveTo>
                    <a:pt x="1668780" y="1440192"/>
                  </a:moveTo>
                  <a:lnTo>
                    <a:pt x="1628038" y="1435862"/>
                  </a:lnTo>
                  <a:lnTo>
                    <a:pt x="1632204" y="1432572"/>
                  </a:lnTo>
                  <a:lnTo>
                    <a:pt x="1616964" y="1412760"/>
                  </a:lnTo>
                  <a:lnTo>
                    <a:pt x="1592859" y="1431785"/>
                  </a:lnTo>
                  <a:lnTo>
                    <a:pt x="1498092" y="1414284"/>
                  </a:lnTo>
                  <a:lnTo>
                    <a:pt x="1493520" y="1440192"/>
                  </a:lnTo>
                  <a:lnTo>
                    <a:pt x="1565821" y="1453553"/>
                  </a:lnTo>
                  <a:lnTo>
                    <a:pt x="1508760" y="1499628"/>
                  </a:lnTo>
                  <a:lnTo>
                    <a:pt x="1524000" y="1519440"/>
                  </a:lnTo>
                  <a:lnTo>
                    <a:pt x="1598841" y="1458988"/>
                  </a:lnTo>
                  <a:lnTo>
                    <a:pt x="1665732" y="1466100"/>
                  </a:lnTo>
                  <a:lnTo>
                    <a:pt x="1668780" y="1440192"/>
                  </a:lnTo>
                  <a:close/>
                </a:path>
                <a:path w="6715125" h="2814954">
                  <a:moveTo>
                    <a:pt x="1673352" y="2586240"/>
                  </a:moveTo>
                  <a:lnTo>
                    <a:pt x="1574292" y="2561856"/>
                  </a:lnTo>
                  <a:lnTo>
                    <a:pt x="1568196" y="2586240"/>
                  </a:lnTo>
                  <a:lnTo>
                    <a:pt x="1667256" y="2610624"/>
                  </a:lnTo>
                  <a:lnTo>
                    <a:pt x="1673352" y="2586240"/>
                  </a:lnTo>
                  <a:close/>
                </a:path>
                <a:path w="6715125" h="2814954">
                  <a:moveTo>
                    <a:pt x="1772412" y="1322844"/>
                  </a:moveTo>
                  <a:lnTo>
                    <a:pt x="1757172" y="1303032"/>
                  </a:lnTo>
                  <a:lnTo>
                    <a:pt x="1676400" y="1365516"/>
                  </a:lnTo>
                  <a:lnTo>
                    <a:pt x="1693164" y="1385328"/>
                  </a:lnTo>
                  <a:lnTo>
                    <a:pt x="1772412" y="1322844"/>
                  </a:lnTo>
                  <a:close/>
                </a:path>
                <a:path w="6715125" h="2814954">
                  <a:moveTo>
                    <a:pt x="1845564" y="2628912"/>
                  </a:moveTo>
                  <a:lnTo>
                    <a:pt x="1746504" y="2604528"/>
                  </a:lnTo>
                  <a:lnTo>
                    <a:pt x="1740408" y="2628912"/>
                  </a:lnTo>
                  <a:lnTo>
                    <a:pt x="1839468" y="2653296"/>
                  </a:lnTo>
                  <a:lnTo>
                    <a:pt x="1845564" y="2628912"/>
                  </a:lnTo>
                  <a:close/>
                </a:path>
                <a:path w="6715125" h="2814954">
                  <a:moveTo>
                    <a:pt x="1845564" y="1460004"/>
                  </a:moveTo>
                  <a:lnTo>
                    <a:pt x="1743456" y="1449336"/>
                  </a:lnTo>
                  <a:lnTo>
                    <a:pt x="1741932" y="1473720"/>
                  </a:lnTo>
                  <a:lnTo>
                    <a:pt x="1842516" y="1484388"/>
                  </a:lnTo>
                  <a:lnTo>
                    <a:pt x="1845564" y="1460004"/>
                  </a:lnTo>
                  <a:close/>
                </a:path>
                <a:path w="6715125" h="2814954">
                  <a:moveTo>
                    <a:pt x="1912620" y="1213116"/>
                  </a:moveTo>
                  <a:lnTo>
                    <a:pt x="1897380" y="1193304"/>
                  </a:lnTo>
                  <a:lnTo>
                    <a:pt x="1816608" y="1255788"/>
                  </a:lnTo>
                  <a:lnTo>
                    <a:pt x="1831848" y="1275600"/>
                  </a:lnTo>
                  <a:lnTo>
                    <a:pt x="1912620" y="1213116"/>
                  </a:lnTo>
                  <a:close/>
                </a:path>
                <a:path w="6715125" h="2814954">
                  <a:moveTo>
                    <a:pt x="2017776" y="2673108"/>
                  </a:moveTo>
                  <a:lnTo>
                    <a:pt x="1918716" y="2647200"/>
                  </a:lnTo>
                  <a:lnTo>
                    <a:pt x="1912620" y="2673108"/>
                  </a:lnTo>
                  <a:lnTo>
                    <a:pt x="2011680" y="2697492"/>
                  </a:lnTo>
                  <a:lnTo>
                    <a:pt x="2017776" y="2673108"/>
                  </a:lnTo>
                  <a:close/>
                </a:path>
                <a:path w="6715125" h="2814954">
                  <a:moveTo>
                    <a:pt x="2022348" y="1478292"/>
                  </a:moveTo>
                  <a:lnTo>
                    <a:pt x="1920240" y="1467624"/>
                  </a:lnTo>
                  <a:lnTo>
                    <a:pt x="1918716" y="1493532"/>
                  </a:lnTo>
                  <a:lnTo>
                    <a:pt x="2019300" y="1504200"/>
                  </a:lnTo>
                  <a:lnTo>
                    <a:pt x="2022348" y="1478292"/>
                  </a:lnTo>
                  <a:close/>
                </a:path>
                <a:path w="6715125" h="2814954">
                  <a:moveTo>
                    <a:pt x="2052828" y="1103388"/>
                  </a:moveTo>
                  <a:lnTo>
                    <a:pt x="2036064" y="1083576"/>
                  </a:lnTo>
                  <a:lnTo>
                    <a:pt x="1956816" y="1146060"/>
                  </a:lnTo>
                  <a:lnTo>
                    <a:pt x="1972056" y="1165872"/>
                  </a:lnTo>
                  <a:lnTo>
                    <a:pt x="2052828" y="1103388"/>
                  </a:lnTo>
                  <a:close/>
                </a:path>
                <a:path w="6715125" h="2814954">
                  <a:moveTo>
                    <a:pt x="2189988" y="2715780"/>
                  </a:moveTo>
                  <a:lnTo>
                    <a:pt x="2090928" y="2691396"/>
                  </a:lnTo>
                  <a:lnTo>
                    <a:pt x="2084832" y="2715780"/>
                  </a:lnTo>
                  <a:lnTo>
                    <a:pt x="2183892" y="2740164"/>
                  </a:lnTo>
                  <a:lnTo>
                    <a:pt x="2189988" y="2715780"/>
                  </a:lnTo>
                  <a:close/>
                </a:path>
                <a:path w="6715125" h="2814954">
                  <a:moveTo>
                    <a:pt x="2191512" y="993660"/>
                  </a:moveTo>
                  <a:lnTo>
                    <a:pt x="2176272" y="972324"/>
                  </a:lnTo>
                  <a:lnTo>
                    <a:pt x="2097024" y="1036332"/>
                  </a:lnTo>
                  <a:lnTo>
                    <a:pt x="2112264" y="1056144"/>
                  </a:lnTo>
                  <a:lnTo>
                    <a:pt x="2191512" y="993660"/>
                  </a:lnTo>
                  <a:close/>
                </a:path>
                <a:path w="6715125" h="2814954">
                  <a:moveTo>
                    <a:pt x="2199132" y="1498104"/>
                  </a:moveTo>
                  <a:lnTo>
                    <a:pt x="2097024" y="1485912"/>
                  </a:lnTo>
                  <a:lnTo>
                    <a:pt x="2095500" y="1511820"/>
                  </a:lnTo>
                  <a:lnTo>
                    <a:pt x="2196084" y="1522488"/>
                  </a:lnTo>
                  <a:lnTo>
                    <a:pt x="2199132" y="1498104"/>
                  </a:lnTo>
                  <a:close/>
                </a:path>
                <a:path w="6715125" h="2814954">
                  <a:moveTo>
                    <a:pt x="2331720" y="882408"/>
                  </a:moveTo>
                  <a:lnTo>
                    <a:pt x="2316480" y="862596"/>
                  </a:lnTo>
                  <a:lnTo>
                    <a:pt x="2235708" y="926604"/>
                  </a:lnTo>
                  <a:lnTo>
                    <a:pt x="2252472" y="946416"/>
                  </a:lnTo>
                  <a:lnTo>
                    <a:pt x="2331720" y="882408"/>
                  </a:lnTo>
                  <a:close/>
                </a:path>
                <a:path w="6715125" h="2814954">
                  <a:moveTo>
                    <a:pt x="2362200" y="2758452"/>
                  </a:moveTo>
                  <a:lnTo>
                    <a:pt x="2264664" y="2734068"/>
                  </a:lnTo>
                  <a:lnTo>
                    <a:pt x="2258568" y="2758452"/>
                  </a:lnTo>
                  <a:lnTo>
                    <a:pt x="2356104" y="2782836"/>
                  </a:lnTo>
                  <a:lnTo>
                    <a:pt x="2362200" y="2758452"/>
                  </a:lnTo>
                  <a:close/>
                </a:path>
                <a:path w="6715125" h="2814954">
                  <a:moveTo>
                    <a:pt x="2375916" y="1516392"/>
                  </a:moveTo>
                  <a:lnTo>
                    <a:pt x="2273808" y="1505724"/>
                  </a:lnTo>
                  <a:lnTo>
                    <a:pt x="2272284" y="1530108"/>
                  </a:lnTo>
                  <a:lnTo>
                    <a:pt x="2372868" y="1542300"/>
                  </a:lnTo>
                  <a:lnTo>
                    <a:pt x="2375916" y="1516392"/>
                  </a:lnTo>
                  <a:close/>
                </a:path>
                <a:path w="6715125" h="2814954">
                  <a:moveTo>
                    <a:pt x="2471928" y="772680"/>
                  </a:moveTo>
                  <a:lnTo>
                    <a:pt x="2456688" y="752868"/>
                  </a:lnTo>
                  <a:lnTo>
                    <a:pt x="2375916" y="815352"/>
                  </a:lnTo>
                  <a:lnTo>
                    <a:pt x="2391156" y="836688"/>
                  </a:lnTo>
                  <a:lnTo>
                    <a:pt x="2471928" y="772680"/>
                  </a:lnTo>
                  <a:close/>
                </a:path>
                <a:path w="6715125" h="2814954">
                  <a:moveTo>
                    <a:pt x="2535936" y="2801124"/>
                  </a:moveTo>
                  <a:lnTo>
                    <a:pt x="2436876" y="2776740"/>
                  </a:lnTo>
                  <a:lnTo>
                    <a:pt x="2430780" y="2801124"/>
                  </a:lnTo>
                  <a:lnTo>
                    <a:pt x="2482418" y="2814840"/>
                  </a:lnTo>
                  <a:lnTo>
                    <a:pt x="2531897" y="2814840"/>
                  </a:lnTo>
                  <a:lnTo>
                    <a:pt x="2535936" y="2801124"/>
                  </a:lnTo>
                  <a:close/>
                </a:path>
                <a:path w="6715125" h="2814954">
                  <a:moveTo>
                    <a:pt x="2552700" y="1534680"/>
                  </a:moveTo>
                  <a:lnTo>
                    <a:pt x="2450592" y="1524012"/>
                  </a:lnTo>
                  <a:lnTo>
                    <a:pt x="2449068" y="1549920"/>
                  </a:lnTo>
                  <a:lnTo>
                    <a:pt x="2549652" y="1560588"/>
                  </a:lnTo>
                  <a:lnTo>
                    <a:pt x="2552700" y="1534680"/>
                  </a:lnTo>
                  <a:close/>
                </a:path>
                <a:path w="6715125" h="2814954">
                  <a:moveTo>
                    <a:pt x="2648712" y="2708160"/>
                  </a:moveTo>
                  <a:lnTo>
                    <a:pt x="2630424" y="2691396"/>
                  </a:lnTo>
                  <a:lnTo>
                    <a:pt x="2560320" y="2764548"/>
                  </a:lnTo>
                  <a:lnTo>
                    <a:pt x="2578608" y="2782836"/>
                  </a:lnTo>
                  <a:lnTo>
                    <a:pt x="2648712" y="2708160"/>
                  </a:lnTo>
                  <a:close/>
                </a:path>
                <a:path w="6715125" h="2814954">
                  <a:moveTo>
                    <a:pt x="2683764" y="716292"/>
                  </a:moveTo>
                  <a:lnTo>
                    <a:pt x="2612136" y="644664"/>
                  </a:lnTo>
                  <a:lnTo>
                    <a:pt x="2603754" y="653046"/>
                  </a:lnTo>
                  <a:lnTo>
                    <a:pt x="2595372" y="643140"/>
                  </a:lnTo>
                  <a:lnTo>
                    <a:pt x="2516124" y="705624"/>
                  </a:lnTo>
                  <a:lnTo>
                    <a:pt x="2531364" y="725436"/>
                  </a:lnTo>
                  <a:lnTo>
                    <a:pt x="2601912" y="670864"/>
                  </a:lnTo>
                  <a:lnTo>
                    <a:pt x="2667000" y="734580"/>
                  </a:lnTo>
                  <a:lnTo>
                    <a:pt x="2683764" y="716292"/>
                  </a:lnTo>
                  <a:close/>
                </a:path>
                <a:path w="6715125" h="2814954">
                  <a:moveTo>
                    <a:pt x="2729484" y="1554492"/>
                  </a:moveTo>
                  <a:lnTo>
                    <a:pt x="2627376" y="1543824"/>
                  </a:lnTo>
                  <a:lnTo>
                    <a:pt x="2625852" y="1568208"/>
                  </a:lnTo>
                  <a:lnTo>
                    <a:pt x="2726436" y="1578876"/>
                  </a:lnTo>
                  <a:lnTo>
                    <a:pt x="2729484" y="1554492"/>
                  </a:lnTo>
                  <a:close/>
                </a:path>
                <a:path w="6715125" h="2814954">
                  <a:moveTo>
                    <a:pt x="2770632" y="2578620"/>
                  </a:moveTo>
                  <a:lnTo>
                    <a:pt x="2750820" y="2561856"/>
                  </a:lnTo>
                  <a:lnTo>
                    <a:pt x="2682240" y="2635008"/>
                  </a:lnTo>
                  <a:lnTo>
                    <a:pt x="2700528" y="2653296"/>
                  </a:lnTo>
                  <a:lnTo>
                    <a:pt x="2770632" y="2578620"/>
                  </a:lnTo>
                  <a:close/>
                </a:path>
                <a:path w="6715125" h="2814954">
                  <a:moveTo>
                    <a:pt x="2810256" y="842784"/>
                  </a:moveTo>
                  <a:lnTo>
                    <a:pt x="2738628" y="769632"/>
                  </a:lnTo>
                  <a:lnTo>
                    <a:pt x="2720340" y="787920"/>
                  </a:lnTo>
                  <a:lnTo>
                    <a:pt x="2791968" y="859548"/>
                  </a:lnTo>
                  <a:lnTo>
                    <a:pt x="2810256" y="842784"/>
                  </a:lnTo>
                  <a:close/>
                </a:path>
                <a:path w="6715125" h="2814954">
                  <a:moveTo>
                    <a:pt x="2891028" y="2449080"/>
                  </a:moveTo>
                  <a:lnTo>
                    <a:pt x="2872740" y="2430792"/>
                  </a:lnTo>
                  <a:lnTo>
                    <a:pt x="2804160" y="2505468"/>
                  </a:lnTo>
                  <a:lnTo>
                    <a:pt x="2822448" y="2522232"/>
                  </a:lnTo>
                  <a:lnTo>
                    <a:pt x="2891028" y="2449080"/>
                  </a:lnTo>
                  <a:close/>
                </a:path>
                <a:path w="6715125" h="2814954">
                  <a:moveTo>
                    <a:pt x="2906268" y="1572780"/>
                  </a:moveTo>
                  <a:lnTo>
                    <a:pt x="2804160" y="1562112"/>
                  </a:lnTo>
                  <a:lnTo>
                    <a:pt x="2802636" y="1588020"/>
                  </a:lnTo>
                  <a:lnTo>
                    <a:pt x="2903220" y="1598688"/>
                  </a:lnTo>
                  <a:lnTo>
                    <a:pt x="2906268" y="1572780"/>
                  </a:lnTo>
                  <a:close/>
                </a:path>
                <a:path w="6715125" h="2814954">
                  <a:moveTo>
                    <a:pt x="2935224" y="967752"/>
                  </a:moveTo>
                  <a:lnTo>
                    <a:pt x="2863596" y="896124"/>
                  </a:lnTo>
                  <a:lnTo>
                    <a:pt x="2845308" y="914412"/>
                  </a:lnTo>
                  <a:lnTo>
                    <a:pt x="2916936" y="986040"/>
                  </a:lnTo>
                  <a:lnTo>
                    <a:pt x="2935224" y="967752"/>
                  </a:lnTo>
                  <a:close/>
                </a:path>
                <a:path w="6715125" h="2814954">
                  <a:moveTo>
                    <a:pt x="3012948" y="2319540"/>
                  </a:moveTo>
                  <a:lnTo>
                    <a:pt x="2994660" y="2301252"/>
                  </a:lnTo>
                  <a:lnTo>
                    <a:pt x="2924556" y="2375928"/>
                  </a:lnTo>
                  <a:lnTo>
                    <a:pt x="2944368" y="2392692"/>
                  </a:lnTo>
                  <a:lnTo>
                    <a:pt x="3012948" y="2319540"/>
                  </a:lnTo>
                  <a:close/>
                </a:path>
                <a:path w="6715125" h="2814954">
                  <a:moveTo>
                    <a:pt x="3061716" y="1094244"/>
                  </a:moveTo>
                  <a:lnTo>
                    <a:pt x="2990088" y="1022616"/>
                  </a:lnTo>
                  <a:lnTo>
                    <a:pt x="2971800" y="1039380"/>
                  </a:lnTo>
                  <a:lnTo>
                    <a:pt x="3043428" y="1111008"/>
                  </a:lnTo>
                  <a:lnTo>
                    <a:pt x="3061716" y="1094244"/>
                  </a:lnTo>
                  <a:close/>
                </a:path>
                <a:path w="6715125" h="2814954">
                  <a:moveTo>
                    <a:pt x="3083052" y="1592592"/>
                  </a:moveTo>
                  <a:lnTo>
                    <a:pt x="2980944" y="1581924"/>
                  </a:lnTo>
                  <a:lnTo>
                    <a:pt x="2979420" y="1606308"/>
                  </a:lnTo>
                  <a:lnTo>
                    <a:pt x="3080004" y="1616976"/>
                  </a:lnTo>
                  <a:lnTo>
                    <a:pt x="3083052" y="1592592"/>
                  </a:lnTo>
                  <a:close/>
                </a:path>
                <a:path w="6715125" h="2814954">
                  <a:moveTo>
                    <a:pt x="3134868" y="2188476"/>
                  </a:moveTo>
                  <a:lnTo>
                    <a:pt x="3116580" y="2171712"/>
                  </a:lnTo>
                  <a:lnTo>
                    <a:pt x="3046476" y="2246388"/>
                  </a:lnTo>
                  <a:lnTo>
                    <a:pt x="3064764" y="2263152"/>
                  </a:lnTo>
                  <a:lnTo>
                    <a:pt x="3134868" y="2188476"/>
                  </a:lnTo>
                  <a:close/>
                </a:path>
                <a:path w="6715125" h="2814954">
                  <a:moveTo>
                    <a:pt x="3186684" y="1219212"/>
                  </a:moveTo>
                  <a:lnTo>
                    <a:pt x="3115056" y="1147584"/>
                  </a:lnTo>
                  <a:lnTo>
                    <a:pt x="3096768" y="1165872"/>
                  </a:lnTo>
                  <a:lnTo>
                    <a:pt x="3168396" y="1237500"/>
                  </a:lnTo>
                  <a:lnTo>
                    <a:pt x="3186684" y="1219212"/>
                  </a:lnTo>
                  <a:close/>
                </a:path>
                <a:path w="6715125" h="2814954">
                  <a:moveTo>
                    <a:pt x="3256788" y="2058936"/>
                  </a:moveTo>
                  <a:lnTo>
                    <a:pt x="3236976" y="2042172"/>
                  </a:lnTo>
                  <a:lnTo>
                    <a:pt x="3168396" y="2116848"/>
                  </a:lnTo>
                  <a:lnTo>
                    <a:pt x="3186684" y="2133612"/>
                  </a:lnTo>
                  <a:lnTo>
                    <a:pt x="3256788" y="2058936"/>
                  </a:lnTo>
                  <a:close/>
                </a:path>
                <a:path w="6715125" h="2814954">
                  <a:moveTo>
                    <a:pt x="3259836" y="1610880"/>
                  </a:moveTo>
                  <a:lnTo>
                    <a:pt x="3157728" y="1600212"/>
                  </a:lnTo>
                  <a:lnTo>
                    <a:pt x="3156204" y="1626120"/>
                  </a:lnTo>
                  <a:lnTo>
                    <a:pt x="3256788" y="1636788"/>
                  </a:lnTo>
                  <a:lnTo>
                    <a:pt x="3259836" y="1610880"/>
                  </a:lnTo>
                  <a:close/>
                </a:path>
                <a:path w="6715125" h="2814954">
                  <a:moveTo>
                    <a:pt x="3313176" y="1345704"/>
                  </a:moveTo>
                  <a:lnTo>
                    <a:pt x="3240024" y="1274076"/>
                  </a:lnTo>
                  <a:lnTo>
                    <a:pt x="3223260" y="1290840"/>
                  </a:lnTo>
                  <a:lnTo>
                    <a:pt x="3294888" y="1363992"/>
                  </a:lnTo>
                  <a:lnTo>
                    <a:pt x="3313176" y="1345704"/>
                  </a:lnTo>
                  <a:close/>
                </a:path>
                <a:path w="6715125" h="2814954">
                  <a:moveTo>
                    <a:pt x="3377184" y="1929396"/>
                  </a:moveTo>
                  <a:lnTo>
                    <a:pt x="3358896" y="1912632"/>
                  </a:lnTo>
                  <a:lnTo>
                    <a:pt x="3290316" y="1985784"/>
                  </a:lnTo>
                  <a:lnTo>
                    <a:pt x="3308604" y="2004072"/>
                  </a:lnTo>
                  <a:lnTo>
                    <a:pt x="3377184" y="1929396"/>
                  </a:lnTo>
                  <a:close/>
                </a:path>
                <a:path w="6715125" h="2814954">
                  <a:moveTo>
                    <a:pt x="3436620" y="1629168"/>
                  </a:moveTo>
                  <a:lnTo>
                    <a:pt x="3334512" y="1618500"/>
                  </a:lnTo>
                  <a:lnTo>
                    <a:pt x="3332988" y="1644408"/>
                  </a:lnTo>
                  <a:lnTo>
                    <a:pt x="3433572" y="1655076"/>
                  </a:lnTo>
                  <a:lnTo>
                    <a:pt x="3436620" y="1629168"/>
                  </a:lnTo>
                  <a:close/>
                </a:path>
                <a:path w="6715125" h="2814954">
                  <a:moveTo>
                    <a:pt x="3438144" y="1470672"/>
                  </a:moveTo>
                  <a:lnTo>
                    <a:pt x="3366516" y="1399044"/>
                  </a:lnTo>
                  <a:lnTo>
                    <a:pt x="3348228" y="1417332"/>
                  </a:lnTo>
                  <a:lnTo>
                    <a:pt x="3419856" y="1488960"/>
                  </a:lnTo>
                  <a:lnTo>
                    <a:pt x="3438144" y="1470672"/>
                  </a:lnTo>
                  <a:close/>
                </a:path>
                <a:path w="6715125" h="2814954">
                  <a:moveTo>
                    <a:pt x="3499104" y="1799856"/>
                  </a:moveTo>
                  <a:lnTo>
                    <a:pt x="3480816" y="1783092"/>
                  </a:lnTo>
                  <a:lnTo>
                    <a:pt x="3410712" y="1856244"/>
                  </a:lnTo>
                  <a:lnTo>
                    <a:pt x="3430524" y="1874532"/>
                  </a:lnTo>
                  <a:lnTo>
                    <a:pt x="3499104" y="1799856"/>
                  </a:lnTo>
                  <a:close/>
                </a:path>
                <a:path w="6715125" h="2814954">
                  <a:moveTo>
                    <a:pt x="3563112" y="1597164"/>
                  </a:moveTo>
                  <a:lnTo>
                    <a:pt x="3491484" y="1525536"/>
                  </a:lnTo>
                  <a:lnTo>
                    <a:pt x="3474720" y="1543824"/>
                  </a:lnTo>
                  <a:lnTo>
                    <a:pt x="3546348" y="1615452"/>
                  </a:lnTo>
                  <a:lnTo>
                    <a:pt x="3563112" y="1597164"/>
                  </a:lnTo>
                  <a:close/>
                </a:path>
                <a:path w="6715125" h="2814954">
                  <a:moveTo>
                    <a:pt x="3621024" y="1653552"/>
                  </a:moveTo>
                  <a:lnTo>
                    <a:pt x="3617976" y="1650504"/>
                  </a:lnTo>
                  <a:lnTo>
                    <a:pt x="3612527" y="1655953"/>
                  </a:lnTo>
                  <a:lnTo>
                    <a:pt x="3613404" y="1648980"/>
                  </a:lnTo>
                  <a:lnTo>
                    <a:pt x="3511296" y="1638312"/>
                  </a:lnTo>
                  <a:lnTo>
                    <a:pt x="3509772" y="1662696"/>
                  </a:lnTo>
                  <a:lnTo>
                    <a:pt x="3585210" y="1670697"/>
                  </a:lnTo>
                  <a:lnTo>
                    <a:pt x="3532632" y="1726704"/>
                  </a:lnTo>
                  <a:lnTo>
                    <a:pt x="3550920" y="1744992"/>
                  </a:lnTo>
                  <a:lnTo>
                    <a:pt x="3621024" y="1670316"/>
                  </a:lnTo>
                  <a:lnTo>
                    <a:pt x="3612642" y="1661934"/>
                  </a:lnTo>
                  <a:lnTo>
                    <a:pt x="3621024" y="1653552"/>
                  </a:lnTo>
                  <a:close/>
                </a:path>
                <a:path w="6715125" h="2814954">
                  <a:moveTo>
                    <a:pt x="5059680" y="1895868"/>
                  </a:moveTo>
                  <a:lnTo>
                    <a:pt x="5047488" y="1895868"/>
                  </a:lnTo>
                  <a:lnTo>
                    <a:pt x="5047488" y="1914156"/>
                  </a:lnTo>
                  <a:lnTo>
                    <a:pt x="5047488" y="1947684"/>
                  </a:lnTo>
                  <a:lnTo>
                    <a:pt x="5059680" y="1947684"/>
                  </a:lnTo>
                  <a:lnTo>
                    <a:pt x="5059680" y="1914156"/>
                  </a:lnTo>
                  <a:lnTo>
                    <a:pt x="5059680" y="1895868"/>
                  </a:lnTo>
                  <a:close/>
                </a:path>
                <a:path w="6715125" h="2814954">
                  <a:moveTo>
                    <a:pt x="5061204" y="2011692"/>
                  </a:moveTo>
                  <a:lnTo>
                    <a:pt x="5059680" y="1985784"/>
                  </a:lnTo>
                  <a:lnTo>
                    <a:pt x="5047488" y="1985784"/>
                  </a:lnTo>
                  <a:lnTo>
                    <a:pt x="5047488" y="2011692"/>
                  </a:lnTo>
                  <a:lnTo>
                    <a:pt x="5049012" y="2036076"/>
                  </a:lnTo>
                  <a:lnTo>
                    <a:pt x="5061204" y="2036076"/>
                  </a:lnTo>
                  <a:lnTo>
                    <a:pt x="5061204" y="2011692"/>
                  </a:lnTo>
                  <a:close/>
                </a:path>
                <a:path w="6715125" h="2814954">
                  <a:moveTo>
                    <a:pt x="5061204" y="1807476"/>
                  </a:moveTo>
                  <a:lnTo>
                    <a:pt x="5047488" y="1807476"/>
                  </a:lnTo>
                  <a:lnTo>
                    <a:pt x="5047488" y="1857768"/>
                  </a:lnTo>
                  <a:lnTo>
                    <a:pt x="5059680" y="1857768"/>
                  </a:lnTo>
                  <a:lnTo>
                    <a:pt x="5061204" y="1815096"/>
                  </a:lnTo>
                  <a:lnTo>
                    <a:pt x="5061204" y="1807476"/>
                  </a:lnTo>
                  <a:close/>
                </a:path>
                <a:path w="6715125" h="2814954">
                  <a:moveTo>
                    <a:pt x="5064252" y="2109228"/>
                  </a:moveTo>
                  <a:lnTo>
                    <a:pt x="5062728" y="2074176"/>
                  </a:lnTo>
                  <a:lnTo>
                    <a:pt x="5050536" y="2074176"/>
                  </a:lnTo>
                  <a:lnTo>
                    <a:pt x="5050536" y="2109228"/>
                  </a:lnTo>
                  <a:lnTo>
                    <a:pt x="5052060" y="2125992"/>
                  </a:lnTo>
                  <a:lnTo>
                    <a:pt x="5064252" y="2124468"/>
                  </a:lnTo>
                  <a:lnTo>
                    <a:pt x="5064252" y="2109228"/>
                  </a:lnTo>
                  <a:close/>
                </a:path>
                <a:path w="6715125" h="2814954">
                  <a:moveTo>
                    <a:pt x="5064252" y="1719084"/>
                  </a:moveTo>
                  <a:lnTo>
                    <a:pt x="5050536" y="1717560"/>
                  </a:lnTo>
                  <a:lnTo>
                    <a:pt x="5050536" y="1719084"/>
                  </a:lnTo>
                  <a:lnTo>
                    <a:pt x="5049012" y="1769376"/>
                  </a:lnTo>
                  <a:lnTo>
                    <a:pt x="5062728" y="1769376"/>
                  </a:lnTo>
                  <a:lnTo>
                    <a:pt x="5064252" y="1719084"/>
                  </a:lnTo>
                  <a:close/>
                </a:path>
                <a:path w="6715125" h="2814954">
                  <a:moveTo>
                    <a:pt x="5068824" y="1630692"/>
                  </a:moveTo>
                  <a:lnTo>
                    <a:pt x="5056632" y="1629168"/>
                  </a:lnTo>
                  <a:lnTo>
                    <a:pt x="5053584" y="1680984"/>
                  </a:lnTo>
                  <a:lnTo>
                    <a:pt x="5065776" y="1680984"/>
                  </a:lnTo>
                  <a:lnTo>
                    <a:pt x="5068824" y="1630692"/>
                  </a:lnTo>
                  <a:close/>
                </a:path>
                <a:path w="6715125" h="2814954">
                  <a:moveTo>
                    <a:pt x="5070348" y="2212860"/>
                  </a:moveTo>
                  <a:lnTo>
                    <a:pt x="5068824" y="2203716"/>
                  </a:lnTo>
                  <a:lnTo>
                    <a:pt x="5067300" y="2162568"/>
                  </a:lnTo>
                  <a:lnTo>
                    <a:pt x="5053584" y="2162568"/>
                  </a:lnTo>
                  <a:lnTo>
                    <a:pt x="5056632" y="2205240"/>
                  </a:lnTo>
                  <a:lnTo>
                    <a:pt x="5056632" y="2214384"/>
                  </a:lnTo>
                  <a:lnTo>
                    <a:pt x="5070348" y="2212860"/>
                  </a:lnTo>
                  <a:close/>
                </a:path>
                <a:path w="6715125" h="2814954">
                  <a:moveTo>
                    <a:pt x="5074920" y="1542300"/>
                  </a:moveTo>
                  <a:lnTo>
                    <a:pt x="5062728" y="1540776"/>
                  </a:lnTo>
                  <a:lnTo>
                    <a:pt x="5058156" y="1591068"/>
                  </a:lnTo>
                  <a:lnTo>
                    <a:pt x="5071872" y="1592592"/>
                  </a:lnTo>
                  <a:lnTo>
                    <a:pt x="5074920" y="1542300"/>
                  </a:lnTo>
                  <a:close/>
                </a:path>
                <a:path w="6715125" h="2814954">
                  <a:moveTo>
                    <a:pt x="5076444" y="2298204"/>
                  </a:moveTo>
                  <a:lnTo>
                    <a:pt x="5073396" y="2250960"/>
                  </a:lnTo>
                  <a:lnTo>
                    <a:pt x="5059680" y="2252484"/>
                  </a:lnTo>
                  <a:lnTo>
                    <a:pt x="5064252" y="2299728"/>
                  </a:lnTo>
                  <a:lnTo>
                    <a:pt x="5064252" y="2302776"/>
                  </a:lnTo>
                  <a:lnTo>
                    <a:pt x="5076444" y="2301252"/>
                  </a:lnTo>
                  <a:lnTo>
                    <a:pt x="5076444" y="2298204"/>
                  </a:lnTo>
                  <a:close/>
                </a:path>
                <a:path w="6715125" h="2814954">
                  <a:moveTo>
                    <a:pt x="5084064" y="1453908"/>
                  </a:moveTo>
                  <a:lnTo>
                    <a:pt x="5071872" y="1452384"/>
                  </a:lnTo>
                  <a:lnTo>
                    <a:pt x="5065776" y="1502676"/>
                  </a:lnTo>
                  <a:lnTo>
                    <a:pt x="5079492" y="1504200"/>
                  </a:lnTo>
                  <a:lnTo>
                    <a:pt x="5084064" y="1453908"/>
                  </a:lnTo>
                  <a:close/>
                </a:path>
                <a:path w="6715125" h="2814954">
                  <a:moveTo>
                    <a:pt x="5085588" y="2389644"/>
                  </a:moveTo>
                  <a:lnTo>
                    <a:pt x="5081016" y="2339352"/>
                  </a:lnTo>
                  <a:lnTo>
                    <a:pt x="5067300" y="2340876"/>
                  </a:lnTo>
                  <a:lnTo>
                    <a:pt x="5073396" y="2391168"/>
                  </a:lnTo>
                  <a:lnTo>
                    <a:pt x="5085588" y="2389644"/>
                  </a:lnTo>
                  <a:close/>
                </a:path>
                <a:path w="6715125" h="2814954">
                  <a:moveTo>
                    <a:pt x="5094732" y="1365516"/>
                  </a:moveTo>
                  <a:lnTo>
                    <a:pt x="5082540" y="1363992"/>
                  </a:lnTo>
                  <a:lnTo>
                    <a:pt x="5074920" y="1414284"/>
                  </a:lnTo>
                  <a:lnTo>
                    <a:pt x="5088636" y="1415808"/>
                  </a:lnTo>
                  <a:lnTo>
                    <a:pt x="5094732" y="1365516"/>
                  </a:lnTo>
                  <a:close/>
                </a:path>
                <a:path w="6715125" h="2814954">
                  <a:moveTo>
                    <a:pt x="5096256" y="2478036"/>
                  </a:moveTo>
                  <a:lnTo>
                    <a:pt x="5090160" y="2427744"/>
                  </a:lnTo>
                  <a:lnTo>
                    <a:pt x="5077968" y="2429268"/>
                  </a:lnTo>
                  <a:lnTo>
                    <a:pt x="5084064" y="2479560"/>
                  </a:lnTo>
                  <a:lnTo>
                    <a:pt x="5096256" y="2478036"/>
                  </a:lnTo>
                  <a:close/>
                </a:path>
                <a:path w="6715125" h="2814954">
                  <a:moveTo>
                    <a:pt x="5106924" y="1277124"/>
                  </a:moveTo>
                  <a:lnTo>
                    <a:pt x="5094732" y="1275600"/>
                  </a:lnTo>
                  <a:lnTo>
                    <a:pt x="5087112" y="1325892"/>
                  </a:lnTo>
                  <a:lnTo>
                    <a:pt x="5099304" y="1327416"/>
                  </a:lnTo>
                  <a:lnTo>
                    <a:pt x="5106924" y="1277124"/>
                  </a:lnTo>
                  <a:close/>
                </a:path>
                <a:path w="6715125" h="2814954">
                  <a:moveTo>
                    <a:pt x="5108448" y="2566428"/>
                  </a:moveTo>
                  <a:lnTo>
                    <a:pt x="5102352" y="2516136"/>
                  </a:lnTo>
                  <a:lnTo>
                    <a:pt x="5088636" y="2517660"/>
                  </a:lnTo>
                  <a:lnTo>
                    <a:pt x="5096256" y="2567952"/>
                  </a:lnTo>
                  <a:lnTo>
                    <a:pt x="5108448" y="2566428"/>
                  </a:lnTo>
                  <a:close/>
                </a:path>
                <a:path w="6715125" h="2814954">
                  <a:moveTo>
                    <a:pt x="5122164" y="1190256"/>
                  </a:moveTo>
                  <a:lnTo>
                    <a:pt x="5108448" y="1187208"/>
                  </a:lnTo>
                  <a:lnTo>
                    <a:pt x="5100828" y="1237500"/>
                  </a:lnTo>
                  <a:lnTo>
                    <a:pt x="5113020" y="1240548"/>
                  </a:lnTo>
                  <a:lnTo>
                    <a:pt x="5122164" y="1190256"/>
                  </a:lnTo>
                  <a:close/>
                </a:path>
                <a:path w="6715125" h="2814954">
                  <a:moveTo>
                    <a:pt x="5123688" y="2653296"/>
                  </a:moveTo>
                  <a:lnTo>
                    <a:pt x="5116068" y="2603004"/>
                  </a:lnTo>
                  <a:lnTo>
                    <a:pt x="5102352" y="2606052"/>
                  </a:lnTo>
                  <a:lnTo>
                    <a:pt x="5111496" y="2656344"/>
                  </a:lnTo>
                  <a:lnTo>
                    <a:pt x="5123688" y="2653296"/>
                  </a:lnTo>
                  <a:close/>
                </a:path>
                <a:path w="6715125" h="2814954">
                  <a:moveTo>
                    <a:pt x="5137404" y="1103388"/>
                  </a:moveTo>
                  <a:lnTo>
                    <a:pt x="5125212" y="1100340"/>
                  </a:lnTo>
                  <a:lnTo>
                    <a:pt x="5116068" y="1150632"/>
                  </a:lnTo>
                  <a:lnTo>
                    <a:pt x="5128260" y="1152156"/>
                  </a:lnTo>
                  <a:lnTo>
                    <a:pt x="5137404" y="1103388"/>
                  </a:lnTo>
                  <a:close/>
                </a:path>
                <a:path w="6715125" h="2814954">
                  <a:moveTo>
                    <a:pt x="5140452" y="2740164"/>
                  </a:moveTo>
                  <a:lnTo>
                    <a:pt x="5131308" y="2691396"/>
                  </a:lnTo>
                  <a:lnTo>
                    <a:pt x="5119116" y="2692920"/>
                  </a:lnTo>
                  <a:lnTo>
                    <a:pt x="5128260" y="2743212"/>
                  </a:lnTo>
                  <a:lnTo>
                    <a:pt x="5140452" y="2740164"/>
                  </a:lnTo>
                  <a:close/>
                </a:path>
                <a:path w="6715125" h="2814954">
                  <a:moveTo>
                    <a:pt x="5157165" y="2814840"/>
                  </a:moveTo>
                  <a:lnTo>
                    <a:pt x="5149596" y="2778264"/>
                  </a:lnTo>
                  <a:lnTo>
                    <a:pt x="5137404" y="2779788"/>
                  </a:lnTo>
                  <a:lnTo>
                    <a:pt x="5144414" y="2814840"/>
                  </a:lnTo>
                  <a:lnTo>
                    <a:pt x="5157165" y="2814840"/>
                  </a:lnTo>
                  <a:close/>
                </a:path>
                <a:path w="6715125" h="2814954">
                  <a:moveTo>
                    <a:pt x="5157216" y="1016520"/>
                  </a:moveTo>
                  <a:lnTo>
                    <a:pt x="5145024" y="1013472"/>
                  </a:lnTo>
                  <a:lnTo>
                    <a:pt x="5132832" y="1062240"/>
                  </a:lnTo>
                  <a:lnTo>
                    <a:pt x="5146548" y="1065288"/>
                  </a:lnTo>
                  <a:lnTo>
                    <a:pt x="5157216" y="1016520"/>
                  </a:lnTo>
                  <a:close/>
                </a:path>
                <a:path w="6715125" h="2814954">
                  <a:moveTo>
                    <a:pt x="5178552" y="929652"/>
                  </a:moveTo>
                  <a:lnTo>
                    <a:pt x="5166360" y="926604"/>
                  </a:lnTo>
                  <a:lnTo>
                    <a:pt x="5154168" y="975372"/>
                  </a:lnTo>
                  <a:lnTo>
                    <a:pt x="5166360" y="978420"/>
                  </a:lnTo>
                  <a:lnTo>
                    <a:pt x="5178552" y="929652"/>
                  </a:lnTo>
                  <a:close/>
                </a:path>
                <a:path w="6715125" h="2814954">
                  <a:moveTo>
                    <a:pt x="5201412" y="844308"/>
                  </a:moveTo>
                  <a:lnTo>
                    <a:pt x="5189220" y="841260"/>
                  </a:lnTo>
                  <a:lnTo>
                    <a:pt x="5187696" y="845832"/>
                  </a:lnTo>
                  <a:lnTo>
                    <a:pt x="5175504" y="890028"/>
                  </a:lnTo>
                  <a:lnTo>
                    <a:pt x="5187696" y="893076"/>
                  </a:lnTo>
                  <a:lnTo>
                    <a:pt x="5199888" y="848880"/>
                  </a:lnTo>
                  <a:lnTo>
                    <a:pt x="5201412" y="844308"/>
                  </a:lnTo>
                  <a:close/>
                </a:path>
                <a:path w="6715125" h="2814954">
                  <a:moveTo>
                    <a:pt x="5228844" y="760488"/>
                  </a:moveTo>
                  <a:lnTo>
                    <a:pt x="5216652" y="755916"/>
                  </a:lnTo>
                  <a:lnTo>
                    <a:pt x="5212080" y="769632"/>
                  </a:lnTo>
                  <a:lnTo>
                    <a:pt x="5201412" y="804684"/>
                  </a:lnTo>
                  <a:lnTo>
                    <a:pt x="5213604" y="807732"/>
                  </a:lnTo>
                  <a:lnTo>
                    <a:pt x="5224272" y="774204"/>
                  </a:lnTo>
                  <a:lnTo>
                    <a:pt x="5228844" y="760488"/>
                  </a:lnTo>
                  <a:close/>
                </a:path>
                <a:path w="6715125" h="2814954">
                  <a:moveTo>
                    <a:pt x="5257800" y="676668"/>
                  </a:moveTo>
                  <a:lnTo>
                    <a:pt x="5245608" y="672096"/>
                  </a:lnTo>
                  <a:lnTo>
                    <a:pt x="5228844" y="719340"/>
                  </a:lnTo>
                  <a:lnTo>
                    <a:pt x="5241036" y="723912"/>
                  </a:lnTo>
                  <a:lnTo>
                    <a:pt x="5257800" y="676668"/>
                  </a:lnTo>
                  <a:close/>
                </a:path>
                <a:path w="6715125" h="2814954">
                  <a:moveTo>
                    <a:pt x="5289804" y="594372"/>
                  </a:moveTo>
                  <a:lnTo>
                    <a:pt x="5279136" y="588276"/>
                  </a:lnTo>
                  <a:lnTo>
                    <a:pt x="5262372" y="629424"/>
                  </a:lnTo>
                  <a:lnTo>
                    <a:pt x="5259324" y="635520"/>
                  </a:lnTo>
                  <a:lnTo>
                    <a:pt x="5271516" y="640092"/>
                  </a:lnTo>
                  <a:lnTo>
                    <a:pt x="5289804" y="594372"/>
                  </a:lnTo>
                  <a:close/>
                </a:path>
                <a:path w="6715125" h="2814954">
                  <a:moveTo>
                    <a:pt x="5326380" y="512064"/>
                  </a:moveTo>
                  <a:lnTo>
                    <a:pt x="5314188" y="507492"/>
                  </a:lnTo>
                  <a:lnTo>
                    <a:pt x="5294376" y="553212"/>
                  </a:lnTo>
                  <a:lnTo>
                    <a:pt x="5305044" y="559308"/>
                  </a:lnTo>
                  <a:lnTo>
                    <a:pt x="5326380" y="512064"/>
                  </a:lnTo>
                  <a:close/>
                </a:path>
                <a:path w="6715125" h="2814954">
                  <a:moveTo>
                    <a:pt x="5366004" y="434340"/>
                  </a:moveTo>
                  <a:lnTo>
                    <a:pt x="5355336" y="426720"/>
                  </a:lnTo>
                  <a:lnTo>
                    <a:pt x="5349240" y="438912"/>
                  </a:lnTo>
                  <a:lnTo>
                    <a:pt x="5330952" y="472440"/>
                  </a:lnTo>
                  <a:lnTo>
                    <a:pt x="5343144" y="478536"/>
                  </a:lnTo>
                  <a:lnTo>
                    <a:pt x="5359908" y="445008"/>
                  </a:lnTo>
                  <a:lnTo>
                    <a:pt x="5366004" y="434340"/>
                  </a:lnTo>
                  <a:close/>
                </a:path>
                <a:path w="6715125" h="2814954">
                  <a:moveTo>
                    <a:pt x="5410200" y="356616"/>
                  </a:moveTo>
                  <a:lnTo>
                    <a:pt x="5399532" y="350520"/>
                  </a:lnTo>
                  <a:lnTo>
                    <a:pt x="5379720" y="381000"/>
                  </a:lnTo>
                  <a:lnTo>
                    <a:pt x="5373624" y="394716"/>
                  </a:lnTo>
                  <a:lnTo>
                    <a:pt x="5384292" y="400812"/>
                  </a:lnTo>
                  <a:lnTo>
                    <a:pt x="5391912" y="387096"/>
                  </a:lnTo>
                  <a:lnTo>
                    <a:pt x="5410200" y="356616"/>
                  </a:lnTo>
                  <a:close/>
                </a:path>
                <a:path w="6715125" h="2814954">
                  <a:moveTo>
                    <a:pt x="5458968" y="283464"/>
                  </a:moveTo>
                  <a:lnTo>
                    <a:pt x="5448300" y="275844"/>
                  </a:lnTo>
                  <a:lnTo>
                    <a:pt x="5446776" y="278892"/>
                  </a:lnTo>
                  <a:lnTo>
                    <a:pt x="5419344" y="316992"/>
                  </a:lnTo>
                  <a:lnTo>
                    <a:pt x="5430012" y="324612"/>
                  </a:lnTo>
                  <a:lnTo>
                    <a:pt x="5457444" y="284988"/>
                  </a:lnTo>
                  <a:lnTo>
                    <a:pt x="5458968" y="283464"/>
                  </a:lnTo>
                  <a:close/>
                </a:path>
                <a:path w="6715125" h="2814954">
                  <a:moveTo>
                    <a:pt x="5513832" y="213360"/>
                  </a:moveTo>
                  <a:lnTo>
                    <a:pt x="5503164" y="205740"/>
                  </a:lnTo>
                  <a:lnTo>
                    <a:pt x="5481828" y="231648"/>
                  </a:lnTo>
                  <a:lnTo>
                    <a:pt x="5471160" y="245364"/>
                  </a:lnTo>
                  <a:lnTo>
                    <a:pt x="5481828" y="252984"/>
                  </a:lnTo>
                  <a:lnTo>
                    <a:pt x="5490972" y="239268"/>
                  </a:lnTo>
                  <a:lnTo>
                    <a:pt x="5513832" y="213360"/>
                  </a:lnTo>
                  <a:close/>
                </a:path>
                <a:path w="6715125" h="2814954">
                  <a:moveTo>
                    <a:pt x="5574792" y="149352"/>
                  </a:moveTo>
                  <a:lnTo>
                    <a:pt x="5565648" y="140208"/>
                  </a:lnTo>
                  <a:lnTo>
                    <a:pt x="5553456" y="150876"/>
                  </a:lnTo>
                  <a:lnTo>
                    <a:pt x="5529072" y="176784"/>
                  </a:lnTo>
                  <a:lnTo>
                    <a:pt x="5538216" y="185928"/>
                  </a:lnTo>
                  <a:lnTo>
                    <a:pt x="5562600" y="160020"/>
                  </a:lnTo>
                  <a:lnTo>
                    <a:pt x="5574792" y="149352"/>
                  </a:lnTo>
                  <a:close/>
                </a:path>
                <a:path w="6715125" h="2814954">
                  <a:moveTo>
                    <a:pt x="5641848" y="94488"/>
                  </a:moveTo>
                  <a:lnTo>
                    <a:pt x="5635752" y="83820"/>
                  </a:lnTo>
                  <a:lnTo>
                    <a:pt x="5631180" y="86868"/>
                  </a:lnTo>
                  <a:lnTo>
                    <a:pt x="5594604" y="114300"/>
                  </a:lnTo>
                  <a:lnTo>
                    <a:pt x="5602224" y="124968"/>
                  </a:lnTo>
                  <a:lnTo>
                    <a:pt x="5638800" y="96012"/>
                  </a:lnTo>
                  <a:lnTo>
                    <a:pt x="5641848" y="94488"/>
                  </a:lnTo>
                  <a:close/>
                </a:path>
                <a:path w="6715125" h="2814954">
                  <a:moveTo>
                    <a:pt x="5718048" y="50292"/>
                  </a:moveTo>
                  <a:lnTo>
                    <a:pt x="5713476" y="38100"/>
                  </a:lnTo>
                  <a:lnTo>
                    <a:pt x="5710428" y="38100"/>
                  </a:lnTo>
                  <a:lnTo>
                    <a:pt x="5670804" y="60960"/>
                  </a:lnTo>
                  <a:lnTo>
                    <a:pt x="5667756" y="62484"/>
                  </a:lnTo>
                  <a:lnTo>
                    <a:pt x="5673852" y="73152"/>
                  </a:lnTo>
                  <a:lnTo>
                    <a:pt x="5676900" y="71628"/>
                  </a:lnTo>
                  <a:lnTo>
                    <a:pt x="5716524" y="50292"/>
                  </a:lnTo>
                  <a:lnTo>
                    <a:pt x="5718048" y="50292"/>
                  </a:lnTo>
                  <a:close/>
                </a:path>
                <a:path w="6715125" h="2814954">
                  <a:moveTo>
                    <a:pt x="5800344" y="21336"/>
                  </a:moveTo>
                  <a:lnTo>
                    <a:pt x="5798820" y="9144"/>
                  </a:lnTo>
                  <a:lnTo>
                    <a:pt x="5794248" y="9144"/>
                  </a:lnTo>
                  <a:lnTo>
                    <a:pt x="5753100" y="21336"/>
                  </a:lnTo>
                  <a:lnTo>
                    <a:pt x="5748528" y="22860"/>
                  </a:lnTo>
                  <a:lnTo>
                    <a:pt x="5753100" y="35052"/>
                  </a:lnTo>
                  <a:lnTo>
                    <a:pt x="5757672" y="33528"/>
                  </a:lnTo>
                  <a:lnTo>
                    <a:pt x="5798820" y="21336"/>
                  </a:lnTo>
                  <a:lnTo>
                    <a:pt x="5800344" y="21336"/>
                  </a:lnTo>
                  <a:close/>
                </a:path>
                <a:path w="6715125" h="2814954">
                  <a:moveTo>
                    <a:pt x="5932932" y="3048"/>
                  </a:moveTo>
                  <a:lnTo>
                    <a:pt x="5923788" y="1524"/>
                  </a:lnTo>
                  <a:lnTo>
                    <a:pt x="5881116" y="0"/>
                  </a:lnTo>
                  <a:lnTo>
                    <a:pt x="5839968" y="1422"/>
                  </a:lnTo>
                  <a:lnTo>
                    <a:pt x="5835396" y="1524"/>
                  </a:lnTo>
                  <a:lnTo>
                    <a:pt x="5838444" y="15240"/>
                  </a:lnTo>
                  <a:lnTo>
                    <a:pt x="5839968" y="13716"/>
                  </a:lnTo>
                  <a:lnTo>
                    <a:pt x="5881116" y="12192"/>
                  </a:lnTo>
                  <a:lnTo>
                    <a:pt x="5923788" y="15240"/>
                  </a:lnTo>
                  <a:lnTo>
                    <a:pt x="5929884" y="15240"/>
                  </a:lnTo>
                  <a:lnTo>
                    <a:pt x="5932932" y="3048"/>
                  </a:lnTo>
                  <a:close/>
                </a:path>
                <a:path w="6715125" h="2814954">
                  <a:moveTo>
                    <a:pt x="6019800" y="25908"/>
                  </a:moveTo>
                  <a:lnTo>
                    <a:pt x="6009132" y="21336"/>
                  </a:lnTo>
                  <a:lnTo>
                    <a:pt x="5971032" y="10668"/>
                  </a:lnTo>
                  <a:lnTo>
                    <a:pt x="5967984" y="22860"/>
                  </a:lnTo>
                  <a:lnTo>
                    <a:pt x="6004560" y="33528"/>
                  </a:lnTo>
                  <a:lnTo>
                    <a:pt x="6015228" y="38100"/>
                  </a:lnTo>
                  <a:lnTo>
                    <a:pt x="6019800" y="25908"/>
                  </a:lnTo>
                  <a:close/>
                </a:path>
                <a:path w="6715125" h="2814954">
                  <a:moveTo>
                    <a:pt x="6100572" y="65532"/>
                  </a:moveTo>
                  <a:lnTo>
                    <a:pt x="6091428" y="59436"/>
                  </a:lnTo>
                  <a:lnTo>
                    <a:pt x="6054852" y="41148"/>
                  </a:lnTo>
                  <a:lnTo>
                    <a:pt x="6048756" y="51816"/>
                  </a:lnTo>
                  <a:lnTo>
                    <a:pt x="6085332" y="71628"/>
                  </a:lnTo>
                  <a:lnTo>
                    <a:pt x="6092952" y="76200"/>
                  </a:lnTo>
                  <a:lnTo>
                    <a:pt x="6100572" y="65532"/>
                  </a:lnTo>
                  <a:close/>
                </a:path>
                <a:path w="6715125" h="2814954">
                  <a:moveTo>
                    <a:pt x="6172200" y="118872"/>
                  </a:moveTo>
                  <a:lnTo>
                    <a:pt x="6169152" y="115824"/>
                  </a:lnTo>
                  <a:lnTo>
                    <a:pt x="6132576" y="86868"/>
                  </a:lnTo>
                  <a:lnTo>
                    <a:pt x="6124956" y="97536"/>
                  </a:lnTo>
                  <a:lnTo>
                    <a:pt x="6161532" y="126492"/>
                  </a:lnTo>
                  <a:lnTo>
                    <a:pt x="6164580" y="128016"/>
                  </a:lnTo>
                  <a:lnTo>
                    <a:pt x="6172200" y="118872"/>
                  </a:lnTo>
                  <a:close/>
                </a:path>
                <a:path w="6715125" h="2814954">
                  <a:moveTo>
                    <a:pt x="6236208" y="181356"/>
                  </a:moveTo>
                  <a:lnTo>
                    <a:pt x="6207252" y="150876"/>
                  </a:lnTo>
                  <a:lnTo>
                    <a:pt x="6201156" y="144780"/>
                  </a:lnTo>
                  <a:lnTo>
                    <a:pt x="6192012" y="153924"/>
                  </a:lnTo>
                  <a:lnTo>
                    <a:pt x="6199632" y="160020"/>
                  </a:lnTo>
                  <a:lnTo>
                    <a:pt x="6227064" y="190500"/>
                  </a:lnTo>
                  <a:lnTo>
                    <a:pt x="6236208" y="181356"/>
                  </a:lnTo>
                  <a:close/>
                </a:path>
                <a:path w="6715125" h="2814954">
                  <a:moveTo>
                    <a:pt x="6294120" y="249936"/>
                  </a:moveTo>
                  <a:lnTo>
                    <a:pt x="6280404" y="231648"/>
                  </a:lnTo>
                  <a:lnTo>
                    <a:pt x="6262116" y="210312"/>
                  </a:lnTo>
                  <a:lnTo>
                    <a:pt x="6252972" y="217932"/>
                  </a:lnTo>
                  <a:lnTo>
                    <a:pt x="6271260" y="240792"/>
                  </a:lnTo>
                  <a:lnTo>
                    <a:pt x="6283452" y="257556"/>
                  </a:lnTo>
                  <a:lnTo>
                    <a:pt x="6294120" y="249936"/>
                  </a:lnTo>
                  <a:close/>
                </a:path>
                <a:path w="6715125" h="2814954">
                  <a:moveTo>
                    <a:pt x="6345936" y="323088"/>
                  </a:moveTo>
                  <a:lnTo>
                    <a:pt x="6316980" y="280416"/>
                  </a:lnTo>
                  <a:lnTo>
                    <a:pt x="6306312" y="288036"/>
                  </a:lnTo>
                  <a:lnTo>
                    <a:pt x="6335268" y="330708"/>
                  </a:lnTo>
                  <a:lnTo>
                    <a:pt x="6345936" y="323088"/>
                  </a:lnTo>
                  <a:close/>
                </a:path>
                <a:path w="6715125" h="2814954">
                  <a:moveTo>
                    <a:pt x="6391656" y="399288"/>
                  </a:moveTo>
                  <a:lnTo>
                    <a:pt x="6382512" y="381000"/>
                  </a:lnTo>
                  <a:lnTo>
                    <a:pt x="6365748" y="355092"/>
                  </a:lnTo>
                  <a:lnTo>
                    <a:pt x="6355080" y="362712"/>
                  </a:lnTo>
                  <a:lnTo>
                    <a:pt x="6370320" y="388620"/>
                  </a:lnTo>
                  <a:lnTo>
                    <a:pt x="6380988" y="405384"/>
                  </a:lnTo>
                  <a:lnTo>
                    <a:pt x="6391656" y="399288"/>
                  </a:lnTo>
                  <a:close/>
                </a:path>
                <a:path w="6715125" h="2814954">
                  <a:moveTo>
                    <a:pt x="6432804" y="478536"/>
                  </a:moveTo>
                  <a:lnTo>
                    <a:pt x="6409944" y="432816"/>
                  </a:lnTo>
                  <a:lnTo>
                    <a:pt x="6399276" y="438912"/>
                  </a:lnTo>
                  <a:lnTo>
                    <a:pt x="6422136" y="484632"/>
                  </a:lnTo>
                  <a:lnTo>
                    <a:pt x="6432804" y="478536"/>
                  </a:lnTo>
                  <a:close/>
                </a:path>
                <a:path w="6715125" h="2814954">
                  <a:moveTo>
                    <a:pt x="6470904" y="559308"/>
                  </a:moveTo>
                  <a:lnTo>
                    <a:pt x="6449568" y="513588"/>
                  </a:lnTo>
                  <a:lnTo>
                    <a:pt x="6438900" y="518160"/>
                  </a:lnTo>
                  <a:lnTo>
                    <a:pt x="6458712" y="563892"/>
                  </a:lnTo>
                  <a:lnTo>
                    <a:pt x="6470904" y="559308"/>
                  </a:lnTo>
                  <a:close/>
                </a:path>
                <a:path w="6715125" h="2814954">
                  <a:moveTo>
                    <a:pt x="6504432" y="641616"/>
                  </a:moveTo>
                  <a:lnTo>
                    <a:pt x="6499860" y="627900"/>
                  </a:lnTo>
                  <a:lnTo>
                    <a:pt x="6486144" y="594372"/>
                  </a:lnTo>
                  <a:lnTo>
                    <a:pt x="6473952" y="598944"/>
                  </a:lnTo>
                  <a:lnTo>
                    <a:pt x="6487668" y="633996"/>
                  </a:lnTo>
                  <a:lnTo>
                    <a:pt x="6492240" y="646188"/>
                  </a:lnTo>
                  <a:lnTo>
                    <a:pt x="6504432" y="641616"/>
                  </a:lnTo>
                  <a:close/>
                </a:path>
                <a:path w="6715125" h="2814954">
                  <a:moveTo>
                    <a:pt x="6534912" y="725436"/>
                  </a:moveTo>
                  <a:lnTo>
                    <a:pt x="6525768" y="698004"/>
                  </a:lnTo>
                  <a:lnTo>
                    <a:pt x="6518148" y="678192"/>
                  </a:lnTo>
                  <a:lnTo>
                    <a:pt x="6505956" y="682764"/>
                  </a:lnTo>
                  <a:lnTo>
                    <a:pt x="6513576" y="702576"/>
                  </a:lnTo>
                  <a:lnTo>
                    <a:pt x="6522720" y="730008"/>
                  </a:lnTo>
                  <a:lnTo>
                    <a:pt x="6534912" y="725436"/>
                  </a:lnTo>
                  <a:close/>
                </a:path>
                <a:path w="6715125" h="2814954">
                  <a:moveTo>
                    <a:pt x="6562344" y="810780"/>
                  </a:moveTo>
                  <a:lnTo>
                    <a:pt x="6550152" y="769632"/>
                  </a:lnTo>
                  <a:lnTo>
                    <a:pt x="6547104" y="762012"/>
                  </a:lnTo>
                  <a:lnTo>
                    <a:pt x="6534912" y="766584"/>
                  </a:lnTo>
                  <a:lnTo>
                    <a:pt x="6537960" y="774204"/>
                  </a:lnTo>
                  <a:lnTo>
                    <a:pt x="6550152" y="813828"/>
                  </a:lnTo>
                  <a:lnTo>
                    <a:pt x="6562344" y="810780"/>
                  </a:lnTo>
                  <a:close/>
                </a:path>
                <a:path w="6715125" h="2814954">
                  <a:moveTo>
                    <a:pt x="6588252" y="896124"/>
                  </a:moveTo>
                  <a:lnTo>
                    <a:pt x="6574536" y="847356"/>
                  </a:lnTo>
                  <a:lnTo>
                    <a:pt x="6562344" y="850404"/>
                  </a:lnTo>
                  <a:lnTo>
                    <a:pt x="6576060" y="899172"/>
                  </a:lnTo>
                  <a:lnTo>
                    <a:pt x="6588252" y="896124"/>
                  </a:lnTo>
                  <a:close/>
                </a:path>
                <a:path w="6715125" h="2814954">
                  <a:moveTo>
                    <a:pt x="6609588" y="981468"/>
                  </a:moveTo>
                  <a:lnTo>
                    <a:pt x="6597396" y="932700"/>
                  </a:lnTo>
                  <a:lnTo>
                    <a:pt x="6585204" y="935748"/>
                  </a:lnTo>
                  <a:lnTo>
                    <a:pt x="6597396" y="984516"/>
                  </a:lnTo>
                  <a:lnTo>
                    <a:pt x="6609588" y="981468"/>
                  </a:lnTo>
                  <a:close/>
                </a:path>
                <a:path w="6715125" h="2814954">
                  <a:moveTo>
                    <a:pt x="6623304" y="2785884"/>
                  </a:moveTo>
                  <a:lnTo>
                    <a:pt x="6611112" y="2784360"/>
                  </a:lnTo>
                  <a:lnTo>
                    <a:pt x="6605016" y="2814840"/>
                  </a:lnTo>
                  <a:lnTo>
                    <a:pt x="6617729" y="2814840"/>
                  </a:lnTo>
                  <a:lnTo>
                    <a:pt x="6623304" y="2785884"/>
                  </a:lnTo>
                  <a:close/>
                </a:path>
                <a:path w="6715125" h="2814954">
                  <a:moveTo>
                    <a:pt x="6629400" y="1068336"/>
                  </a:moveTo>
                  <a:lnTo>
                    <a:pt x="6618732" y="1019568"/>
                  </a:lnTo>
                  <a:lnTo>
                    <a:pt x="6606540" y="1022616"/>
                  </a:lnTo>
                  <a:lnTo>
                    <a:pt x="6617208" y="1071384"/>
                  </a:lnTo>
                  <a:lnTo>
                    <a:pt x="6629400" y="1068336"/>
                  </a:lnTo>
                  <a:close/>
                </a:path>
                <a:path w="6715125" h="2814954">
                  <a:moveTo>
                    <a:pt x="6641592" y="2699016"/>
                  </a:moveTo>
                  <a:lnTo>
                    <a:pt x="6629400" y="2697492"/>
                  </a:lnTo>
                  <a:lnTo>
                    <a:pt x="6621780" y="2740164"/>
                  </a:lnTo>
                  <a:lnTo>
                    <a:pt x="6620256" y="2746260"/>
                  </a:lnTo>
                  <a:lnTo>
                    <a:pt x="6632448" y="2749308"/>
                  </a:lnTo>
                  <a:lnTo>
                    <a:pt x="6633972" y="2741688"/>
                  </a:lnTo>
                  <a:lnTo>
                    <a:pt x="6641592" y="2699016"/>
                  </a:lnTo>
                  <a:close/>
                </a:path>
                <a:path w="6715125" h="2814954">
                  <a:moveTo>
                    <a:pt x="6647688" y="1156728"/>
                  </a:moveTo>
                  <a:lnTo>
                    <a:pt x="6637020" y="1106436"/>
                  </a:lnTo>
                  <a:lnTo>
                    <a:pt x="6624828" y="1109484"/>
                  </a:lnTo>
                  <a:lnTo>
                    <a:pt x="6635496" y="1158252"/>
                  </a:lnTo>
                  <a:lnTo>
                    <a:pt x="6647688" y="1156728"/>
                  </a:lnTo>
                  <a:close/>
                </a:path>
                <a:path w="6715125" h="2814954">
                  <a:moveTo>
                    <a:pt x="6658356" y="2612148"/>
                  </a:moveTo>
                  <a:lnTo>
                    <a:pt x="6646164" y="2609100"/>
                  </a:lnTo>
                  <a:lnTo>
                    <a:pt x="6637020" y="2656344"/>
                  </a:lnTo>
                  <a:lnTo>
                    <a:pt x="6637020" y="2659392"/>
                  </a:lnTo>
                  <a:lnTo>
                    <a:pt x="6649212" y="2662440"/>
                  </a:lnTo>
                  <a:lnTo>
                    <a:pt x="6650736" y="2657868"/>
                  </a:lnTo>
                  <a:lnTo>
                    <a:pt x="6658356" y="2612148"/>
                  </a:lnTo>
                  <a:close/>
                </a:path>
                <a:path w="6715125" h="2814954">
                  <a:moveTo>
                    <a:pt x="6662928" y="1243596"/>
                  </a:moveTo>
                  <a:lnTo>
                    <a:pt x="6653784" y="1193304"/>
                  </a:lnTo>
                  <a:lnTo>
                    <a:pt x="6641592" y="1196352"/>
                  </a:lnTo>
                  <a:lnTo>
                    <a:pt x="6650736" y="1246644"/>
                  </a:lnTo>
                  <a:lnTo>
                    <a:pt x="6662928" y="1243596"/>
                  </a:lnTo>
                  <a:close/>
                </a:path>
                <a:path w="6715125" h="2814954">
                  <a:moveTo>
                    <a:pt x="6672072" y="2523756"/>
                  </a:moveTo>
                  <a:lnTo>
                    <a:pt x="6659880" y="2522232"/>
                  </a:lnTo>
                  <a:lnTo>
                    <a:pt x="6652260" y="2569476"/>
                  </a:lnTo>
                  <a:lnTo>
                    <a:pt x="6652260" y="2572524"/>
                  </a:lnTo>
                  <a:lnTo>
                    <a:pt x="6664452" y="2574048"/>
                  </a:lnTo>
                  <a:lnTo>
                    <a:pt x="6664452" y="2571000"/>
                  </a:lnTo>
                  <a:lnTo>
                    <a:pt x="6672072" y="2523756"/>
                  </a:lnTo>
                  <a:close/>
                </a:path>
                <a:path w="6715125" h="2814954">
                  <a:moveTo>
                    <a:pt x="6676644" y="1331988"/>
                  </a:moveTo>
                  <a:lnTo>
                    <a:pt x="6669024" y="1281696"/>
                  </a:lnTo>
                  <a:lnTo>
                    <a:pt x="6655308" y="1283220"/>
                  </a:lnTo>
                  <a:lnTo>
                    <a:pt x="6662928" y="1333512"/>
                  </a:lnTo>
                  <a:lnTo>
                    <a:pt x="6676644" y="1331988"/>
                  </a:lnTo>
                  <a:close/>
                </a:path>
                <a:path w="6715125" h="2814954">
                  <a:moveTo>
                    <a:pt x="6684264" y="2435364"/>
                  </a:moveTo>
                  <a:lnTo>
                    <a:pt x="6670548" y="2433840"/>
                  </a:lnTo>
                  <a:lnTo>
                    <a:pt x="6665976" y="2481084"/>
                  </a:lnTo>
                  <a:lnTo>
                    <a:pt x="6664452" y="2484132"/>
                  </a:lnTo>
                  <a:lnTo>
                    <a:pt x="6676644" y="2485656"/>
                  </a:lnTo>
                  <a:lnTo>
                    <a:pt x="6678168" y="2482608"/>
                  </a:lnTo>
                  <a:lnTo>
                    <a:pt x="6684264" y="2435364"/>
                  </a:lnTo>
                  <a:close/>
                </a:path>
                <a:path w="6715125" h="2814954">
                  <a:moveTo>
                    <a:pt x="6687312" y="1420380"/>
                  </a:moveTo>
                  <a:lnTo>
                    <a:pt x="6681216" y="1370088"/>
                  </a:lnTo>
                  <a:lnTo>
                    <a:pt x="6669024" y="1371612"/>
                  </a:lnTo>
                  <a:lnTo>
                    <a:pt x="6675120" y="1421904"/>
                  </a:lnTo>
                  <a:lnTo>
                    <a:pt x="6687312" y="1420380"/>
                  </a:lnTo>
                  <a:close/>
                </a:path>
                <a:path w="6715125" h="2814954">
                  <a:moveTo>
                    <a:pt x="6693408" y="2346972"/>
                  </a:moveTo>
                  <a:lnTo>
                    <a:pt x="6681216" y="2345448"/>
                  </a:lnTo>
                  <a:lnTo>
                    <a:pt x="6676644" y="2389644"/>
                  </a:lnTo>
                  <a:lnTo>
                    <a:pt x="6675120" y="2395740"/>
                  </a:lnTo>
                  <a:lnTo>
                    <a:pt x="6688836" y="2397264"/>
                  </a:lnTo>
                  <a:lnTo>
                    <a:pt x="6688836" y="2391168"/>
                  </a:lnTo>
                  <a:lnTo>
                    <a:pt x="6693408" y="2346972"/>
                  </a:lnTo>
                  <a:close/>
                </a:path>
                <a:path w="6715125" h="2814954">
                  <a:moveTo>
                    <a:pt x="6696456" y="1508772"/>
                  </a:moveTo>
                  <a:lnTo>
                    <a:pt x="6691884" y="1458480"/>
                  </a:lnTo>
                  <a:lnTo>
                    <a:pt x="6678168" y="1460004"/>
                  </a:lnTo>
                  <a:lnTo>
                    <a:pt x="6684264" y="1510296"/>
                  </a:lnTo>
                  <a:lnTo>
                    <a:pt x="6696456" y="1508772"/>
                  </a:lnTo>
                  <a:close/>
                </a:path>
                <a:path w="6715125" h="2814954">
                  <a:moveTo>
                    <a:pt x="6701028" y="2258580"/>
                  </a:moveTo>
                  <a:lnTo>
                    <a:pt x="6688836" y="2257056"/>
                  </a:lnTo>
                  <a:lnTo>
                    <a:pt x="6685788" y="2298204"/>
                  </a:lnTo>
                  <a:lnTo>
                    <a:pt x="6684264" y="2307348"/>
                  </a:lnTo>
                  <a:lnTo>
                    <a:pt x="6697980" y="2308872"/>
                  </a:lnTo>
                  <a:lnTo>
                    <a:pt x="6697980" y="2298204"/>
                  </a:lnTo>
                  <a:lnTo>
                    <a:pt x="6701028" y="2258580"/>
                  </a:lnTo>
                  <a:close/>
                </a:path>
                <a:path w="6715125" h="2814954">
                  <a:moveTo>
                    <a:pt x="6704076" y="1597164"/>
                  </a:moveTo>
                  <a:lnTo>
                    <a:pt x="6699504" y="1546872"/>
                  </a:lnTo>
                  <a:lnTo>
                    <a:pt x="6687312" y="1548396"/>
                  </a:lnTo>
                  <a:lnTo>
                    <a:pt x="6690360" y="1598688"/>
                  </a:lnTo>
                  <a:lnTo>
                    <a:pt x="6704076" y="1597164"/>
                  </a:lnTo>
                  <a:close/>
                </a:path>
                <a:path w="6715125" h="2814954">
                  <a:moveTo>
                    <a:pt x="6707124" y="2170188"/>
                  </a:moveTo>
                  <a:lnTo>
                    <a:pt x="6694932" y="2168664"/>
                  </a:lnTo>
                  <a:lnTo>
                    <a:pt x="6693408" y="2203716"/>
                  </a:lnTo>
                  <a:lnTo>
                    <a:pt x="6691884" y="2218956"/>
                  </a:lnTo>
                  <a:lnTo>
                    <a:pt x="6704076" y="2220480"/>
                  </a:lnTo>
                  <a:lnTo>
                    <a:pt x="6705600" y="2205240"/>
                  </a:lnTo>
                  <a:lnTo>
                    <a:pt x="6707124" y="2170188"/>
                  </a:lnTo>
                  <a:close/>
                </a:path>
                <a:path w="6715125" h="2814954">
                  <a:moveTo>
                    <a:pt x="6708648" y="1687080"/>
                  </a:moveTo>
                  <a:lnTo>
                    <a:pt x="6707124" y="1635264"/>
                  </a:lnTo>
                  <a:lnTo>
                    <a:pt x="6693408" y="1636788"/>
                  </a:lnTo>
                  <a:lnTo>
                    <a:pt x="6696456" y="1687080"/>
                  </a:lnTo>
                  <a:lnTo>
                    <a:pt x="6708648" y="1687080"/>
                  </a:lnTo>
                  <a:close/>
                </a:path>
                <a:path w="6715125" h="2814954">
                  <a:moveTo>
                    <a:pt x="6711696" y="2080272"/>
                  </a:moveTo>
                  <a:lnTo>
                    <a:pt x="6699504" y="2080272"/>
                  </a:lnTo>
                  <a:lnTo>
                    <a:pt x="6697980" y="2109228"/>
                  </a:lnTo>
                  <a:lnTo>
                    <a:pt x="6696456" y="2130564"/>
                  </a:lnTo>
                  <a:lnTo>
                    <a:pt x="6710172" y="2132088"/>
                  </a:lnTo>
                  <a:lnTo>
                    <a:pt x="6711696" y="2109228"/>
                  </a:lnTo>
                  <a:lnTo>
                    <a:pt x="6711696" y="2080272"/>
                  </a:lnTo>
                  <a:close/>
                </a:path>
                <a:path w="6715125" h="2814954">
                  <a:moveTo>
                    <a:pt x="6713220" y="1775472"/>
                  </a:moveTo>
                  <a:lnTo>
                    <a:pt x="6711696" y="1725180"/>
                  </a:lnTo>
                  <a:lnTo>
                    <a:pt x="6697980" y="1725180"/>
                  </a:lnTo>
                  <a:lnTo>
                    <a:pt x="6699504" y="1775472"/>
                  </a:lnTo>
                  <a:lnTo>
                    <a:pt x="6713220" y="1775472"/>
                  </a:lnTo>
                  <a:close/>
                </a:path>
                <a:path w="6715125" h="2814954">
                  <a:moveTo>
                    <a:pt x="6714744" y="1991880"/>
                  </a:moveTo>
                  <a:lnTo>
                    <a:pt x="6701028" y="1991880"/>
                  </a:lnTo>
                  <a:lnTo>
                    <a:pt x="6701028" y="2042172"/>
                  </a:lnTo>
                  <a:lnTo>
                    <a:pt x="6713220" y="2042172"/>
                  </a:lnTo>
                  <a:lnTo>
                    <a:pt x="6714744" y="2011692"/>
                  </a:lnTo>
                  <a:lnTo>
                    <a:pt x="6714744" y="1991880"/>
                  </a:lnTo>
                  <a:close/>
                </a:path>
                <a:path w="6715125" h="2814954">
                  <a:moveTo>
                    <a:pt x="6714744" y="1901964"/>
                  </a:moveTo>
                  <a:lnTo>
                    <a:pt x="6702552" y="1903488"/>
                  </a:lnTo>
                  <a:lnTo>
                    <a:pt x="6702552" y="1914156"/>
                  </a:lnTo>
                  <a:lnTo>
                    <a:pt x="6702552" y="1953780"/>
                  </a:lnTo>
                  <a:lnTo>
                    <a:pt x="6714744" y="1953780"/>
                  </a:lnTo>
                  <a:lnTo>
                    <a:pt x="6714744" y="1914156"/>
                  </a:lnTo>
                  <a:lnTo>
                    <a:pt x="6714744" y="1901964"/>
                  </a:lnTo>
                  <a:close/>
                </a:path>
                <a:path w="6715125" h="2814954">
                  <a:moveTo>
                    <a:pt x="6714744" y="1813572"/>
                  </a:moveTo>
                  <a:lnTo>
                    <a:pt x="6701028" y="1813572"/>
                  </a:lnTo>
                  <a:lnTo>
                    <a:pt x="6701028" y="1816620"/>
                  </a:lnTo>
                  <a:lnTo>
                    <a:pt x="6702552" y="1865388"/>
                  </a:lnTo>
                  <a:lnTo>
                    <a:pt x="6714744" y="1863864"/>
                  </a:lnTo>
                  <a:lnTo>
                    <a:pt x="6714744" y="1813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70180" y="3477780"/>
              <a:ext cx="1499870" cy="24765"/>
            </a:xfrm>
            <a:custGeom>
              <a:avLst/>
              <a:gdLst/>
              <a:ahLst/>
              <a:cxnLst/>
              <a:rect l="l" t="t" r="r" b="b"/>
              <a:pathLst>
                <a:path w="1499870" h="24764">
                  <a:moveTo>
                    <a:pt x="10210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02108" y="24384"/>
                  </a:lnTo>
                  <a:lnTo>
                    <a:pt x="102108" y="0"/>
                  </a:lnTo>
                  <a:close/>
                </a:path>
                <a:path w="1499870" h="24764">
                  <a:moveTo>
                    <a:pt x="204216" y="0"/>
                  </a:moveTo>
                  <a:lnTo>
                    <a:pt x="178308" y="0"/>
                  </a:lnTo>
                  <a:lnTo>
                    <a:pt x="178308" y="24384"/>
                  </a:lnTo>
                  <a:lnTo>
                    <a:pt x="204216" y="24384"/>
                  </a:lnTo>
                  <a:lnTo>
                    <a:pt x="204216" y="0"/>
                  </a:lnTo>
                  <a:close/>
                </a:path>
                <a:path w="1499870" h="24764">
                  <a:moveTo>
                    <a:pt x="381000" y="0"/>
                  </a:moveTo>
                  <a:lnTo>
                    <a:pt x="280416" y="0"/>
                  </a:lnTo>
                  <a:lnTo>
                    <a:pt x="280416" y="24384"/>
                  </a:lnTo>
                  <a:lnTo>
                    <a:pt x="381000" y="24384"/>
                  </a:lnTo>
                  <a:lnTo>
                    <a:pt x="381000" y="0"/>
                  </a:lnTo>
                  <a:close/>
                </a:path>
                <a:path w="1499870" h="24764">
                  <a:moveTo>
                    <a:pt x="483108" y="0"/>
                  </a:moveTo>
                  <a:lnTo>
                    <a:pt x="457200" y="0"/>
                  </a:lnTo>
                  <a:lnTo>
                    <a:pt x="457200" y="24384"/>
                  </a:lnTo>
                  <a:lnTo>
                    <a:pt x="483108" y="24384"/>
                  </a:lnTo>
                  <a:lnTo>
                    <a:pt x="483108" y="0"/>
                  </a:lnTo>
                  <a:close/>
                </a:path>
                <a:path w="1499870" h="24764">
                  <a:moveTo>
                    <a:pt x="661416" y="0"/>
                  </a:moveTo>
                  <a:lnTo>
                    <a:pt x="559308" y="0"/>
                  </a:lnTo>
                  <a:lnTo>
                    <a:pt x="559308" y="24384"/>
                  </a:lnTo>
                  <a:lnTo>
                    <a:pt x="661416" y="24384"/>
                  </a:lnTo>
                  <a:lnTo>
                    <a:pt x="661416" y="0"/>
                  </a:lnTo>
                  <a:close/>
                </a:path>
                <a:path w="1499870" h="24764">
                  <a:moveTo>
                    <a:pt x="762000" y="0"/>
                  </a:moveTo>
                  <a:lnTo>
                    <a:pt x="737616" y="0"/>
                  </a:lnTo>
                  <a:lnTo>
                    <a:pt x="737616" y="24384"/>
                  </a:lnTo>
                  <a:lnTo>
                    <a:pt x="762000" y="24384"/>
                  </a:lnTo>
                  <a:lnTo>
                    <a:pt x="762000" y="0"/>
                  </a:lnTo>
                  <a:close/>
                </a:path>
                <a:path w="1499870" h="24764">
                  <a:moveTo>
                    <a:pt x="940308" y="0"/>
                  </a:moveTo>
                  <a:lnTo>
                    <a:pt x="838200" y="0"/>
                  </a:lnTo>
                  <a:lnTo>
                    <a:pt x="838200" y="24384"/>
                  </a:lnTo>
                  <a:lnTo>
                    <a:pt x="940308" y="24384"/>
                  </a:lnTo>
                  <a:lnTo>
                    <a:pt x="940308" y="0"/>
                  </a:lnTo>
                  <a:close/>
                </a:path>
                <a:path w="1499870" h="24764">
                  <a:moveTo>
                    <a:pt x="1042416" y="0"/>
                  </a:moveTo>
                  <a:lnTo>
                    <a:pt x="1016508" y="0"/>
                  </a:lnTo>
                  <a:lnTo>
                    <a:pt x="1016508" y="24384"/>
                  </a:lnTo>
                  <a:lnTo>
                    <a:pt x="1042416" y="24384"/>
                  </a:lnTo>
                  <a:lnTo>
                    <a:pt x="1042416" y="0"/>
                  </a:lnTo>
                  <a:close/>
                </a:path>
                <a:path w="1499870" h="24764">
                  <a:moveTo>
                    <a:pt x="1219200" y="0"/>
                  </a:moveTo>
                  <a:lnTo>
                    <a:pt x="1118616" y="0"/>
                  </a:lnTo>
                  <a:lnTo>
                    <a:pt x="1118616" y="24384"/>
                  </a:lnTo>
                  <a:lnTo>
                    <a:pt x="1219200" y="24384"/>
                  </a:lnTo>
                  <a:lnTo>
                    <a:pt x="1219200" y="0"/>
                  </a:lnTo>
                  <a:close/>
                </a:path>
                <a:path w="1499870" h="24764">
                  <a:moveTo>
                    <a:pt x="1321308" y="0"/>
                  </a:moveTo>
                  <a:lnTo>
                    <a:pt x="1295400" y="0"/>
                  </a:lnTo>
                  <a:lnTo>
                    <a:pt x="1295400" y="24384"/>
                  </a:lnTo>
                  <a:lnTo>
                    <a:pt x="1321308" y="24384"/>
                  </a:lnTo>
                  <a:lnTo>
                    <a:pt x="1321308" y="0"/>
                  </a:lnTo>
                  <a:close/>
                </a:path>
                <a:path w="1499870" h="24764">
                  <a:moveTo>
                    <a:pt x="1499616" y="0"/>
                  </a:moveTo>
                  <a:lnTo>
                    <a:pt x="1397508" y="0"/>
                  </a:lnTo>
                  <a:lnTo>
                    <a:pt x="1397508" y="24384"/>
                  </a:lnTo>
                  <a:lnTo>
                    <a:pt x="1499616" y="24384"/>
                  </a:lnTo>
                  <a:lnTo>
                    <a:pt x="14996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92668" y="3778008"/>
              <a:ext cx="5405755" cy="727075"/>
            </a:xfrm>
            <a:custGeom>
              <a:avLst/>
              <a:gdLst/>
              <a:ahLst/>
              <a:cxnLst/>
              <a:rect l="l" t="t" r="r" b="b"/>
              <a:pathLst>
                <a:path w="5405755" h="727075">
                  <a:moveTo>
                    <a:pt x="5405628" y="106680"/>
                  </a:moveTo>
                  <a:lnTo>
                    <a:pt x="5402580" y="76200"/>
                  </a:lnTo>
                  <a:lnTo>
                    <a:pt x="5402580" y="74676"/>
                  </a:lnTo>
                  <a:lnTo>
                    <a:pt x="5394960" y="44196"/>
                  </a:lnTo>
                  <a:lnTo>
                    <a:pt x="5394960" y="42672"/>
                  </a:lnTo>
                  <a:lnTo>
                    <a:pt x="5382768" y="12192"/>
                  </a:lnTo>
                  <a:lnTo>
                    <a:pt x="5375795" y="0"/>
                  </a:lnTo>
                  <a:lnTo>
                    <a:pt x="5361432" y="0"/>
                  </a:lnTo>
                  <a:lnTo>
                    <a:pt x="5370576" y="18288"/>
                  </a:lnTo>
                  <a:lnTo>
                    <a:pt x="5382768" y="47244"/>
                  </a:lnTo>
                  <a:lnTo>
                    <a:pt x="5390388" y="77724"/>
                  </a:lnTo>
                  <a:lnTo>
                    <a:pt x="5390388" y="76200"/>
                  </a:lnTo>
                  <a:lnTo>
                    <a:pt x="5391912" y="108204"/>
                  </a:lnTo>
                  <a:lnTo>
                    <a:pt x="5390388" y="138684"/>
                  </a:lnTo>
                  <a:lnTo>
                    <a:pt x="5382768" y="169164"/>
                  </a:lnTo>
                  <a:lnTo>
                    <a:pt x="5382768" y="167640"/>
                  </a:lnTo>
                  <a:lnTo>
                    <a:pt x="5370576" y="198120"/>
                  </a:lnTo>
                  <a:lnTo>
                    <a:pt x="5334000" y="257556"/>
                  </a:lnTo>
                  <a:lnTo>
                    <a:pt x="5279136" y="313944"/>
                  </a:lnTo>
                  <a:lnTo>
                    <a:pt x="5245608" y="341376"/>
                  </a:lnTo>
                  <a:lnTo>
                    <a:pt x="5207508" y="368808"/>
                  </a:lnTo>
                  <a:lnTo>
                    <a:pt x="5164836" y="394716"/>
                  </a:lnTo>
                  <a:lnTo>
                    <a:pt x="5070348" y="445008"/>
                  </a:lnTo>
                  <a:lnTo>
                    <a:pt x="5017008" y="467868"/>
                  </a:lnTo>
                  <a:lnTo>
                    <a:pt x="4960620" y="490728"/>
                  </a:lnTo>
                  <a:lnTo>
                    <a:pt x="4901184" y="513588"/>
                  </a:lnTo>
                  <a:lnTo>
                    <a:pt x="4838700" y="534924"/>
                  </a:lnTo>
                  <a:lnTo>
                    <a:pt x="4771644" y="554736"/>
                  </a:lnTo>
                  <a:lnTo>
                    <a:pt x="4703064" y="574548"/>
                  </a:lnTo>
                  <a:lnTo>
                    <a:pt x="4631436" y="592836"/>
                  </a:lnTo>
                  <a:lnTo>
                    <a:pt x="4556760" y="609600"/>
                  </a:lnTo>
                  <a:lnTo>
                    <a:pt x="4479036" y="624840"/>
                  </a:lnTo>
                  <a:lnTo>
                    <a:pt x="4399788" y="640080"/>
                  </a:lnTo>
                  <a:lnTo>
                    <a:pt x="4317492" y="653796"/>
                  </a:lnTo>
                  <a:lnTo>
                    <a:pt x="4232148" y="665988"/>
                  </a:lnTo>
                  <a:lnTo>
                    <a:pt x="4145280" y="676656"/>
                  </a:lnTo>
                  <a:lnTo>
                    <a:pt x="4056888" y="685800"/>
                  </a:lnTo>
                  <a:lnTo>
                    <a:pt x="3966972" y="694944"/>
                  </a:lnTo>
                  <a:lnTo>
                    <a:pt x="3781044" y="707136"/>
                  </a:lnTo>
                  <a:lnTo>
                    <a:pt x="3589020" y="713232"/>
                  </a:lnTo>
                  <a:lnTo>
                    <a:pt x="3392424" y="713232"/>
                  </a:lnTo>
                  <a:lnTo>
                    <a:pt x="3200400" y="707136"/>
                  </a:lnTo>
                  <a:lnTo>
                    <a:pt x="3105912" y="701040"/>
                  </a:lnTo>
                  <a:lnTo>
                    <a:pt x="3014472" y="694944"/>
                  </a:lnTo>
                  <a:lnTo>
                    <a:pt x="2834640" y="676656"/>
                  </a:lnTo>
                  <a:lnTo>
                    <a:pt x="2749296" y="665988"/>
                  </a:lnTo>
                  <a:lnTo>
                    <a:pt x="2663952" y="653796"/>
                  </a:lnTo>
                  <a:lnTo>
                    <a:pt x="2581656" y="640080"/>
                  </a:lnTo>
                  <a:lnTo>
                    <a:pt x="2502408" y="624840"/>
                  </a:lnTo>
                  <a:lnTo>
                    <a:pt x="2424684" y="609600"/>
                  </a:lnTo>
                  <a:lnTo>
                    <a:pt x="2350008" y="592836"/>
                  </a:lnTo>
                  <a:lnTo>
                    <a:pt x="2278380" y="574548"/>
                  </a:lnTo>
                  <a:lnTo>
                    <a:pt x="2209800" y="554736"/>
                  </a:lnTo>
                  <a:lnTo>
                    <a:pt x="2142744" y="534924"/>
                  </a:lnTo>
                  <a:lnTo>
                    <a:pt x="2080260" y="513588"/>
                  </a:lnTo>
                  <a:lnTo>
                    <a:pt x="2020824" y="490728"/>
                  </a:lnTo>
                  <a:lnTo>
                    <a:pt x="1964436" y="467868"/>
                  </a:lnTo>
                  <a:lnTo>
                    <a:pt x="1911096" y="445008"/>
                  </a:lnTo>
                  <a:lnTo>
                    <a:pt x="1860804" y="419100"/>
                  </a:lnTo>
                  <a:lnTo>
                    <a:pt x="1815084" y="394716"/>
                  </a:lnTo>
                  <a:lnTo>
                    <a:pt x="1773936" y="367284"/>
                  </a:lnTo>
                  <a:lnTo>
                    <a:pt x="1735836" y="341376"/>
                  </a:lnTo>
                  <a:lnTo>
                    <a:pt x="1702308" y="313944"/>
                  </a:lnTo>
                  <a:lnTo>
                    <a:pt x="1673352" y="284988"/>
                  </a:lnTo>
                  <a:lnTo>
                    <a:pt x="1647444" y="256032"/>
                  </a:lnTo>
                  <a:lnTo>
                    <a:pt x="1622552" y="220954"/>
                  </a:lnTo>
                  <a:lnTo>
                    <a:pt x="1670304" y="219456"/>
                  </a:lnTo>
                  <a:lnTo>
                    <a:pt x="1764792" y="216408"/>
                  </a:lnTo>
                  <a:lnTo>
                    <a:pt x="1859280" y="210312"/>
                  </a:lnTo>
                  <a:lnTo>
                    <a:pt x="1952244" y="204216"/>
                  </a:lnTo>
                  <a:lnTo>
                    <a:pt x="2132076" y="185928"/>
                  </a:lnTo>
                  <a:lnTo>
                    <a:pt x="2218944" y="175260"/>
                  </a:lnTo>
                  <a:lnTo>
                    <a:pt x="2302764" y="163068"/>
                  </a:lnTo>
                  <a:lnTo>
                    <a:pt x="2385060" y="149352"/>
                  </a:lnTo>
                  <a:lnTo>
                    <a:pt x="2465832" y="134112"/>
                  </a:lnTo>
                  <a:lnTo>
                    <a:pt x="2543556" y="118872"/>
                  </a:lnTo>
                  <a:lnTo>
                    <a:pt x="2618232" y="100584"/>
                  </a:lnTo>
                  <a:lnTo>
                    <a:pt x="2689860" y="82296"/>
                  </a:lnTo>
                  <a:lnTo>
                    <a:pt x="2759964" y="64008"/>
                  </a:lnTo>
                  <a:lnTo>
                    <a:pt x="2825496" y="42672"/>
                  </a:lnTo>
                  <a:lnTo>
                    <a:pt x="2889504" y="22860"/>
                  </a:lnTo>
                  <a:lnTo>
                    <a:pt x="2948940" y="0"/>
                  </a:lnTo>
                  <a:lnTo>
                    <a:pt x="2912668" y="0"/>
                  </a:lnTo>
                  <a:lnTo>
                    <a:pt x="2884932" y="10668"/>
                  </a:lnTo>
                  <a:lnTo>
                    <a:pt x="2822448" y="32004"/>
                  </a:lnTo>
                  <a:lnTo>
                    <a:pt x="2755392" y="51816"/>
                  </a:lnTo>
                  <a:lnTo>
                    <a:pt x="2686812" y="70104"/>
                  </a:lnTo>
                  <a:lnTo>
                    <a:pt x="2615184" y="88392"/>
                  </a:lnTo>
                  <a:lnTo>
                    <a:pt x="2540508" y="106680"/>
                  </a:lnTo>
                  <a:lnTo>
                    <a:pt x="2462784" y="121920"/>
                  </a:lnTo>
                  <a:lnTo>
                    <a:pt x="2383536" y="137160"/>
                  </a:lnTo>
                  <a:lnTo>
                    <a:pt x="2301240" y="149352"/>
                  </a:lnTo>
                  <a:lnTo>
                    <a:pt x="2130552" y="173736"/>
                  </a:lnTo>
                  <a:lnTo>
                    <a:pt x="2040636" y="182880"/>
                  </a:lnTo>
                  <a:lnTo>
                    <a:pt x="1950720" y="190500"/>
                  </a:lnTo>
                  <a:lnTo>
                    <a:pt x="1859280" y="198120"/>
                  </a:lnTo>
                  <a:lnTo>
                    <a:pt x="1764792" y="202692"/>
                  </a:lnTo>
                  <a:lnTo>
                    <a:pt x="1668780" y="207264"/>
                  </a:lnTo>
                  <a:lnTo>
                    <a:pt x="1615122" y="208127"/>
                  </a:lnTo>
                  <a:lnTo>
                    <a:pt x="1609344" y="198120"/>
                  </a:lnTo>
                  <a:lnTo>
                    <a:pt x="1598676" y="167640"/>
                  </a:lnTo>
                  <a:lnTo>
                    <a:pt x="1598676" y="169164"/>
                  </a:lnTo>
                  <a:lnTo>
                    <a:pt x="1591056" y="138684"/>
                  </a:lnTo>
                  <a:lnTo>
                    <a:pt x="1588008" y="108204"/>
                  </a:lnTo>
                  <a:lnTo>
                    <a:pt x="1589532" y="108204"/>
                  </a:lnTo>
                  <a:lnTo>
                    <a:pt x="1591056" y="76200"/>
                  </a:lnTo>
                  <a:lnTo>
                    <a:pt x="1591056" y="77724"/>
                  </a:lnTo>
                  <a:lnTo>
                    <a:pt x="1598676" y="47244"/>
                  </a:lnTo>
                  <a:lnTo>
                    <a:pt x="1610868" y="16764"/>
                  </a:lnTo>
                  <a:lnTo>
                    <a:pt x="1619681" y="0"/>
                  </a:lnTo>
                  <a:lnTo>
                    <a:pt x="1605381" y="0"/>
                  </a:lnTo>
                  <a:lnTo>
                    <a:pt x="1598676" y="12192"/>
                  </a:lnTo>
                  <a:lnTo>
                    <a:pt x="1586484" y="42672"/>
                  </a:lnTo>
                  <a:lnTo>
                    <a:pt x="1586484" y="44196"/>
                  </a:lnTo>
                  <a:lnTo>
                    <a:pt x="1578864" y="74676"/>
                  </a:lnTo>
                  <a:lnTo>
                    <a:pt x="1578864" y="76200"/>
                  </a:lnTo>
                  <a:lnTo>
                    <a:pt x="1575816" y="108204"/>
                  </a:lnTo>
                  <a:lnTo>
                    <a:pt x="1578864" y="140208"/>
                  </a:lnTo>
                  <a:lnTo>
                    <a:pt x="1586484" y="172212"/>
                  </a:lnTo>
                  <a:lnTo>
                    <a:pt x="1588008" y="176212"/>
                  </a:lnTo>
                  <a:lnTo>
                    <a:pt x="1598676" y="204216"/>
                  </a:lnTo>
                  <a:lnTo>
                    <a:pt x="1600936" y="208343"/>
                  </a:lnTo>
                  <a:lnTo>
                    <a:pt x="1572768" y="208788"/>
                  </a:lnTo>
                  <a:lnTo>
                    <a:pt x="1473708" y="210312"/>
                  </a:lnTo>
                  <a:lnTo>
                    <a:pt x="1280160" y="207264"/>
                  </a:lnTo>
                  <a:lnTo>
                    <a:pt x="1184148" y="202692"/>
                  </a:lnTo>
                  <a:lnTo>
                    <a:pt x="1089660" y="198120"/>
                  </a:lnTo>
                  <a:lnTo>
                    <a:pt x="998220" y="190500"/>
                  </a:lnTo>
                  <a:lnTo>
                    <a:pt x="908304" y="182880"/>
                  </a:lnTo>
                  <a:lnTo>
                    <a:pt x="818388" y="173736"/>
                  </a:lnTo>
                  <a:lnTo>
                    <a:pt x="647700" y="149352"/>
                  </a:lnTo>
                  <a:lnTo>
                    <a:pt x="565404" y="137160"/>
                  </a:lnTo>
                  <a:lnTo>
                    <a:pt x="486156" y="121920"/>
                  </a:lnTo>
                  <a:lnTo>
                    <a:pt x="408432" y="106680"/>
                  </a:lnTo>
                  <a:lnTo>
                    <a:pt x="333756" y="88392"/>
                  </a:lnTo>
                  <a:lnTo>
                    <a:pt x="262128" y="70104"/>
                  </a:lnTo>
                  <a:lnTo>
                    <a:pt x="193548" y="51816"/>
                  </a:lnTo>
                  <a:lnTo>
                    <a:pt x="126492" y="32004"/>
                  </a:lnTo>
                  <a:lnTo>
                    <a:pt x="64008" y="10668"/>
                  </a:lnTo>
                  <a:lnTo>
                    <a:pt x="36271" y="0"/>
                  </a:lnTo>
                  <a:lnTo>
                    <a:pt x="0" y="0"/>
                  </a:lnTo>
                  <a:lnTo>
                    <a:pt x="59436" y="22860"/>
                  </a:lnTo>
                  <a:lnTo>
                    <a:pt x="123444" y="44196"/>
                  </a:lnTo>
                  <a:lnTo>
                    <a:pt x="190500" y="64008"/>
                  </a:lnTo>
                  <a:lnTo>
                    <a:pt x="259080" y="83820"/>
                  </a:lnTo>
                  <a:lnTo>
                    <a:pt x="330708" y="100584"/>
                  </a:lnTo>
                  <a:lnTo>
                    <a:pt x="406908" y="118872"/>
                  </a:lnTo>
                  <a:lnTo>
                    <a:pt x="484632" y="134112"/>
                  </a:lnTo>
                  <a:lnTo>
                    <a:pt x="563880" y="149352"/>
                  </a:lnTo>
                  <a:lnTo>
                    <a:pt x="646176" y="163068"/>
                  </a:lnTo>
                  <a:lnTo>
                    <a:pt x="731520" y="175260"/>
                  </a:lnTo>
                  <a:lnTo>
                    <a:pt x="818388" y="185928"/>
                  </a:lnTo>
                  <a:lnTo>
                    <a:pt x="906780" y="195072"/>
                  </a:lnTo>
                  <a:lnTo>
                    <a:pt x="996696" y="204216"/>
                  </a:lnTo>
                  <a:lnTo>
                    <a:pt x="1089660" y="210312"/>
                  </a:lnTo>
                  <a:lnTo>
                    <a:pt x="1184148" y="216408"/>
                  </a:lnTo>
                  <a:lnTo>
                    <a:pt x="1280160" y="219494"/>
                  </a:lnTo>
                  <a:lnTo>
                    <a:pt x="1376172" y="222504"/>
                  </a:lnTo>
                  <a:lnTo>
                    <a:pt x="1572768" y="222504"/>
                  </a:lnTo>
                  <a:lnTo>
                    <a:pt x="1608124" y="221399"/>
                  </a:lnTo>
                  <a:lnTo>
                    <a:pt x="1615440" y="234696"/>
                  </a:lnTo>
                  <a:lnTo>
                    <a:pt x="1638300" y="265176"/>
                  </a:lnTo>
                  <a:lnTo>
                    <a:pt x="1664208" y="294132"/>
                  </a:lnTo>
                  <a:lnTo>
                    <a:pt x="1694688" y="323088"/>
                  </a:lnTo>
                  <a:lnTo>
                    <a:pt x="1728216" y="352044"/>
                  </a:lnTo>
                  <a:lnTo>
                    <a:pt x="1767840" y="377952"/>
                  </a:lnTo>
                  <a:lnTo>
                    <a:pt x="1808988" y="405384"/>
                  </a:lnTo>
                  <a:lnTo>
                    <a:pt x="1856232" y="431292"/>
                  </a:lnTo>
                  <a:lnTo>
                    <a:pt x="1906524" y="455676"/>
                  </a:lnTo>
                  <a:lnTo>
                    <a:pt x="1959864" y="480060"/>
                  </a:lnTo>
                  <a:lnTo>
                    <a:pt x="2016252" y="502920"/>
                  </a:lnTo>
                  <a:lnTo>
                    <a:pt x="2075688" y="525780"/>
                  </a:lnTo>
                  <a:lnTo>
                    <a:pt x="2139696" y="547116"/>
                  </a:lnTo>
                  <a:lnTo>
                    <a:pt x="2205228" y="566928"/>
                  </a:lnTo>
                  <a:lnTo>
                    <a:pt x="2275332" y="586740"/>
                  </a:lnTo>
                  <a:lnTo>
                    <a:pt x="2346960" y="605028"/>
                  </a:lnTo>
                  <a:lnTo>
                    <a:pt x="2423160" y="621792"/>
                  </a:lnTo>
                  <a:lnTo>
                    <a:pt x="2499360" y="637032"/>
                  </a:lnTo>
                  <a:lnTo>
                    <a:pt x="2580132" y="652272"/>
                  </a:lnTo>
                  <a:lnTo>
                    <a:pt x="2662428" y="665988"/>
                  </a:lnTo>
                  <a:lnTo>
                    <a:pt x="2747772" y="678180"/>
                  </a:lnTo>
                  <a:lnTo>
                    <a:pt x="2834640" y="688848"/>
                  </a:lnTo>
                  <a:lnTo>
                    <a:pt x="2923032" y="697992"/>
                  </a:lnTo>
                  <a:lnTo>
                    <a:pt x="3012948" y="707136"/>
                  </a:lnTo>
                  <a:lnTo>
                    <a:pt x="3105912" y="713232"/>
                  </a:lnTo>
                  <a:lnTo>
                    <a:pt x="3200400" y="719328"/>
                  </a:lnTo>
                  <a:lnTo>
                    <a:pt x="3294888" y="723900"/>
                  </a:lnTo>
                  <a:lnTo>
                    <a:pt x="3491484" y="726948"/>
                  </a:lnTo>
                  <a:lnTo>
                    <a:pt x="3686556" y="723900"/>
                  </a:lnTo>
                  <a:lnTo>
                    <a:pt x="3781044" y="719328"/>
                  </a:lnTo>
                  <a:lnTo>
                    <a:pt x="3875532" y="713232"/>
                  </a:lnTo>
                  <a:lnTo>
                    <a:pt x="3968496" y="707136"/>
                  </a:lnTo>
                  <a:lnTo>
                    <a:pt x="4058412" y="697992"/>
                  </a:lnTo>
                  <a:lnTo>
                    <a:pt x="4146804" y="688848"/>
                  </a:lnTo>
                  <a:lnTo>
                    <a:pt x="4233672" y="678180"/>
                  </a:lnTo>
                  <a:lnTo>
                    <a:pt x="4319016" y="665988"/>
                  </a:lnTo>
                  <a:lnTo>
                    <a:pt x="4401312" y="652272"/>
                  </a:lnTo>
                  <a:lnTo>
                    <a:pt x="4482084" y="637032"/>
                  </a:lnTo>
                  <a:lnTo>
                    <a:pt x="4558284" y="621792"/>
                  </a:lnTo>
                  <a:lnTo>
                    <a:pt x="4634484" y="605028"/>
                  </a:lnTo>
                  <a:lnTo>
                    <a:pt x="4706112" y="586740"/>
                  </a:lnTo>
                  <a:lnTo>
                    <a:pt x="4776216" y="566928"/>
                  </a:lnTo>
                  <a:lnTo>
                    <a:pt x="4841748" y="547116"/>
                  </a:lnTo>
                  <a:lnTo>
                    <a:pt x="4905756" y="525780"/>
                  </a:lnTo>
                  <a:lnTo>
                    <a:pt x="4965192" y="502920"/>
                  </a:lnTo>
                  <a:lnTo>
                    <a:pt x="5021580" y="480060"/>
                  </a:lnTo>
                  <a:lnTo>
                    <a:pt x="5076444" y="455676"/>
                  </a:lnTo>
                  <a:lnTo>
                    <a:pt x="5125212" y="431292"/>
                  </a:lnTo>
                  <a:lnTo>
                    <a:pt x="5172456" y="405384"/>
                  </a:lnTo>
                  <a:lnTo>
                    <a:pt x="5215128" y="377952"/>
                  </a:lnTo>
                  <a:lnTo>
                    <a:pt x="5253228" y="350520"/>
                  </a:lnTo>
                  <a:lnTo>
                    <a:pt x="5286756" y="323088"/>
                  </a:lnTo>
                  <a:lnTo>
                    <a:pt x="5317236" y="294132"/>
                  </a:lnTo>
                  <a:lnTo>
                    <a:pt x="5343144" y="265176"/>
                  </a:lnTo>
                  <a:lnTo>
                    <a:pt x="5366004" y="234696"/>
                  </a:lnTo>
                  <a:lnTo>
                    <a:pt x="5391912" y="180213"/>
                  </a:lnTo>
                  <a:lnTo>
                    <a:pt x="5394960" y="172212"/>
                  </a:lnTo>
                  <a:lnTo>
                    <a:pt x="5402580" y="140208"/>
                  </a:lnTo>
                  <a:lnTo>
                    <a:pt x="5405628" y="108204"/>
                  </a:lnTo>
                  <a:lnTo>
                    <a:pt x="5405628" y="1066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82482" y="3989832"/>
              <a:ext cx="504825" cy="271780"/>
            </a:xfrm>
            <a:custGeom>
              <a:avLst/>
              <a:gdLst/>
              <a:ahLst/>
              <a:cxnLst/>
              <a:rect l="l" t="t" r="r" b="b"/>
              <a:pathLst>
                <a:path w="504825" h="271779">
                  <a:moveTo>
                    <a:pt x="504420" y="271272"/>
                  </a:moveTo>
                  <a:lnTo>
                    <a:pt x="82272" y="0"/>
                  </a:lnTo>
                  <a:lnTo>
                    <a:pt x="72009" y="1690"/>
                  </a:lnTo>
                  <a:lnTo>
                    <a:pt x="61888" y="4381"/>
                  </a:lnTo>
                  <a:lnTo>
                    <a:pt x="16240" y="35242"/>
                  </a:lnTo>
                  <a:lnTo>
                    <a:pt x="0" y="97917"/>
                  </a:lnTo>
                  <a:lnTo>
                    <a:pt x="12168" y="129540"/>
                  </a:lnTo>
                  <a:lnTo>
                    <a:pt x="45500" y="162823"/>
                  </a:lnTo>
                  <a:lnTo>
                    <a:pt x="82512" y="192028"/>
                  </a:lnTo>
                  <a:lnTo>
                    <a:pt x="122775" y="216994"/>
                  </a:lnTo>
                  <a:lnTo>
                    <a:pt x="165865" y="237561"/>
                  </a:lnTo>
                  <a:lnTo>
                    <a:pt x="211354" y="253570"/>
                  </a:lnTo>
                  <a:lnTo>
                    <a:pt x="258816" y="264860"/>
                  </a:lnTo>
                  <a:lnTo>
                    <a:pt x="307824" y="271272"/>
                  </a:lnTo>
                  <a:lnTo>
                    <a:pt x="504420" y="27127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67802" y="3777995"/>
              <a:ext cx="419099" cy="48310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567802" y="3777996"/>
              <a:ext cx="419100" cy="483234"/>
            </a:xfrm>
            <a:custGeom>
              <a:avLst/>
              <a:gdLst/>
              <a:ahLst/>
              <a:cxnLst/>
              <a:rect l="l" t="t" r="r" b="b"/>
              <a:pathLst>
                <a:path w="419100" h="483235">
                  <a:moveTo>
                    <a:pt x="419099" y="483107"/>
                  </a:moveTo>
                  <a:lnTo>
                    <a:pt x="419099" y="240791"/>
                  </a:lnTo>
                  <a:lnTo>
                    <a:pt x="257112" y="0"/>
                  </a:lnTo>
                </a:path>
                <a:path w="419100" h="483235">
                  <a:moveTo>
                    <a:pt x="0" y="0"/>
                  </a:moveTo>
                  <a:lnTo>
                    <a:pt x="0" y="260603"/>
                  </a:lnTo>
                  <a:lnTo>
                    <a:pt x="126491" y="329183"/>
                  </a:lnTo>
                  <a:lnTo>
                    <a:pt x="126491" y="70103"/>
                  </a:lnTo>
                  <a:lnTo>
                    <a:pt x="257555" y="138683"/>
                  </a:lnTo>
                  <a:lnTo>
                    <a:pt x="257555" y="397763"/>
                  </a:lnTo>
                  <a:lnTo>
                    <a:pt x="419099" y="483107"/>
                  </a:lnTo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694310" y="3848100"/>
              <a:ext cx="24368" cy="259079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537322" y="3445764"/>
              <a:ext cx="673607" cy="3352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537322" y="3777996"/>
              <a:ext cx="7620" cy="3175"/>
            </a:xfrm>
            <a:custGeom>
              <a:avLst/>
              <a:gdLst/>
              <a:ahLst/>
              <a:cxnLst/>
              <a:rect l="l" t="t" r="r" b="b"/>
              <a:pathLst>
                <a:path w="7619" h="3175">
                  <a:moveTo>
                    <a:pt x="5726" y="0"/>
                  </a:moveTo>
                  <a:lnTo>
                    <a:pt x="0" y="3047"/>
                  </a:lnTo>
                  <a:lnTo>
                    <a:pt x="7000" y="0"/>
                  </a:lnTo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986902" y="3806951"/>
              <a:ext cx="399287" cy="454151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986902" y="3806951"/>
              <a:ext cx="399415" cy="454659"/>
            </a:xfrm>
            <a:custGeom>
              <a:avLst/>
              <a:gdLst/>
              <a:ahLst/>
              <a:cxnLst/>
              <a:rect l="l" t="t" r="r" b="b"/>
              <a:pathLst>
                <a:path w="399414" h="454660">
                  <a:moveTo>
                    <a:pt x="0" y="454151"/>
                  </a:moveTo>
                  <a:lnTo>
                    <a:pt x="399287" y="240791"/>
                  </a:lnTo>
                  <a:lnTo>
                    <a:pt x="399287" y="0"/>
                  </a:lnTo>
                  <a:lnTo>
                    <a:pt x="0" y="211835"/>
                  </a:lnTo>
                  <a:lnTo>
                    <a:pt x="0" y="454151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689729" y="3843534"/>
              <a:ext cx="135629" cy="307841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718678" y="3861815"/>
              <a:ext cx="106680" cy="289560"/>
            </a:xfrm>
            <a:custGeom>
              <a:avLst/>
              <a:gdLst/>
              <a:ahLst/>
              <a:cxnLst/>
              <a:rect l="l" t="t" r="r" b="b"/>
              <a:pathLst>
                <a:path w="106680" h="289560">
                  <a:moveTo>
                    <a:pt x="0" y="231647"/>
                  </a:moveTo>
                  <a:lnTo>
                    <a:pt x="106679" y="289559"/>
                  </a:lnTo>
                  <a:lnTo>
                    <a:pt x="106679" y="54863"/>
                  </a:lnTo>
                  <a:lnTo>
                    <a:pt x="0" y="0"/>
                  </a:lnTo>
                  <a:lnTo>
                    <a:pt x="0" y="231647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761350" y="3445764"/>
              <a:ext cx="673607" cy="573023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824915" y="3777996"/>
              <a:ext cx="610235" cy="241300"/>
            </a:xfrm>
            <a:custGeom>
              <a:avLst/>
              <a:gdLst/>
              <a:ahLst/>
              <a:cxnLst/>
              <a:rect l="l" t="t" r="r" b="b"/>
              <a:pathLst>
                <a:path w="610235" h="241300">
                  <a:moveTo>
                    <a:pt x="161987" y="240791"/>
                  </a:moveTo>
                  <a:lnTo>
                    <a:pt x="610043" y="3047"/>
                  </a:lnTo>
                  <a:lnTo>
                    <a:pt x="608006" y="0"/>
                  </a:lnTo>
                </a:path>
                <a:path w="610235" h="241300">
                  <a:moveTo>
                    <a:pt x="0" y="0"/>
                  </a:moveTo>
                  <a:lnTo>
                    <a:pt x="161987" y="240791"/>
                  </a:lnTo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37322" y="3777996"/>
              <a:ext cx="897890" cy="483234"/>
            </a:xfrm>
            <a:custGeom>
              <a:avLst/>
              <a:gdLst/>
              <a:ahLst/>
              <a:cxnLst/>
              <a:rect l="l" t="t" r="r" b="b"/>
              <a:pathLst>
                <a:path w="897889" h="483235">
                  <a:moveTo>
                    <a:pt x="848867" y="269747"/>
                  </a:moveTo>
                  <a:lnTo>
                    <a:pt x="848867" y="28955"/>
                  </a:lnTo>
                  <a:lnTo>
                    <a:pt x="897635" y="3047"/>
                  </a:lnTo>
                  <a:lnTo>
                    <a:pt x="895599" y="0"/>
                  </a:lnTo>
                </a:path>
                <a:path w="897889" h="483235">
                  <a:moveTo>
                    <a:pt x="5667" y="0"/>
                  </a:moveTo>
                  <a:lnTo>
                    <a:pt x="0" y="3047"/>
                  </a:lnTo>
                  <a:lnTo>
                    <a:pt x="8272" y="0"/>
                  </a:lnTo>
                </a:path>
                <a:path w="897889" h="483235">
                  <a:moveTo>
                    <a:pt x="28999" y="0"/>
                  </a:moveTo>
                  <a:lnTo>
                    <a:pt x="30479" y="260603"/>
                  </a:lnTo>
                  <a:lnTo>
                    <a:pt x="156971" y="329183"/>
                  </a:lnTo>
                  <a:lnTo>
                    <a:pt x="181355" y="315467"/>
                  </a:lnTo>
                  <a:lnTo>
                    <a:pt x="288035" y="373379"/>
                  </a:lnTo>
                  <a:lnTo>
                    <a:pt x="288035" y="397763"/>
                  </a:lnTo>
                  <a:lnTo>
                    <a:pt x="449579" y="483107"/>
                  </a:lnTo>
                  <a:lnTo>
                    <a:pt x="848867" y="269747"/>
                  </a:lnTo>
                </a:path>
              </a:pathLst>
            </a:custGeom>
            <a:ln w="12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498734" y="4494276"/>
              <a:ext cx="502920" cy="269875"/>
            </a:xfrm>
            <a:custGeom>
              <a:avLst/>
              <a:gdLst/>
              <a:ahLst/>
              <a:cxnLst/>
              <a:rect l="l" t="t" r="r" b="b"/>
              <a:pathLst>
                <a:path w="502920" h="269875">
                  <a:moveTo>
                    <a:pt x="502896" y="269748"/>
                  </a:moveTo>
                  <a:lnTo>
                    <a:pt x="82272" y="0"/>
                  </a:lnTo>
                  <a:lnTo>
                    <a:pt x="72009" y="833"/>
                  </a:lnTo>
                  <a:lnTo>
                    <a:pt x="61888" y="3238"/>
                  </a:lnTo>
                  <a:lnTo>
                    <a:pt x="16240" y="35004"/>
                  </a:lnTo>
                  <a:lnTo>
                    <a:pt x="0" y="96631"/>
                  </a:lnTo>
                  <a:lnTo>
                    <a:pt x="12168" y="128016"/>
                  </a:lnTo>
                  <a:lnTo>
                    <a:pt x="45496" y="161379"/>
                  </a:lnTo>
                  <a:lnTo>
                    <a:pt x="82476" y="190771"/>
                  </a:lnTo>
                  <a:lnTo>
                    <a:pt x="122655" y="215950"/>
                  </a:lnTo>
                  <a:lnTo>
                    <a:pt x="165581" y="236677"/>
                  </a:lnTo>
                  <a:lnTo>
                    <a:pt x="210799" y="252712"/>
                  </a:lnTo>
                  <a:lnTo>
                    <a:pt x="257856" y="263816"/>
                  </a:lnTo>
                  <a:lnTo>
                    <a:pt x="306300" y="269748"/>
                  </a:lnTo>
                  <a:lnTo>
                    <a:pt x="502896" y="26974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84054" y="4188713"/>
              <a:ext cx="417575" cy="57531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584054" y="4187951"/>
              <a:ext cx="417830" cy="576580"/>
            </a:xfrm>
            <a:custGeom>
              <a:avLst/>
              <a:gdLst/>
              <a:ahLst/>
              <a:cxnLst/>
              <a:rect l="l" t="t" r="r" b="b"/>
              <a:pathLst>
                <a:path w="417829" h="576579">
                  <a:moveTo>
                    <a:pt x="417575" y="576071"/>
                  </a:moveTo>
                  <a:lnTo>
                    <a:pt x="417575" y="335279"/>
                  </a:lnTo>
                  <a:lnTo>
                    <a:pt x="193547" y="0"/>
                  </a:lnTo>
                  <a:lnTo>
                    <a:pt x="0" y="86867"/>
                  </a:lnTo>
                  <a:lnTo>
                    <a:pt x="0" y="353567"/>
                  </a:lnTo>
                  <a:lnTo>
                    <a:pt x="126491" y="422147"/>
                  </a:lnTo>
                  <a:lnTo>
                    <a:pt x="126491" y="163067"/>
                  </a:lnTo>
                  <a:lnTo>
                    <a:pt x="257555" y="231647"/>
                  </a:lnTo>
                  <a:lnTo>
                    <a:pt x="257555" y="490727"/>
                  </a:lnTo>
                  <a:lnTo>
                    <a:pt x="417575" y="576071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896474" y="3939540"/>
              <a:ext cx="164591" cy="8686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896474" y="3939539"/>
              <a:ext cx="165100" cy="86995"/>
            </a:xfrm>
            <a:custGeom>
              <a:avLst/>
              <a:gdLst/>
              <a:ahLst/>
              <a:cxnLst/>
              <a:rect l="l" t="t" r="r" b="b"/>
              <a:pathLst>
                <a:path w="165100" h="86995">
                  <a:moveTo>
                    <a:pt x="82295" y="86867"/>
                  </a:moveTo>
                  <a:lnTo>
                    <a:pt x="164591" y="42671"/>
                  </a:lnTo>
                  <a:lnTo>
                    <a:pt x="82295" y="0"/>
                  </a:lnTo>
                  <a:lnTo>
                    <a:pt x="0" y="42671"/>
                  </a:lnTo>
                  <a:lnTo>
                    <a:pt x="82295" y="86867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710562" y="4352543"/>
              <a:ext cx="24368" cy="25755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553574" y="3948684"/>
              <a:ext cx="673607" cy="33527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553574" y="3948683"/>
              <a:ext cx="673735" cy="335280"/>
            </a:xfrm>
            <a:custGeom>
              <a:avLst/>
              <a:gdLst/>
              <a:ahLst/>
              <a:cxnLst/>
              <a:rect l="l" t="t" r="r" b="b"/>
              <a:pathLst>
                <a:path w="673735" h="335279">
                  <a:moveTo>
                    <a:pt x="224027" y="239267"/>
                  </a:moveTo>
                  <a:lnTo>
                    <a:pt x="673607" y="0"/>
                  </a:lnTo>
                  <a:lnTo>
                    <a:pt x="448055" y="96011"/>
                  </a:lnTo>
                  <a:lnTo>
                    <a:pt x="0" y="335279"/>
                  </a:lnTo>
                  <a:lnTo>
                    <a:pt x="224027" y="239267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896474" y="4064507"/>
              <a:ext cx="82550" cy="35560"/>
            </a:xfrm>
            <a:custGeom>
              <a:avLst/>
              <a:gdLst/>
              <a:ahLst/>
              <a:cxnLst/>
              <a:rect l="l" t="t" r="r" b="b"/>
              <a:pathLst>
                <a:path w="82550" h="35560">
                  <a:moveTo>
                    <a:pt x="0" y="35051"/>
                  </a:moveTo>
                  <a:lnTo>
                    <a:pt x="82295" y="0"/>
                  </a:lnTo>
                </a:path>
              </a:pathLst>
            </a:custGeom>
            <a:ln w="9131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978786" y="3983736"/>
              <a:ext cx="82280" cy="8077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978770" y="3982211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0" y="82295"/>
                  </a:moveTo>
                  <a:lnTo>
                    <a:pt x="82295" y="38099"/>
                  </a:lnTo>
                  <a:lnTo>
                    <a:pt x="82295" y="0"/>
                  </a:lnTo>
                  <a:lnTo>
                    <a:pt x="0" y="44195"/>
                  </a:lnTo>
                  <a:lnTo>
                    <a:pt x="0" y="82295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896489" y="3982211"/>
              <a:ext cx="82280" cy="117347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896474" y="3982211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82550" h="117475">
                  <a:moveTo>
                    <a:pt x="82295" y="82295"/>
                  </a:moveTo>
                  <a:lnTo>
                    <a:pt x="82295" y="44195"/>
                  </a:lnTo>
                  <a:lnTo>
                    <a:pt x="0" y="0"/>
                  </a:lnTo>
                  <a:lnTo>
                    <a:pt x="0" y="117347"/>
                  </a:lnTo>
                  <a:lnTo>
                    <a:pt x="82295" y="82295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001630" y="4309872"/>
              <a:ext cx="400811" cy="454151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705981" y="4346454"/>
              <a:ext cx="135629" cy="307841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001630" y="4309872"/>
              <a:ext cx="401320" cy="454659"/>
            </a:xfrm>
            <a:custGeom>
              <a:avLst/>
              <a:gdLst/>
              <a:ahLst/>
              <a:cxnLst/>
              <a:rect l="l" t="t" r="r" b="b"/>
              <a:pathLst>
                <a:path w="401320" h="454660">
                  <a:moveTo>
                    <a:pt x="0" y="454151"/>
                  </a:moveTo>
                  <a:lnTo>
                    <a:pt x="400811" y="242315"/>
                  </a:lnTo>
                  <a:lnTo>
                    <a:pt x="400811" y="0"/>
                  </a:lnTo>
                  <a:lnTo>
                    <a:pt x="0" y="213359"/>
                  </a:lnTo>
                  <a:lnTo>
                    <a:pt x="0" y="454151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734930" y="4364736"/>
              <a:ext cx="106680" cy="289560"/>
            </a:xfrm>
            <a:custGeom>
              <a:avLst/>
              <a:gdLst/>
              <a:ahLst/>
              <a:cxnLst/>
              <a:rect l="l" t="t" r="r" b="b"/>
              <a:pathLst>
                <a:path w="106679" h="289560">
                  <a:moveTo>
                    <a:pt x="0" y="231647"/>
                  </a:moveTo>
                  <a:lnTo>
                    <a:pt x="106679" y="289559"/>
                  </a:lnTo>
                  <a:lnTo>
                    <a:pt x="106679" y="54863"/>
                  </a:lnTo>
                  <a:lnTo>
                    <a:pt x="0" y="0"/>
                  </a:lnTo>
                  <a:lnTo>
                    <a:pt x="0" y="231647"/>
                  </a:lnTo>
                  <a:close/>
                </a:path>
              </a:pathLst>
            </a:custGeom>
            <a:ln w="9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777602" y="3948684"/>
              <a:ext cx="673607" cy="574547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777602" y="3948683"/>
              <a:ext cx="673735" cy="574675"/>
            </a:xfrm>
            <a:custGeom>
              <a:avLst/>
              <a:gdLst/>
              <a:ahLst/>
              <a:cxnLst/>
              <a:rect l="l" t="t" r="r" b="b"/>
              <a:pathLst>
                <a:path w="673735" h="574675">
                  <a:moveTo>
                    <a:pt x="224027" y="574547"/>
                  </a:moveTo>
                  <a:lnTo>
                    <a:pt x="673607" y="335279"/>
                  </a:lnTo>
                  <a:lnTo>
                    <a:pt x="449579" y="0"/>
                  </a:lnTo>
                  <a:lnTo>
                    <a:pt x="0" y="239267"/>
                  </a:lnTo>
                  <a:lnTo>
                    <a:pt x="224027" y="574547"/>
                  </a:lnTo>
                  <a:close/>
                </a:path>
              </a:pathLst>
            </a:custGeom>
            <a:ln w="91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53574" y="3939539"/>
              <a:ext cx="897890" cy="824865"/>
            </a:xfrm>
            <a:custGeom>
              <a:avLst/>
              <a:gdLst/>
              <a:ahLst/>
              <a:cxnLst/>
              <a:rect l="l" t="t" r="r" b="b"/>
              <a:pathLst>
                <a:path w="897889" h="824864">
                  <a:moveTo>
                    <a:pt x="848867" y="612647"/>
                  </a:moveTo>
                  <a:lnTo>
                    <a:pt x="848867" y="370331"/>
                  </a:lnTo>
                  <a:lnTo>
                    <a:pt x="897635" y="344423"/>
                  </a:lnTo>
                  <a:lnTo>
                    <a:pt x="673607" y="9143"/>
                  </a:lnTo>
                  <a:lnTo>
                    <a:pt x="507491" y="80771"/>
                  </a:lnTo>
                  <a:lnTo>
                    <a:pt x="507491" y="42671"/>
                  </a:lnTo>
                  <a:lnTo>
                    <a:pt x="425195" y="0"/>
                  </a:lnTo>
                  <a:lnTo>
                    <a:pt x="342899" y="42671"/>
                  </a:lnTo>
                  <a:lnTo>
                    <a:pt x="342899" y="160019"/>
                  </a:lnTo>
                  <a:lnTo>
                    <a:pt x="0" y="344423"/>
                  </a:lnTo>
                  <a:lnTo>
                    <a:pt x="28955" y="335279"/>
                  </a:lnTo>
                  <a:lnTo>
                    <a:pt x="30479" y="601979"/>
                  </a:lnTo>
                  <a:lnTo>
                    <a:pt x="156971" y="670559"/>
                  </a:lnTo>
                  <a:lnTo>
                    <a:pt x="181355" y="656843"/>
                  </a:lnTo>
                  <a:lnTo>
                    <a:pt x="288035" y="714755"/>
                  </a:lnTo>
                  <a:lnTo>
                    <a:pt x="288035" y="739139"/>
                  </a:lnTo>
                  <a:lnTo>
                    <a:pt x="448055" y="824483"/>
                  </a:lnTo>
                  <a:lnTo>
                    <a:pt x="848867" y="612647"/>
                  </a:lnTo>
                  <a:close/>
                </a:path>
              </a:pathLst>
            </a:custGeom>
            <a:ln w="12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341482" y="3776472"/>
              <a:ext cx="13970" cy="361315"/>
            </a:xfrm>
            <a:custGeom>
              <a:avLst/>
              <a:gdLst/>
              <a:ahLst/>
              <a:cxnLst/>
              <a:rect l="l" t="t" r="r" b="b"/>
              <a:pathLst>
                <a:path w="13970" h="361314">
                  <a:moveTo>
                    <a:pt x="0" y="0"/>
                  </a:moveTo>
                  <a:lnTo>
                    <a:pt x="0" y="361187"/>
                  </a:lnTo>
                  <a:lnTo>
                    <a:pt x="13716" y="361187"/>
                  </a:lnTo>
                  <a:lnTo>
                    <a:pt x="13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199750" y="3777996"/>
              <a:ext cx="295656" cy="146303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67719" y="3777996"/>
              <a:ext cx="1459230" cy="1007744"/>
            </a:xfrm>
            <a:custGeom>
              <a:avLst/>
              <a:gdLst/>
              <a:ahLst/>
              <a:cxnLst/>
              <a:rect l="l" t="t" r="r" b="b"/>
              <a:pathLst>
                <a:path w="1459229" h="1007745">
                  <a:moveTo>
                    <a:pt x="1459222" y="0"/>
                  </a:moveTo>
                  <a:lnTo>
                    <a:pt x="0" y="0"/>
                  </a:lnTo>
                  <a:lnTo>
                    <a:pt x="1924" y="8493"/>
                  </a:lnTo>
                  <a:lnTo>
                    <a:pt x="15024" y="62032"/>
                  </a:lnTo>
                  <a:lnTo>
                    <a:pt x="28843" y="114484"/>
                  </a:lnTo>
                  <a:lnTo>
                    <a:pt x="43364" y="165815"/>
                  </a:lnTo>
                  <a:lnTo>
                    <a:pt x="58573" y="215988"/>
                  </a:lnTo>
                  <a:lnTo>
                    <a:pt x="74455" y="264968"/>
                  </a:lnTo>
                  <a:lnTo>
                    <a:pt x="90993" y="312719"/>
                  </a:lnTo>
                  <a:lnTo>
                    <a:pt x="108172" y="359207"/>
                  </a:lnTo>
                  <a:lnTo>
                    <a:pt x="125978" y="404394"/>
                  </a:lnTo>
                  <a:lnTo>
                    <a:pt x="144395" y="448246"/>
                  </a:lnTo>
                  <a:lnTo>
                    <a:pt x="163406" y="490726"/>
                  </a:lnTo>
                  <a:lnTo>
                    <a:pt x="182998" y="531800"/>
                  </a:lnTo>
                  <a:lnTo>
                    <a:pt x="203154" y="571431"/>
                  </a:lnTo>
                  <a:lnTo>
                    <a:pt x="223860" y="609584"/>
                  </a:lnTo>
                  <a:lnTo>
                    <a:pt x="245099" y="646223"/>
                  </a:lnTo>
                  <a:lnTo>
                    <a:pt x="266856" y="681313"/>
                  </a:lnTo>
                  <a:lnTo>
                    <a:pt x="289117" y="714818"/>
                  </a:lnTo>
                  <a:lnTo>
                    <a:pt x="311865" y="746703"/>
                  </a:lnTo>
                  <a:lnTo>
                    <a:pt x="335086" y="776931"/>
                  </a:lnTo>
                  <a:lnTo>
                    <a:pt x="382882" y="832275"/>
                  </a:lnTo>
                  <a:lnTo>
                    <a:pt x="432383" y="880567"/>
                  </a:lnTo>
                  <a:lnTo>
                    <a:pt x="483466" y="921521"/>
                  </a:lnTo>
                  <a:lnTo>
                    <a:pt x="536007" y="954852"/>
                  </a:lnTo>
                  <a:lnTo>
                    <a:pt x="589884" y="980275"/>
                  </a:lnTo>
                  <a:lnTo>
                    <a:pt x="644973" y="997504"/>
                  </a:lnTo>
                  <a:lnTo>
                    <a:pt x="701151" y="1006256"/>
                  </a:lnTo>
                  <a:lnTo>
                    <a:pt x="729611" y="1007363"/>
                  </a:lnTo>
                  <a:lnTo>
                    <a:pt x="758070" y="1006256"/>
                  </a:lnTo>
                  <a:lnTo>
                    <a:pt x="814248" y="997504"/>
                  </a:lnTo>
                  <a:lnTo>
                    <a:pt x="869337" y="980275"/>
                  </a:lnTo>
                  <a:lnTo>
                    <a:pt x="923214" y="954852"/>
                  </a:lnTo>
                  <a:lnTo>
                    <a:pt x="975755" y="921521"/>
                  </a:lnTo>
                  <a:lnTo>
                    <a:pt x="1026838" y="880567"/>
                  </a:lnTo>
                  <a:lnTo>
                    <a:pt x="1076339" y="832275"/>
                  </a:lnTo>
                  <a:lnTo>
                    <a:pt x="1124135" y="776931"/>
                  </a:lnTo>
                  <a:lnTo>
                    <a:pt x="1147356" y="746703"/>
                  </a:lnTo>
                  <a:lnTo>
                    <a:pt x="1170104" y="714818"/>
                  </a:lnTo>
                  <a:lnTo>
                    <a:pt x="1192365" y="681313"/>
                  </a:lnTo>
                  <a:lnTo>
                    <a:pt x="1214122" y="646223"/>
                  </a:lnTo>
                  <a:lnTo>
                    <a:pt x="1235362" y="609584"/>
                  </a:lnTo>
                  <a:lnTo>
                    <a:pt x="1256067" y="571431"/>
                  </a:lnTo>
                  <a:lnTo>
                    <a:pt x="1276223" y="531800"/>
                  </a:lnTo>
                  <a:lnTo>
                    <a:pt x="1295815" y="490726"/>
                  </a:lnTo>
                  <a:lnTo>
                    <a:pt x="1314827" y="448246"/>
                  </a:lnTo>
                  <a:lnTo>
                    <a:pt x="1333243" y="404394"/>
                  </a:lnTo>
                  <a:lnTo>
                    <a:pt x="1351049" y="359207"/>
                  </a:lnTo>
                  <a:lnTo>
                    <a:pt x="1368228" y="312719"/>
                  </a:lnTo>
                  <a:lnTo>
                    <a:pt x="1384767" y="264968"/>
                  </a:lnTo>
                  <a:lnTo>
                    <a:pt x="1400648" y="215988"/>
                  </a:lnTo>
                  <a:lnTo>
                    <a:pt x="1415857" y="165815"/>
                  </a:lnTo>
                  <a:lnTo>
                    <a:pt x="1430379" y="114484"/>
                  </a:lnTo>
                  <a:lnTo>
                    <a:pt x="1444197" y="62032"/>
                  </a:lnTo>
                  <a:lnTo>
                    <a:pt x="1457297" y="8493"/>
                  </a:lnTo>
                  <a:lnTo>
                    <a:pt x="1459222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960629" y="3777996"/>
              <a:ext cx="1473835" cy="1013460"/>
            </a:xfrm>
            <a:custGeom>
              <a:avLst/>
              <a:gdLst/>
              <a:ahLst/>
              <a:cxnLst/>
              <a:rect l="l" t="t" r="r" b="b"/>
              <a:pathLst>
                <a:path w="1473834" h="1013460">
                  <a:moveTo>
                    <a:pt x="1473321" y="0"/>
                  </a:moveTo>
                  <a:lnTo>
                    <a:pt x="1460601" y="0"/>
                  </a:lnTo>
                  <a:lnTo>
                    <a:pt x="1459077" y="7619"/>
                  </a:lnTo>
                  <a:lnTo>
                    <a:pt x="1456029" y="18287"/>
                  </a:lnTo>
                  <a:lnTo>
                    <a:pt x="1468221" y="21335"/>
                  </a:lnTo>
                  <a:lnTo>
                    <a:pt x="1471269" y="10667"/>
                  </a:lnTo>
                  <a:lnTo>
                    <a:pt x="1473321" y="0"/>
                  </a:lnTo>
                  <a:close/>
                </a:path>
                <a:path w="1473834" h="1013460">
                  <a:moveTo>
                    <a:pt x="1459077" y="57911"/>
                  </a:moveTo>
                  <a:lnTo>
                    <a:pt x="1446885" y="54863"/>
                  </a:lnTo>
                  <a:lnTo>
                    <a:pt x="1437741" y="86867"/>
                  </a:lnTo>
                  <a:lnTo>
                    <a:pt x="1433169" y="103631"/>
                  </a:lnTo>
                  <a:lnTo>
                    <a:pt x="1445361" y="108203"/>
                  </a:lnTo>
                  <a:lnTo>
                    <a:pt x="1451457" y="89915"/>
                  </a:lnTo>
                  <a:lnTo>
                    <a:pt x="1459077" y="57911"/>
                  </a:lnTo>
                  <a:close/>
                </a:path>
                <a:path w="1473834" h="1013460">
                  <a:moveTo>
                    <a:pt x="1436217" y="144779"/>
                  </a:moveTo>
                  <a:lnTo>
                    <a:pt x="1424025" y="141731"/>
                  </a:lnTo>
                  <a:lnTo>
                    <a:pt x="1416405" y="164591"/>
                  </a:lnTo>
                  <a:lnTo>
                    <a:pt x="1408785" y="188975"/>
                  </a:lnTo>
                  <a:lnTo>
                    <a:pt x="1420977" y="193547"/>
                  </a:lnTo>
                  <a:lnTo>
                    <a:pt x="1428597" y="167639"/>
                  </a:lnTo>
                  <a:lnTo>
                    <a:pt x="1436217" y="144779"/>
                  </a:lnTo>
                  <a:close/>
                </a:path>
                <a:path w="1473834" h="1013460">
                  <a:moveTo>
                    <a:pt x="1410309" y="230123"/>
                  </a:moveTo>
                  <a:lnTo>
                    <a:pt x="1398117" y="225551"/>
                  </a:lnTo>
                  <a:lnTo>
                    <a:pt x="1393545" y="239267"/>
                  </a:lnTo>
                  <a:lnTo>
                    <a:pt x="1381353" y="274319"/>
                  </a:lnTo>
                  <a:lnTo>
                    <a:pt x="1393545" y="277367"/>
                  </a:lnTo>
                  <a:lnTo>
                    <a:pt x="1405737" y="242315"/>
                  </a:lnTo>
                  <a:lnTo>
                    <a:pt x="1410309" y="230123"/>
                  </a:lnTo>
                  <a:close/>
                </a:path>
                <a:path w="1473834" h="1013460">
                  <a:moveTo>
                    <a:pt x="1381353" y="315467"/>
                  </a:moveTo>
                  <a:lnTo>
                    <a:pt x="1381353" y="313943"/>
                  </a:lnTo>
                  <a:lnTo>
                    <a:pt x="1369161" y="309371"/>
                  </a:lnTo>
                  <a:lnTo>
                    <a:pt x="1369161" y="310895"/>
                  </a:lnTo>
                  <a:lnTo>
                    <a:pt x="1352397" y="358139"/>
                  </a:lnTo>
                  <a:lnTo>
                    <a:pt x="1363065" y="361187"/>
                  </a:lnTo>
                  <a:lnTo>
                    <a:pt x="1381353" y="315467"/>
                  </a:lnTo>
                  <a:close/>
                </a:path>
                <a:path w="1473834" h="1013460">
                  <a:moveTo>
                    <a:pt x="1349349" y="397763"/>
                  </a:moveTo>
                  <a:lnTo>
                    <a:pt x="1338681" y="393191"/>
                  </a:lnTo>
                  <a:lnTo>
                    <a:pt x="1318869" y="440435"/>
                  </a:lnTo>
                  <a:lnTo>
                    <a:pt x="1331061" y="445007"/>
                  </a:lnTo>
                  <a:lnTo>
                    <a:pt x="1349349" y="397763"/>
                  </a:lnTo>
                  <a:close/>
                </a:path>
                <a:path w="1473834" h="1013460">
                  <a:moveTo>
                    <a:pt x="1314297" y="480059"/>
                  </a:moveTo>
                  <a:lnTo>
                    <a:pt x="1303629" y="473963"/>
                  </a:lnTo>
                  <a:lnTo>
                    <a:pt x="1286865" y="509015"/>
                  </a:lnTo>
                  <a:lnTo>
                    <a:pt x="1282293" y="519683"/>
                  </a:lnTo>
                  <a:lnTo>
                    <a:pt x="1292961" y="525779"/>
                  </a:lnTo>
                  <a:lnTo>
                    <a:pt x="1299057" y="513587"/>
                  </a:lnTo>
                  <a:lnTo>
                    <a:pt x="1314297" y="480059"/>
                  </a:lnTo>
                  <a:close/>
                </a:path>
                <a:path w="1473834" h="1013460">
                  <a:moveTo>
                    <a:pt x="1276197" y="559307"/>
                  </a:moveTo>
                  <a:lnTo>
                    <a:pt x="1265529" y="554735"/>
                  </a:lnTo>
                  <a:lnTo>
                    <a:pt x="1241145" y="598931"/>
                  </a:lnTo>
                  <a:lnTo>
                    <a:pt x="1251813" y="605027"/>
                  </a:lnTo>
                  <a:lnTo>
                    <a:pt x="1268577" y="574547"/>
                  </a:lnTo>
                  <a:lnTo>
                    <a:pt x="1276197" y="559307"/>
                  </a:lnTo>
                  <a:close/>
                </a:path>
                <a:path w="1473834" h="1013460">
                  <a:moveTo>
                    <a:pt x="1233525" y="638555"/>
                  </a:moveTo>
                  <a:lnTo>
                    <a:pt x="1222857" y="630935"/>
                  </a:lnTo>
                  <a:lnTo>
                    <a:pt x="1195425" y="675131"/>
                  </a:lnTo>
                  <a:lnTo>
                    <a:pt x="1206093" y="681227"/>
                  </a:lnTo>
                  <a:lnTo>
                    <a:pt x="1233525" y="638555"/>
                  </a:lnTo>
                  <a:close/>
                </a:path>
                <a:path w="1473834" h="1013460">
                  <a:moveTo>
                    <a:pt x="1184757" y="713231"/>
                  </a:moveTo>
                  <a:lnTo>
                    <a:pt x="1174089" y="707135"/>
                  </a:lnTo>
                  <a:lnTo>
                    <a:pt x="1160373" y="726947"/>
                  </a:lnTo>
                  <a:lnTo>
                    <a:pt x="1145133" y="746759"/>
                  </a:lnTo>
                  <a:lnTo>
                    <a:pt x="1155801" y="754379"/>
                  </a:lnTo>
                  <a:lnTo>
                    <a:pt x="1171041" y="734567"/>
                  </a:lnTo>
                  <a:lnTo>
                    <a:pt x="1184757" y="713231"/>
                  </a:lnTo>
                  <a:close/>
                </a:path>
                <a:path w="1473834" h="1013460">
                  <a:moveTo>
                    <a:pt x="1131417" y="784859"/>
                  </a:moveTo>
                  <a:lnTo>
                    <a:pt x="1122273" y="777239"/>
                  </a:lnTo>
                  <a:lnTo>
                    <a:pt x="1090269" y="815339"/>
                  </a:lnTo>
                  <a:lnTo>
                    <a:pt x="1099413" y="824483"/>
                  </a:lnTo>
                  <a:lnTo>
                    <a:pt x="1100937" y="822959"/>
                  </a:lnTo>
                  <a:lnTo>
                    <a:pt x="1131417" y="784859"/>
                  </a:lnTo>
                  <a:close/>
                </a:path>
                <a:path w="1473834" h="1013460">
                  <a:moveTo>
                    <a:pt x="1071981" y="851915"/>
                  </a:moveTo>
                  <a:lnTo>
                    <a:pt x="1062837" y="842771"/>
                  </a:lnTo>
                  <a:lnTo>
                    <a:pt x="1053693" y="853439"/>
                  </a:lnTo>
                  <a:lnTo>
                    <a:pt x="1026261" y="877823"/>
                  </a:lnTo>
                  <a:lnTo>
                    <a:pt x="1035405" y="886967"/>
                  </a:lnTo>
                  <a:lnTo>
                    <a:pt x="1062837" y="861059"/>
                  </a:lnTo>
                  <a:lnTo>
                    <a:pt x="1071981" y="851915"/>
                  </a:lnTo>
                  <a:close/>
                </a:path>
                <a:path w="1473834" h="1013460">
                  <a:moveTo>
                    <a:pt x="1004925" y="911351"/>
                  </a:moveTo>
                  <a:lnTo>
                    <a:pt x="997305" y="902207"/>
                  </a:lnTo>
                  <a:lnTo>
                    <a:pt x="979017" y="915923"/>
                  </a:lnTo>
                  <a:lnTo>
                    <a:pt x="956157" y="931163"/>
                  </a:lnTo>
                  <a:lnTo>
                    <a:pt x="963777" y="941831"/>
                  </a:lnTo>
                  <a:lnTo>
                    <a:pt x="986637" y="926591"/>
                  </a:lnTo>
                  <a:lnTo>
                    <a:pt x="1004925" y="911351"/>
                  </a:lnTo>
                  <a:close/>
                </a:path>
                <a:path w="1473834" h="1013460">
                  <a:moveTo>
                    <a:pt x="930249" y="961643"/>
                  </a:moveTo>
                  <a:lnTo>
                    <a:pt x="924153" y="949451"/>
                  </a:lnTo>
                  <a:lnTo>
                    <a:pt x="899769" y="963167"/>
                  </a:lnTo>
                  <a:lnTo>
                    <a:pt x="879957" y="970787"/>
                  </a:lnTo>
                  <a:lnTo>
                    <a:pt x="884529" y="982979"/>
                  </a:lnTo>
                  <a:lnTo>
                    <a:pt x="905865" y="973835"/>
                  </a:lnTo>
                  <a:lnTo>
                    <a:pt x="930249" y="961643"/>
                  </a:lnTo>
                  <a:close/>
                </a:path>
                <a:path w="1473834" h="1013460">
                  <a:moveTo>
                    <a:pt x="847953" y="996695"/>
                  </a:moveTo>
                  <a:lnTo>
                    <a:pt x="844905" y="984503"/>
                  </a:lnTo>
                  <a:lnTo>
                    <a:pt x="818997" y="990599"/>
                  </a:lnTo>
                  <a:lnTo>
                    <a:pt x="796137" y="995171"/>
                  </a:lnTo>
                  <a:lnTo>
                    <a:pt x="797661" y="1007363"/>
                  </a:lnTo>
                  <a:lnTo>
                    <a:pt x="823569" y="1002791"/>
                  </a:lnTo>
                  <a:lnTo>
                    <a:pt x="847953" y="996695"/>
                  </a:lnTo>
                  <a:close/>
                </a:path>
                <a:path w="1473834" h="1013460">
                  <a:moveTo>
                    <a:pt x="759561" y="1011935"/>
                  </a:moveTo>
                  <a:lnTo>
                    <a:pt x="758037" y="999743"/>
                  </a:lnTo>
                  <a:lnTo>
                    <a:pt x="736701" y="1001267"/>
                  </a:lnTo>
                  <a:lnTo>
                    <a:pt x="707745" y="999743"/>
                  </a:lnTo>
                  <a:lnTo>
                    <a:pt x="707745" y="1011935"/>
                  </a:lnTo>
                  <a:lnTo>
                    <a:pt x="736701" y="1013459"/>
                  </a:lnTo>
                  <a:lnTo>
                    <a:pt x="759561" y="1011935"/>
                  </a:lnTo>
                  <a:close/>
                </a:path>
                <a:path w="1473834" h="1013460">
                  <a:moveTo>
                    <a:pt x="671169" y="993647"/>
                  </a:moveTo>
                  <a:lnTo>
                    <a:pt x="652881" y="990599"/>
                  </a:lnTo>
                  <a:lnTo>
                    <a:pt x="622401" y="982979"/>
                  </a:lnTo>
                  <a:lnTo>
                    <a:pt x="619353" y="995171"/>
                  </a:lnTo>
                  <a:lnTo>
                    <a:pt x="651357" y="1004315"/>
                  </a:lnTo>
                  <a:lnTo>
                    <a:pt x="669645" y="1007363"/>
                  </a:lnTo>
                  <a:lnTo>
                    <a:pt x="671169" y="993647"/>
                  </a:lnTo>
                  <a:close/>
                </a:path>
                <a:path w="1473834" h="1013460">
                  <a:moveTo>
                    <a:pt x="587349" y="969263"/>
                  </a:moveTo>
                  <a:lnTo>
                    <a:pt x="572109" y="963167"/>
                  </a:lnTo>
                  <a:lnTo>
                    <a:pt x="543153" y="946403"/>
                  </a:lnTo>
                  <a:lnTo>
                    <a:pt x="537057" y="958595"/>
                  </a:lnTo>
                  <a:lnTo>
                    <a:pt x="582777" y="981455"/>
                  </a:lnTo>
                  <a:lnTo>
                    <a:pt x="587349" y="969263"/>
                  </a:lnTo>
                  <a:close/>
                </a:path>
                <a:path w="1473834" h="1013460">
                  <a:moveTo>
                    <a:pt x="511149" y="926591"/>
                  </a:moveTo>
                  <a:lnTo>
                    <a:pt x="494385" y="915923"/>
                  </a:lnTo>
                  <a:lnTo>
                    <a:pt x="470001" y="897635"/>
                  </a:lnTo>
                  <a:lnTo>
                    <a:pt x="462381" y="908303"/>
                  </a:lnTo>
                  <a:lnTo>
                    <a:pt x="486765" y="926591"/>
                  </a:lnTo>
                  <a:lnTo>
                    <a:pt x="503529" y="937259"/>
                  </a:lnTo>
                  <a:lnTo>
                    <a:pt x="511149" y="926591"/>
                  </a:lnTo>
                  <a:close/>
                </a:path>
                <a:path w="1473834" h="1013460">
                  <a:moveTo>
                    <a:pt x="441045" y="873251"/>
                  </a:moveTo>
                  <a:lnTo>
                    <a:pt x="418185" y="851915"/>
                  </a:lnTo>
                  <a:lnTo>
                    <a:pt x="405993" y="838199"/>
                  </a:lnTo>
                  <a:lnTo>
                    <a:pt x="396849" y="847343"/>
                  </a:lnTo>
                  <a:lnTo>
                    <a:pt x="410565" y="862583"/>
                  </a:lnTo>
                  <a:lnTo>
                    <a:pt x="433425" y="882395"/>
                  </a:lnTo>
                  <a:lnTo>
                    <a:pt x="441045" y="873251"/>
                  </a:lnTo>
                  <a:close/>
                </a:path>
                <a:path w="1473834" h="1013460">
                  <a:moveTo>
                    <a:pt x="380085" y="810767"/>
                  </a:moveTo>
                  <a:lnTo>
                    <a:pt x="346557" y="772667"/>
                  </a:lnTo>
                  <a:lnTo>
                    <a:pt x="337413" y="780287"/>
                  </a:lnTo>
                  <a:lnTo>
                    <a:pt x="369417" y="819911"/>
                  </a:lnTo>
                  <a:lnTo>
                    <a:pt x="380085" y="810767"/>
                  </a:lnTo>
                  <a:close/>
                </a:path>
                <a:path w="1473834" h="1013460">
                  <a:moveTo>
                    <a:pt x="323697" y="742187"/>
                  </a:moveTo>
                  <a:lnTo>
                    <a:pt x="294741" y="701039"/>
                  </a:lnTo>
                  <a:lnTo>
                    <a:pt x="284073" y="708659"/>
                  </a:lnTo>
                  <a:lnTo>
                    <a:pt x="313029" y="749807"/>
                  </a:lnTo>
                  <a:lnTo>
                    <a:pt x="323697" y="742187"/>
                  </a:lnTo>
                  <a:close/>
                </a:path>
                <a:path w="1473834" h="1013460">
                  <a:moveTo>
                    <a:pt x="273405" y="669035"/>
                  </a:moveTo>
                  <a:lnTo>
                    <a:pt x="247497" y="626363"/>
                  </a:lnTo>
                  <a:lnTo>
                    <a:pt x="236829" y="632459"/>
                  </a:lnTo>
                  <a:lnTo>
                    <a:pt x="262737" y="676655"/>
                  </a:lnTo>
                  <a:lnTo>
                    <a:pt x="273405" y="669035"/>
                  </a:lnTo>
                  <a:close/>
                </a:path>
                <a:path w="1473834" h="1013460">
                  <a:moveTo>
                    <a:pt x="229209" y="592835"/>
                  </a:moveTo>
                  <a:lnTo>
                    <a:pt x="215493" y="568451"/>
                  </a:lnTo>
                  <a:lnTo>
                    <a:pt x="204825" y="548639"/>
                  </a:lnTo>
                  <a:lnTo>
                    <a:pt x="194157" y="554735"/>
                  </a:lnTo>
                  <a:lnTo>
                    <a:pt x="204825" y="574547"/>
                  </a:lnTo>
                  <a:lnTo>
                    <a:pt x="218541" y="598931"/>
                  </a:lnTo>
                  <a:lnTo>
                    <a:pt x="229209" y="592835"/>
                  </a:lnTo>
                  <a:close/>
                </a:path>
                <a:path w="1473834" h="1013460">
                  <a:moveTo>
                    <a:pt x="188061" y="515111"/>
                  </a:moveTo>
                  <a:lnTo>
                    <a:pt x="185013" y="509015"/>
                  </a:lnTo>
                  <a:lnTo>
                    <a:pt x="166725" y="467867"/>
                  </a:lnTo>
                  <a:lnTo>
                    <a:pt x="156057" y="473963"/>
                  </a:lnTo>
                  <a:lnTo>
                    <a:pt x="174345" y="515111"/>
                  </a:lnTo>
                  <a:lnTo>
                    <a:pt x="177393" y="519683"/>
                  </a:lnTo>
                  <a:lnTo>
                    <a:pt x="188061" y="515111"/>
                  </a:lnTo>
                  <a:close/>
                </a:path>
                <a:path w="1473834" h="1013460">
                  <a:moveTo>
                    <a:pt x="151485" y="434339"/>
                  </a:moveTo>
                  <a:lnTo>
                    <a:pt x="133197" y="387095"/>
                  </a:lnTo>
                  <a:lnTo>
                    <a:pt x="121005" y="391667"/>
                  </a:lnTo>
                  <a:lnTo>
                    <a:pt x="140817" y="438911"/>
                  </a:lnTo>
                  <a:lnTo>
                    <a:pt x="151485" y="434339"/>
                  </a:lnTo>
                  <a:close/>
                </a:path>
                <a:path w="1473834" h="1013460">
                  <a:moveTo>
                    <a:pt x="119481" y="352043"/>
                  </a:moveTo>
                  <a:lnTo>
                    <a:pt x="104241" y="310895"/>
                  </a:lnTo>
                  <a:lnTo>
                    <a:pt x="101193" y="304799"/>
                  </a:lnTo>
                  <a:lnTo>
                    <a:pt x="89001" y="307847"/>
                  </a:lnTo>
                  <a:lnTo>
                    <a:pt x="92049" y="315467"/>
                  </a:lnTo>
                  <a:lnTo>
                    <a:pt x="107289" y="356615"/>
                  </a:lnTo>
                  <a:lnTo>
                    <a:pt x="119481" y="352043"/>
                  </a:lnTo>
                  <a:close/>
                </a:path>
                <a:path w="1473834" h="1013460">
                  <a:moveTo>
                    <a:pt x="89001" y="268223"/>
                  </a:moveTo>
                  <a:lnTo>
                    <a:pt x="73761" y="219455"/>
                  </a:lnTo>
                  <a:lnTo>
                    <a:pt x="61569" y="224027"/>
                  </a:lnTo>
                  <a:lnTo>
                    <a:pt x="67665" y="242315"/>
                  </a:lnTo>
                  <a:lnTo>
                    <a:pt x="76809" y="272795"/>
                  </a:lnTo>
                  <a:lnTo>
                    <a:pt x="89001" y="268223"/>
                  </a:lnTo>
                  <a:close/>
                </a:path>
                <a:path w="1473834" h="1013460">
                  <a:moveTo>
                    <a:pt x="61569" y="182879"/>
                  </a:moveTo>
                  <a:lnTo>
                    <a:pt x="55473" y="164591"/>
                  </a:lnTo>
                  <a:lnTo>
                    <a:pt x="47853" y="135635"/>
                  </a:lnTo>
                  <a:lnTo>
                    <a:pt x="35661" y="138683"/>
                  </a:lnTo>
                  <a:lnTo>
                    <a:pt x="43281" y="167639"/>
                  </a:lnTo>
                  <a:lnTo>
                    <a:pt x="49377" y="187451"/>
                  </a:lnTo>
                  <a:lnTo>
                    <a:pt x="61569" y="182879"/>
                  </a:lnTo>
                  <a:close/>
                </a:path>
                <a:path w="1473834" h="1013460">
                  <a:moveTo>
                    <a:pt x="37185" y="97535"/>
                  </a:moveTo>
                  <a:lnTo>
                    <a:pt x="34137" y="86867"/>
                  </a:lnTo>
                  <a:lnTo>
                    <a:pt x="24993" y="48767"/>
                  </a:lnTo>
                  <a:lnTo>
                    <a:pt x="12801" y="51815"/>
                  </a:lnTo>
                  <a:lnTo>
                    <a:pt x="21945" y="89915"/>
                  </a:lnTo>
                  <a:lnTo>
                    <a:pt x="24993" y="102107"/>
                  </a:lnTo>
                  <a:lnTo>
                    <a:pt x="37185" y="97535"/>
                  </a:lnTo>
                  <a:close/>
                </a:path>
                <a:path w="1473834" h="1013460">
                  <a:moveTo>
                    <a:pt x="15849" y="12191"/>
                  </a:moveTo>
                  <a:lnTo>
                    <a:pt x="14325" y="7619"/>
                  </a:lnTo>
                  <a:lnTo>
                    <a:pt x="12749" y="0"/>
                  </a:lnTo>
                  <a:lnTo>
                    <a:pt x="0" y="0"/>
                  </a:lnTo>
                  <a:lnTo>
                    <a:pt x="2133" y="10667"/>
                  </a:lnTo>
                  <a:lnTo>
                    <a:pt x="3657" y="15239"/>
                  </a:lnTo>
                  <a:lnTo>
                    <a:pt x="15849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397162" y="5263895"/>
              <a:ext cx="323296" cy="37033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452240" y="5263895"/>
              <a:ext cx="268605" cy="370840"/>
            </a:xfrm>
            <a:custGeom>
              <a:avLst/>
              <a:gdLst/>
              <a:ahLst/>
              <a:cxnLst/>
              <a:rect l="l" t="t" r="r" b="b"/>
              <a:pathLst>
                <a:path w="268605" h="370839">
                  <a:moveTo>
                    <a:pt x="268217" y="370331"/>
                  </a:moveTo>
                  <a:lnTo>
                    <a:pt x="268217" y="216407"/>
                  </a:lnTo>
                  <a:lnTo>
                    <a:pt x="124961" y="0"/>
                  </a:lnTo>
                  <a:lnTo>
                    <a:pt x="0" y="56387"/>
                  </a:lnTo>
                  <a:lnTo>
                    <a:pt x="0" y="228599"/>
                  </a:lnTo>
                  <a:lnTo>
                    <a:pt x="82289" y="271271"/>
                  </a:lnTo>
                  <a:lnTo>
                    <a:pt x="82289" y="106679"/>
                  </a:lnTo>
                  <a:lnTo>
                    <a:pt x="164585" y="149351"/>
                  </a:lnTo>
                  <a:lnTo>
                    <a:pt x="164585" y="315467"/>
                  </a:lnTo>
                  <a:lnTo>
                    <a:pt x="268217" y="370331"/>
                  </a:lnTo>
                  <a:close/>
                </a:path>
              </a:pathLst>
            </a:custGeom>
            <a:ln w="58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653402" y="5105400"/>
              <a:ext cx="105155" cy="54863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653402" y="5105399"/>
              <a:ext cx="105410" cy="55244"/>
            </a:xfrm>
            <a:custGeom>
              <a:avLst/>
              <a:gdLst/>
              <a:ahLst/>
              <a:cxnLst/>
              <a:rect l="l" t="t" r="r" b="b"/>
              <a:pathLst>
                <a:path w="105410" h="55245">
                  <a:moveTo>
                    <a:pt x="53339" y="54863"/>
                  </a:moveTo>
                  <a:lnTo>
                    <a:pt x="105155" y="27431"/>
                  </a:lnTo>
                  <a:lnTo>
                    <a:pt x="53339" y="0"/>
                  </a:lnTo>
                  <a:lnTo>
                    <a:pt x="0" y="27431"/>
                  </a:lnTo>
                  <a:lnTo>
                    <a:pt x="53339" y="54863"/>
                  </a:lnTo>
                  <a:close/>
                </a:path>
              </a:pathLst>
            </a:custGeom>
            <a:ln w="58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534546" y="5370575"/>
              <a:ext cx="15224" cy="16459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534530" y="5370575"/>
              <a:ext cx="15240" cy="165100"/>
            </a:xfrm>
            <a:custGeom>
              <a:avLst/>
              <a:gdLst/>
              <a:ahLst/>
              <a:cxnLst/>
              <a:rect l="l" t="t" r="r" b="b"/>
              <a:pathLst>
                <a:path w="15240" h="165100">
                  <a:moveTo>
                    <a:pt x="15239" y="156971"/>
                  </a:moveTo>
                  <a:lnTo>
                    <a:pt x="0" y="164591"/>
                  </a:lnTo>
                  <a:lnTo>
                    <a:pt x="0" y="0"/>
                  </a:lnTo>
                  <a:lnTo>
                    <a:pt x="15239" y="7619"/>
                  </a:lnTo>
                  <a:lnTo>
                    <a:pt x="15239" y="156971"/>
                  </a:lnTo>
                  <a:close/>
                </a:path>
              </a:pathLst>
            </a:custGeom>
            <a:ln w="58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432428" y="5111496"/>
              <a:ext cx="432809" cy="214883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432428" y="5111495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69" h="215264">
                  <a:moveTo>
                    <a:pt x="144773" y="152399"/>
                  </a:moveTo>
                  <a:lnTo>
                    <a:pt x="432809" y="0"/>
                  </a:lnTo>
                  <a:lnTo>
                    <a:pt x="288029" y="62483"/>
                  </a:lnTo>
                  <a:lnTo>
                    <a:pt x="0" y="214883"/>
                  </a:lnTo>
                  <a:lnTo>
                    <a:pt x="144773" y="152399"/>
                  </a:lnTo>
                  <a:close/>
                </a:path>
              </a:pathLst>
            </a:custGeom>
            <a:ln w="58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650471" y="5132831"/>
              <a:ext cx="108087" cy="79131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653418" y="5129900"/>
              <a:ext cx="108072" cy="77607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653402" y="5132831"/>
              <a:ext cx="53340" cy="76200"/>
            </a:xfrm>
            <a:custGeom>
              <a:avLst/>
              <a:gdLst/>
              <a:ahLst/>
              <a:cxnLst/>
              <a:rect l="l" t="t" r="r" b="b"/>
              <a:pathLst>
                <a:path w="53339" h="76200">
                  <a:moveTo>
                    <a:pt x="53339" y="53339"/>
                  </a:moveTo>
                  <a:lnTo>
                    <a:pt x="53339" y="27431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53339" y="53339"/>
                  </a:lnTo>
                  <a:close/>
                </a:path>
              </a:pathLst>
            </a:custGeom>
            <a:ln w="5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20474" y="5343143"/>
              <a:ext cx="257540" cy="291083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20458" y="5343143"/>
              <a:ext cx="257810" cy="291465"/>
            </a:xfrm>
            <a:custGeom>
              <a:avLst/>
              <a:gdLst/>
              <a:ahLst/>
              <a:cxnLst/>
              <a:rect l="l" t="t" r="r" b="b"/>
              <a:pathLst>
                <a:path w="257810" h="291464">
                  <a:moveTo>
                    <a:pt x="0" y="291083"/>
                  </a:moveTo>
                  <a:lnTo>
                    <a:pt x="257555" y="155447"/>
                  </a:lnTo>
                  <a:lnTo>
                    <a:pt x="257555" y="0"/>
                  </a:lnTo>
                  <a:lnTo>
                    <a:pt x="0" y="137159"/>
                  </a:lnTo>
                  <a:lnTo>
                    <a:pt x="0" y="291083"/>
                  </a:lnTo>
                  <a:close/>
                </a:path>
              </a:pathLst>
            </a:custGeom>
            <a:ln w="58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549786" y="5378195"/>
              <a:ext cx="67040" cy="185927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549770" y="5378195"/>
              <a:ext cx="67310" cy="186055"/>
            </a:xfrm>
            <a:custGeom>
              <a:avLst/>
              <a:gdLst/>
              <a:ahLst/>
              <a:cxnLst/>
              <a:rect l="l" t="t" r="r" b="b"/>
              <a:pathLst>
                <a:path w="67309" h="186054">
                  <a:moveTo>
                    <a:pt x="0" y="149351"/>
                  </a:moveTo>
                  <a:lnTo>
                    <a:pt x="67055" y="185927"/>
                  </a:lnTo>
                  <a:lnTo>
                    <a:pt x="67055" y="35051"/>
                  </a:lnTo>
                  <a:lnTo>
                    <a:pt x="0" y="0"/>
                  </a:lnTo>
                  <a:lnTo>
                    <a:pt x="0" y="149351"/>
                  </a:lnTo>
                  <a:close/>
                </a:path>
              </a:pathLst>
            </a:custGeom>
            <a:ln w="5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577202" y="5111496"/>
              <a:ext cx="432815" cy="368807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577202" y="5111495"/>
              <a:ext cx="433070" cy="368935"/>
            </a:xfrm>
            <a:custGeom>
              <a:avLst/>
              <a:gdLst/>
              <a:ahLst/>
              <a:cxnLst/>
              <a:rect l="l" t="t" r="r" b="b"/>
              <a:pathLst>
                <a:path w="433069" h="368935">
                  <a:moveTo>
                    <a:pt x="143255" y="368807"/>
                  </a:moveTo>
                  <a:lnTo>
                    <a:pt x="432815" y="214883"/>
                  </a:lnTo>
                  <a:lnTo>
                    <a:pt x="288035" y="0"/>
                  </a:lnTo>
                  <a:lnTo>
                    <a:pt x="0" y="152399"/>
                  </a:lnTo>
                  <a:lnTo>
                    <a:pt x="143255" y="368807"/>
                  </a:lnTo>
                  <a:close/>
                </a:path>
              </a:pathLst>
            </a:custGeom>
            <a:ln w="58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432428" y="5105399"/>
              <a:ext cx="577850" cy="528955"/>
            </a:xfrm>
            <a:custGeom>
              <a:avLst/>
              <a:gdLst/>
              <a:ahLst/>
              <a:cxnLst/>
              <a:rect l="l" t="t" r="r" b="b"/>
              <a:pathLst>
                <a:path w="577850" h="528954">
                  <a:moveTo>
                    <a:pt x="545585" y="393191"/>
                  </a:moveTo>
                  <a:lnTo>
                    <a:pt x="545585" y="237743"/>
                  </a:lnTo>
                  <a:lnTo>
                    <a:pt x="577589" y="220979"/>
                  </a:lnTo>
                  <a:lnTo>
                    <a:pt x="432809" y="6095"/>
                  </a:lnTo>
                  <a:lnTo>
                    <a:pt x="326129" y="51815"/>
                  </a:lnTo>
                  <a:lnTo>
                    <a:pt x="326129" y="27431"/>
                  </a:lnTo>
                  <a:lnTo>
                    <a:pt x="274313" y="0"/>
                  </a:lnTo>
                  <a:lnTo>
                    <a:pt x="220973" y="27431"/>
                  </a:lnTo>
                  <a:lnTo>
                    <a:pt x="220973" y="103631"/>
                  </a:lnTo>
                  <a:lnTo>
                    <a:pt x="0" y="220979"/>
                  </a:lnTo>
                  <a:lnTo>
                    <a:pt x="19811" y="214883"/>
                  </a:lnTo>
                  <a:lnTo>
                    <a:pt x="19811" y="387095"/>
                  </a:lnTo>
                  <a:lnTo>
                    <a:pt x="102101" y="429767"/>
                  </a:lnTo>
                  <a:lnTo>
                    <a:pt x="117341" y="422147"/>
                  </a:lnTo>
                  <a:lnTo>
                    <a:pt x="184397" y="458723"/>
                  </a:lnTo>
                  <a:lnTo>
                    <a:pt x="184397" y="473963"/>
                  </a:lnTo>
                  <a:lnTo>
                    <a:pt x="288029" y="528827"/>
                  </a:lnTo>
                  <a:lnTo>
                    <a:pt x="545585" y="393191"/>
                  </a:lnTo>
                  <a:close/>
                </a:path>
              </a:pathLst>
            </a:custGeom>
            <a:ln w="8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845426" y="4997195"/>
              <a:ext cx="193547" cy="234695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298632" y="3777996"/>
              <a:ext cx="49530" cy="12700"/>
            </a:xfrm>
            <a:custGeom>
              <a:avLst/>
              <a:gdLst/>
              <a:ahLst/>
              <a:cxnLst/>
              <a:rect l="l" t="t" r="r" b="b"/>
              <a:pathLst>
                <a:path w="49529" h="12700">
                  <a:moveTo>
                    <a:pt x="49483" y="0"/>
                  </a:moveTo>
                  <a:lnTo>
                    <a:pt x="0" y="0"/>
                  </a:lnTo>
                  <a:lnTo>
                    <a:pt x="45897" y="12191"/>
                  </a:lnTo>
                  <a:lnTo>
                    <a:pt x="49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714860" y="5349252"/>
              <a:ext cx="1219200" cy="24765"/>
            </a:xfrm>
            <a:custGeom>
              <a:avLst/>
              <a:gdLst/>
              <a:ahLst/>
              <a:cxnLst/>
              <a:rect l="l" t="t" r="r" b="b"/>
              <a:pathLst>
                <a:path w="1219200" h="24764">
                  <a:moveTo>
                    <a:pt x="102108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102108" y="24384"/>
                  </a:lnTo>
                  <a:lnTo>
                    <a:pt x="102108" y="0"/>
                  </a:lnTo>
                  <a:close/>
                </a:path>
                <a:path w="1219200" h="24764">
                  <a:moveTo>
                    <a:pt x="202692" y="0"/>
                  </a:moveTo>
                  <a:lnTo>
                    <a:pt x="178308" y="0"/>
                  </a:lnTo>
                  <a:lnTo>
                    <a:pt x="178308" y="24384"/>
                  </a:lnTo>
                  <a:lnTo>
                    <a:pt x="202692" y="24384"/>
                  </a:lnTo>
                  <a:lnTo>
                    <a:pt x="202692" y="0"/>
                  </a:lnTo>
                  <a:close/>
                </a:path>
                <a:path w="1219200" h="24764">
                  <a:moveTo>
                    <a:pt x="381000" y="0"/>
                  </a:moveTo>
                  <a:lnTo>
                    <a:pt x="278892" y="0"/>
                  </a:lnTo>
                  <a:lnTo>
                    <a:pt x="278892" y="24384"/>
                  </a:lnTo>
                  <a:lnTo>
                    <a:pt x="381000" y="24384"/>
                  </a:lnTo>
                  <a:lnTo>
                    <a:pt x="381000" y="0"/>
                  </a:lnTo>
                  <a:close/>
                </a:path>
                <a:path w="1219200" h="24764">
                  <a:moveTo>
                    <a:pt x="483108" y="0"/>
                  </a:moveTo>
                  <a:lnTo>
                    <a:pt x="457200" y="0"/>
                  </a:lnTo>
                  <a:lnTo>
                    <a:pt x="457200" y="24384"/>
                  </a:lnTo>
                  <a:lnTo>
                    <a:pt x="483108" y="24384"/>
                  </a:lnTo>
                  <a:lnTo>
                    <a:pt x="483108" y="0"/>
                  </a:lnTo>
                  <a:close/>
                </a:path>
                <a:path w="1219200" h="24764">
                  <a:moveTo>
                    <a:pt x="659892" y="0"/>
                  </a:moveTo>
                  <a:lnTo>
                    <a:pt x="559308" y="0"/>
                  </a:lnTo>
                  <a:lnTo>
                    <a:pt x="559308" y="24384"/>
                  </a:lnTo>
                  <a:lnTo>
                    <a:pt x="659892" y="24384"/>
                  </a:lnTo>
                  <a:lnTo>
                    <a:pt x="659892" y="0"/>
                  </a:lnTo>
                  <a:close/>
                </a:path>
                <a:path w="1219200" h="24764">
                  <a:moveTo>
                    <a:pt x="762000" y="0"/>
                  </a:moveTo>
                  <a:lnTo>
                    <a:pt x="736092" y="0"/>
                  </a:lnTo>
                  <a:lnTo>
                    <a:pt x="736092" y="24384"/>
                  </a:lnTo>
                  <a:lnTo>
                    <a:pt x="762000" y="24384"/>
                  </a:lnTo>
                  <a:lnTo>
                    <a:pt x="762000" y="0"/>
                  </a:lnTo>
                  <a:close/>
                </a:path>
                <a:path w="1219200" h="24764">
                  <a:moveTo>
                    <a:pt x="940308" y="0"/>
                  </a:moveTo>
                  <a:lnTo>
                    <a:pt x="838200" y="0"/>
                  </a:lnTo>
                  <a:lnTo>
                    <a:pt x="838200" y="24384"/>
                  </a:lnTo>
                  <a:lnTo>
                    <a:pt x="940308" y="24384"/>
                  </a:lnTo>
                  <a:lnTo>
                    <a:pt x="940308" y="0"/>
                  </a:lnTo>
                  <a:close/>
                </a:path>
                <a:path w="1219200" h="24764">
                  <a:moveTo>
                    <a:pt x="1040892" y="0"/>
                  </a:moveTo>
                  <a:lnTo>
                    <a:pt x="1016508" y="0"/>
                  </a:lnTo>
                  <a:lnTo>
                    <a:pt x="1016508" y="24384"/>
                  </a:lnTo>
                  <a:lnTo>
                    <a:pt x="1040892" y="24384"/>
                  </a:lnTo>
                  <a:lnTo>
                    <a:pt x="1040892" y="0"/>
                  </a:lnTo>
                  <a:close/>
                </a:path>
                <a:path w="1219200" h="24764">
                  <a:moveTo>
                    <a:pt x="1219200" y="0"/>
                  </a:moveTo>
                  <a:lnTo>
                    <a:pt x="1117092" y="0"/>
                  </a:lnTo>
                  <a:lnTo>
                    <a:pt x="1117092" y="24384"/>
                  </a:lnTo>
                  <a:lnTo>
                    <a:pt x="1219200" y="24384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765152" y="5708916"/>
              <a:ext cx="1169035" cy="26034"/>
            </a:xfrm>
            <a:custGeom>
              <a:avLst/>
              <a:gdLst/>
              <a:ahLst/>
              <a:cxnLst/>
              <a:rect l="l" t="t" r="r" b="b"/>
              <a:pathLst>
                <a:path w="1169034" h="26035">
                  <a:moveTo>
                    <a:pt x="10210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02108" y="25908"/>
                  </a:lnTo>
                  <a:lnTo>
                    <a:pt x="102108" y="0"/>
                  </a:lnTo>
                  <a:close/>
                </a:path>
                <a:path w="1169034" h="26035">
                  <a:moveTo>
                    <a:pt x="280416" y="0"/>
                  </a:moveTo>
                  <a:lnTo>
                    <a:pt x="178308" y="0"/>
                  </a:lnTo>
                  <a:lnTo>
                    <a:pt x="178308" y="25908"/>
                  </a:lnTo>
                  <a:lnTo>
                    <a:pt x="280416" y="25908"/>
                  </a:lnTo>
                  <a:lnTo>
                    <a:pt x="280416" y="0"/>
                  </a:lnTo>
                  <a:close/>
                </a:path>
                <a:path w="1169034" h="26035">
                  <a:moveTo>
                    <a:pt x="457200" y="0"/>
                  </a:moveTo>
                  <a:lnTo>
                    <a:pt x="356616" y="0"/>
                  </a:lnTo>
                  <a:lnTo>
                    <a:pt x="356616" y="25908"/>
                  </a:lnTo>
                  <a:lnTo>
                    <a:pt x="457200" y="25908"/>
                  </a:lnTo>
                  <a:lnTo>
                    <a:pt x="457200" y="0"/>
                  </a:lnTo>
                  <a:close/>
                </a:path>
                <a:path w="1169034" h="26035">
                  <a:moveTo>
                    <a:pt x="635508" y="0"/>
                  </a:moveTo>
                  <a:lnTo>
                    <a:pt x="533400" y="0"/>
                  </a:lnTo>
                  <a:lnTo>
                    <a:pt x="533400" y="25908"/>
                  </a:lnTo>
                  <a:lnTo>
                    <a:pt x="635508" y="25908"/>
                  </a:lnTo>
                  <a:lnTo>
                    <a:pt x="635508" y="0"/>
                  </a:lnTo>
                  <a:close/>
                </a:path>
                <a:path w="1169034" h="26035">
                  <a:moveTo>
                    <a:pt x="813816" y="0"/>
                  </a:moveTo>
                  <a:lnTo>
                    <a:pt x="711708" y="0"/>
                  </a:lnTo>
                  <a:lnTo>
                    <a:pt x="711708" y="25908"/>
                  </a:lnTo>
                  <a:lnTo>
                    <a:pt x="813816" y="25908"/>
                  </a:lnTo>
                  <a:lnTo>
                    <a:pt x="813816" y="0"/>
                  </a:lnTo>
                  <a:close/>
                </a:path>
                <a:path w="1169034" h="26035">
                  <a:moveTo>
                    <a:pt x="990600" y="0"/>
                  </a:moveTo>
                  <a:lnTo>
                    <a:pt x="890016" y="0"/>
                  </a:lnTo>
                  <a:lnTo>
                    <a:pt x="890016" y="25908"/>
                  </a:lnTo>
                  <a:lnTo>
                    <a:pt x="990600" y="25908"/>
                  </a:lnTo>
                  <a:lnTo>
                    <a:pt x="990600" y="0"/>
                  </a:lnTo>
                  <a:close/>
                </a:path>
                <a:path w="1169034" h="26035">
                  <a:moveTo>
                    <a:pt x="1168908" y="0"/>
                  </a:moveTo>
                  <a:lnTo>
                    <a:pt x="1066800" y="0"/>
                  </a:lnTo>
                  <a:lnTo>
                    <a:pt x="1066800" y="25908"/>
                  </a:lnTo>
                  <a:lnTo>
                    <a:pt x="1168908" y="25908"/>
                  </a:lnTo>
                  <a:lnTo>
                    <a:pt x="1168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08766" y="4988051"/>
              <a:ext cx="1225550" cy="26034"/>
            </a:xfrm>
            <a:custGeom>
              <a:avLst/>
              <a:gdLst/>
              <a:ahLst/>
              <a:cxnLst/>
              <a:rect l="l" t="t" r="r" b="b"/>
              <a:pathLst>
                <a:path w="1225550" h="26035">
                  <a:moveTo>
                    <a:pt x="1225295" y="25907"/>
                  </a:moveTo>
                  <a:lnTo>
                    <a:pt x="1225295" y="0"/>
                  </a:lnTo>
                  <a:lnTo>
                    <a:pt x="0" y="0"/>
                  </a:lnTo>
                  <a:lnTo>
                    <a:pt x="0" y="25907"/>
                  </a:lnTo>
                  <a:lnTo>
                    <a:pt x="1225295" y="2590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2113152" y="5243573"/>
            <a:ext cx="327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house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rooftop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transceiver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9" name="object 1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74" name="object 174"/>
          <p:cNvSpPr txBox="1"/>
          <p:nvPr/>
        </p:nvSpPr>
        <p:spPr>
          <a:xfrm>
            <a:off x="7082914" y="4810757"/>
            <a:ext cx="202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Transmission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7082914" y="5243573"/>
            <a:ext cx="2499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Wired link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969896" y="5676389"/>
            <a:ext cx="6767195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306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Wireless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Figure 5.4. Wireless mesh </a:t>
            </a:r>
            <a:r>
              <a:rPr sz="1800" spc="-10" dirty="0">
                <a:latin typeface="Arial"/>
                <a:cs typeface="Arial"/>
              </a:rPr>
              <a:t>networks </a:t>
            </a:r>
            <a:r>
              <a:rPr sz="1800" spc="-5" dirty="0">
                <a:latin typeface="Arial"/>
                <a:cs typeface="Arial"/>
              </a:rPr>
              <a:t>operating in a residential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569582" y="2719830"/>
            <a:ext cx="38862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8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Wired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10" dirty="0">
                <a:latin typeface="Tahoma"/>
                <a:cs typeface="Tahoma"/>
              </a:rPr>
              <a:t>Gateway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node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25335" y="2575104"/>
            <a:ext cx="2378710" cy="1219200"/>
            <a:chOff x="7325335" y="2575104"/>
            <a:chExt cx="2378710" cy="1219200"/>
          </a:xfrm>
        </p:grpSpPr>
        <p:sp>
          <p:nvSpPr>
            <p:cNvPr id="3" name="object 3"/>
            <p:cNvSpPr/>
            <p:nvPr/>
          </p:nvSpPr>
          <p:spPr>
            <a:xfrm>
              <a:off x="7325335" y="3602735"/>
              <a:ext cx="577215" cy="175260"/>
            </a:xfrm>
            <a:custGeom>
              <a:avLst/>
              <a:gdLst/>
              <a:ahLst/>
              <a:cxnLst/>
              <a:rect l="l" t="t" r="r" b="b"/>
              <a:pathLst>
                <a:path w="577215" h="175260">
                  <a:moveTo>
                    <a:pt x="576670" y="175260"/>
                  </a:moveTo>
                  <a:lnTo>
                    <a:pt x="206135" y="0"/>
                  </a:lnTo>
                  <a:lnTo>
                    <a:pt x="181036" y="2262"/>
                  </a:lnTo>
                  <a:lnTo>
                    <a:pt x="156224" y="6667"/>
                  </a:lnTo>
                  <a:lnTo>
                    <a:pt x="108599" y="21335"/>
                  </a:lnTo>
                  <a:lnTo>
                    <a:pt x="61467" y="47935"/>
                  </a:lnTo>
                  <a:lnTo>
                    <a:pt x="27206" y="80715"/>
                  </a:lnTo>
                  <a:lnTo>
                    <a:pt x="6491" y="117728"/>
                  </a:lnTo>
                  <a:lnTo>
                    <a:pt x="0" y="157028"/>
                  </a:lnTo>
                  <a:lnTo>
                    <a:pt x="3868" y="175260"/>
                  </a:lnTo>
                  <a:lnTo>
                    <a:pt x="576670" y="17526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39090" y="3043427"/>
              <a:ext cx="1036319" cy="734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39090" y="3043427"/>
              <a:ext cx="1036319" cy="734695"/>
            </a:xfrm>
            <a:custGeom>
              <a:avLst/>
              <a:gdLst/>
              <a:ahLst/>
              <a:cxnLst/>
              <a:rect l="l" t="t" r="r" b="b"/>
              <a:pathLst>
                <a:path w="1036320" h="734695">
                  <a:moveTo>
                    <a:pt x="1036319" y="734568"/>
                  </a:moveTo>
                  <a:lnTo>
                    <a:pt x="1036319" y="612647"/>
                  </a:lnTo>
                  <a:lnTo>
                    <a:pt x="480059" y="0"/>
                  </a:lnTo>
                  <a:lnTo>
                    <a:pt x="0" y="158495"/>
                  </a:lnTo>
                  <a:lnTo>
                    <a:pt x="1523" y="647699"/>
                  </a:lnTo>
                  <a:lnTo>
                    <a:pt x="221375" y="734568"/>
                  </a:lnTo>
                </a:path>
                <a:path w="1036320" h="734695">
                  <a:moveTo>
                    <a:pt x="313943" y="734568"/>
                  </a:moveTo>
                  <a:lnTo>
                    <a:pt x="313943" y="300227"/>
                  </a:lnTo>
                  <a:lnTo>
                    <a:pt x="635507" y="423671"/>
                  </a:lnTo>
                  <a:lnTo>
                    <a:pt x="635507" y="734568"/>
                  </a:lnTo>
                </a:path>
              </a:pathLst>
            </a:custGeom>
            <a:ln w="22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3034" y="3343655"/>
              <a:ext cx="60959" cy="434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53034" y="3343655"/>
              <a:ext cx="60960" cy="434340"/>
            </a:xfrm>
            <a:custGeom>
              <a:avLst/>
              <a:gdLst/>
              <a:ahLst/>
              <a:cxnLst/>
              <a:rect l="l" t="t" r="r" b="b"/>
              <a:pathLst>
                <a:path w="60959" h="434339">
                  <a:moveTo>
                    <a:pt x="0" y="434340"/>
                  </a:moveTo>
                  <a:lnTo>
                    <a:pt x="0" y="0"/>
                  </a:lnTo>
                  <a:lnTo>
                    <a:pt x="60959" y="22859"/>
                  </a:lnTo>
                  <a:lnTo>
                    <a:pt x="60959" y="434340"/>
                  </a:lnTo>
                </a:path>
              </a:pathLst>
            </a:custGeom>
            <a:ln w="22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890" y="2590800"/>
              <a:ext cx="1668779" cy="6294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2890" y="2609087"/>
              <a:ext cx="1668780" cy="611505"/>
            </a:xfrm>
            <a:custGeom>
              <a:avLst/>
              <a:gdLst/>
              <a:ahLst/>
              <a:cxnLst/>
              <a:rect l="l" t="t" r="r" b="b"/>
              <a:pathLst>
                <a:path w="1668779" h="611505">
                  <a:moveTo>
                    <a:pt x="556259" y="434339"/>
                  </a:moveTo>
                  <a:lnTo>
                    <a:pt x="1668779" y="0"/>
                  </a:lnTo>
                  <a:lnTo>
                    <a:pt x="1112519" y="175259"/>
                  </a:lnTo>
                  <a:lnTo>
                    <a:pt x="0" y="611123"/>
                  </a:lnTo>
                  <a:lnTo>
                    <a:pt x="556259" y="434339"/>
                  </a:lnTo>
                  <a:close/>
                </a:path>
              </a:pathLst>
            </a:custGeom>
            <a:ln w="22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14806" y="2820923"/>
              <a:ext cx="203200" cy="64135"/>
            </a:xfrm>
            <a:custGeom>
              <a:avLst/>
              <a:gdLst/>
              <a:ahLst/>
              <a:cxnLst/>
              <a:rect l="l" t="t" r="r" b="b"/>
              <a:pathLst>
                <a:path w="203200" h="64135">
                  <a:moveTo>
                    <a:pt x="0" y="64007"/>
                  </a:moveTo>
                  <a:lnTo>
                    <a:pt x="202691" y="0"/>
                  </a:lnTo>
                </a:path>
              </a:pathLst>
            </a:custGeom>
            <a:ln w="226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7514" y="2671571"/>
              <a:ext cx="202676" cy="149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7498" y="2670047"/>
              <a:ext cx="203200" cy="151130"/>
            </a:xfrm>
            <a:custGeom>
              <a:avLst/>
              <a:gdLst/>
              <a:ahLst/>
              <a:cxnLst/>
              <a:rect l="l" t="t" r="r" b="b"/>
              <a:pathLst>
                <a:path w="203200" h="151130">
                  <a:moveTo>
                    <a:pt x="0" y="150875"/>
                  </a:moveTo>
                  <a:lnTo>
                    <a:pt x="202691" y="68579"/>
                  </a:lnTo>
                  <a:lnTo>
                    <a:pt x="202691" y="0"/>
                  </a:lnTo>
                  <a:lnTo>
                    <a:pt x="0" y="79247"/>
                  </a:lnTo>
                  <a:lnTo>
                    <a:pt x="0" y="150875"/>
                  </a:lnTo>
                  <a:close/>
                </a:path>
              </a:pathLst>
            </a:custGeom>
            <a:ln w="2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14822" y="2671571"/>
              <a:ext cx="202676" cy="2133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14806" y="2670047"/>
              <a:ext cx="203200" cy="215265"/>
            </a:xfrm>
            <a:custGeom>
              <a:avLst/>
              <a:gdLst/>
              <a:ahLst/>
              <a:cxnLst/>
              <a:rect l="l" t="t" r="r" b="b"/>
              <a:pathLst>
                <a:path w="203200" h="215264">
                  <a:moveTo>
                    <a:pt x="202691" y="150875"/>
                  </a:moveTo>
                  <a:lnTo>
                    <a:pt x="202691" y="79247"/>
                  </a:lnTo>
                  <a:lnTo>
                    <a:pt x="0" y="0"/>
                  </a:lnTo>
                  <a:lnTo>
                    <a:pt x="0" y="214883"/>
                  </a:lnTo>
                  <a:lnTo>
                    <a:pt x="202691" y="150875"/>
                  </a:lnTo>
                  <a:close/>
                </a:path>
              </a:pathLst>
            </a:custGeom>
            <a:ln w="2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5410" y="3268725"/>
              <a:ext cx="990599" cy="5092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75410" y="3267455"/>
              <a:ext cx="990600" cy="510540"/>
            </a:xfrm>
            <a:custGeom>
              <a:avLst/>
              <a:gdLst/>
              <a:ahLst/>
              <a:cxnLst/>
              <a:rect l="l" t="t" r="r" b="b"/>
              <a:pathLst>
                <a:path w="990600" h="510539">
                  <a:moveTo>
                    <a:pt x="811902" y="510540"/>
                  </a:moveTo>
                  <a:lnTo>
                    <a:pt x="990599" y="440435"/>
                  </a:lnTo>
                  <a:lnTo>
                    <a:pt x="990599" y="0"/>
                  </a:lnTo>
                  <a:lnTo>
                    <a:pt x="0" y="388619"/>
                  </a:lnTo>
                  <a:lnTo>
                    <a:pt x="0" y="510540"/>
                  </a:lnTo>
                </a:path>
              </a:pathLst>
            </a:custGeom>
            <a:ln w="22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3994" y="3368039"/>
              <a:ext cx="260603" cy="4099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13994" y="3366515"/>
              <a:ext cx="260985" cy="411480"/>
            </a:xfrm>
            <a:custGeom>
              <a:avLst/>
              <a:gdLst/>
              <a:ahLst/>
              <a:cxnLst/>
              <a:rect l="l" t="t" r="r" b="b"/>
              <a:pathLst>
                <a:path w="260984" h="411479">
                  <a:moveTo>
                    <a:pt x="260603" y="411480"/>
                  </a:moveTo>
                  <a:lnTo>
                    <a:pt x="260603" y="100583"/>
                  </a:lnTo>
                  <a:lnTo>
                    <a:pt x="0" y="0"/>
                  </a:lnTo>
                  <a:lnTo>
                    <a:pt x="0" y="411480"/>
                  </a:lnTo>
                </a:path>
              </a:pathLst>
            </a:custGeom>
            <a:ln w="2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9150" y="2609088"/>
              <a:ext cx="1668779" cy="10469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9150" y="2609087"/>
              <a:ext cx="1668780" cy="1047115"/>
            </a:xfrm>
            <a:custGeom>
              <a:avLst/>
              <a:gdLst/>
              <a:ahLst/>
              <a:cxnLst/>
              <a:rect l="l" t="t" r="r" b="b"/>
              <a:pathLst>
                <a:path w="1668779" h="1047114">
                  <a:moveTo>
                    <a:pt x="556259" y="1046987"/>
                  </a:moveTo>
                  <a:lnTo>
                    <a:pt x="1668779" y="611123"/>
                  </a:lnTo>
                  <a:lnTo>
                    <a:pt x="1112519" y="0"/>
                  </a:lnTo>
                  <a:lnTo>
                    <a:pt x="0" y="434339"/>
                  </a:lnTo>
                  <a:lnTo>
                    <a:pt x="556259" y="1046987"/>
                  </a:lnTo>
                  <a:close/>
                </a:path>
              </a:pathLst>
            </a:custGeom>
            <a:ln w="22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62890" y="2590799"/>
              <a:ext cx="2225040" cy="1187450"/>
            </a:xfrm>
            <a:custGeom>
              <a:avLst/>
              <a:gdLst/>
              <a:ahLst/>
              <a:cxnLst/>
              <a:rect l="l" t="t" r="r" b="b"/>
              <a:pathLst>
                <a:path w="2225040" h="1187450">
                  <a:moveTo>
                    <a:pt x="2103119" y="1117091"/>
                  </a:moveTo>
                  <a:lnTo>
                    <a:pt x="2103119" y="676655"/>
                  </a:lnTo>
                  <a:lnTo>
                    <a:pt x="2225039" y="629411"/>
                  </a:lnTo>
                  <a:lnTo>
                    <a:pt x="1668779" y="18287"/>
                  </a:lnTo>
                  <a:lnTo>
                    <a:pt x="1257299" y="147827"/>
                  </a:lnTo>
                  <a:lnTo>
                    <a:pt x="1257299" y="79247"/>
                  </a:lnTo>
                  <a:lnTo>
                    <a:pt x="1054607" y="0"/>
                  </a:lnTo>
                  <a:lnTo>
                    <a:pt x="851915" y="79247"/>
                  </a:lnTo>
                  <a:lnTo>
                    <a:pt x="851915" y="294131"/>
                  </a:lnTo>
                  <a:lnTo>
                    <a:pt x="0" y="629411"/>
                  </a:lnTo>
                  <a:lnTo>
                    <a:pt x="73151" y="611123"/>
                  </a:lnTo>
                  <a:lnTo>
                    <a:pt x="77723" y="1100327"/>
                  </a:lnTo>
                  <a:lnTo>
                    <a:pt x="297575" y="1187196"/>
                  </a:lnTo>
                </a:path>
                <a:path w="2225040" h="1187450">
                  <a:moveTo>
                    <a:pt x="1924422" y="1187196"/>
                  </a:moveTo>
                  <a:lnTo>
                    <a:pt x="2103119" y="1117091"/>
                  </a:lnTo>
                </a:path>
              </a:pathLst>
            </a:custGeom>
            <a:ln w="31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7245173" y="1688592"/>
            <a:ext cx="1599985" cy="7726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844768" y="1463033"/>
            <a:ext cx="6457950" cy="2315210"/>
            <a:chOff x="1844768" y="1463033"/>
            <a:chExt cx="6457950" cy="2315210"/>
          </a:xfrm>
        </p:grpSpPr>
        <p:sp>
          <p:nvSpPr>
            <p:cNvPr id="24" name="object 24"/>
            <p:cNvSpPr/>
            <p:nvPr/>
          </p:nvSpPr>
          <p:spPr>
            <a:xfrm>
              <a:off x="1844768" y="2418588"/>
              <a:ext cx="955040" cy="378460"/>
            </a:xfrm>
            <a:custGeom>
              <a:avLst/>
              <a:gdLst/>
              <a:ahLst/>
              <a:cxnLst/>
              <a:rect l="l" t="t" r="r" b="b"/>
              <a:pathLst>
                <a:path w="955039" h="378460">
                  <a:moveTo>
                    <a:pt x="954682" y="377952"/>
                  </a:moveTo>
                  <a:lnTo>
                    <a:pt x="157630" y="0"/>
                  </a:lnTo>
                  <a:lnTo>
                    <a:pt x="138246" y="1976"/>
                  </a:lnTo>
                  <a:lnTo>
                    <a:pt x="119149" y="5524"/>
                  </a:lnTo>
                  <a:lnTo>
                    <a:pt x="40501" y="41916"/>
                  </a:lnTo>
                  <a:lnTo>
                    <a:pt x="12533" y="73505"/>
                  </a:lnTo>
                  <a:lnTo>
                    <a:pt x="0" y="108825"/>
                  </a:lnTo>
                  <a:lnTo>
                    <a:pt x="3852" y="145170"/>
                  </a:lnTo>
                  <a:lnTo>
                    <a:pt x="25042" y="179832"/>
                  </a:lnTo>
                  <a:lnTo>
                    <a:pt x="60988" y="207508"/>
                  </a:lnTo>
                  <a:lnTo>
                    <a:pt x="99379" y="233348"/>
                  </a:lnTo>
                  <a:lnTo>
                    <a:pt x="140056" y="257294"/>
                  </a:lnTo>
                  <a:lnTo>
                    <a:pt x="182861" y="279287"/>
                  </a:lnTo>
                  <a:lnTo>
                    <a:pt x="227633" y="299269"/>
                  </a:lnTo>
                  <a:lnTo>
                    <a:pt x="274216" y="317182"/>
                  </a:lnTo>
                  <a:lnTo>
                    <a:pt x="322449" y="332968"/>
                  </a:lnTo>
                  <a:lnTo>
                    <a:pt x="372175" y="346568"/>
                  </a:lnTo>
                  <a:lnTo>
                    <a:pt x="423235" y="357925"/>
                  </a:lnTo>
                  <a:lnTo>
                    <a:pt x="475469" y="366980"/>
                  </a:lnTo>
                  <a:lnTo>
                    <a:pt x="528719" y="373675"/>
                  </a:lnTo>
                  <a:lnTo>
                    <a:pt x="582826" y="377952"/>
                  </a:lnTo>
                  <a:lnTo>
                    <a:pt x="954682" y="37795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08494" y="1992629"/>
              <a:ext cx="790955" cy="8039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08494" y="1991867"/>
              <a:ext cx="791210" cy="805180"/>
            </a:xfrm>
            <a:custGeom>
              <a:avLst/>
              <a:gdLst/>
              <a:ahLst/>
              <a:cxnLst/>
              <a:rect l="l" t="t" r="r" b="b"/>
              <a:pathLst>
                <a:path w="791210" h="805180">
                  <a:moveTo>
                    <a:pt x="790955" y="804671"/>
                  </a:moveTo>
                  <a:lnTo>
                    <a:pt x="790955" y="467867"/>
                  </a:lnTo>
                  <a:lnTo>
                    <a:pt x="365759" y="0"/>
                  </a:lnTo>
                  <a:lnTo>
                    <a:pt x="0" y="121919"/>
                  </a:lnTo>
                  <a:lnTo>
                    <a:pt x="1523" y="495299"/>
                  </a:lnTo>
                  <a:lnTo>
                    <a:pt x="239267" y="588263"/>
                  </a:lnTo>
                  <a:lnTo>
                    <a:pt x="239267" y="230123"/>
                  </a:lnTo>
                  <a:lnTo>
                    <a:pt x="486155" y="323087"/>
                  </a:lnTo>
                  <a:lnTo>
                    <a:pt x="486155" y="685799"/>
                  </a:lnTo>
                  <a:lnTo>
                    <a:pt x="790955" y="804671"/>
                  </a:lnTo>
                  <a:close/>
                </a:path>
              </a:pathLst>
            </a:custGeom>
            <a:ln w="172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7778" y="2221991"/>
              <a:ext cx="47228" cy="3581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49058" y="1645920"/>
              <a:ext cx="1275587" cy="4815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49058" y="1659635"/>
              <a:ext cx="1275715" cy="467995"/>
            </a:xfrm>
            <a:custGeom>
              <a:avLst/>
              <a:gdLst/>
              <a:ahLst/>
              <a:cxnLst/>
              <a:rect l="l" t="t" r="r" b="b"/>
              <a:pathLst>
                <a:path w="1275714" h="467994">
                  <a:moveTo>
                    <a:pt x="425195" y="332231"/>
                  </a:moveTo>
                  <a:lnTo>
                    <a:pt x="1275587" y="0"/>
                  </a:lnTo>
                  <a:lnTo>
                    <a:pt x="850391" y="134111"/>
                  </a:lnTo>
                  <a:lnTo>
                    <a:pt x="0" y="467867"/>
                  </a:lnTo>
                  <a:lnTo>
                    <a:pt x="425195" y="332231"/>
                  </a:lnTo>
                  <a:close/>
                </a:path>
              </a:pathLst>
            </a:custGeom>
            <a:ln w="172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99806" y="1821179"/>
              <a:ext cx="155575" cy="50800"/>
            </a:xfrm>
            <a:custGeom>
              <a:avLst/>
              <a:gdLst/>
              <a:ahLst/>
              <a:cxnLst/>
              <a:rect l="l" t="t" r="r" b="b"/>
              <a:pathLst>
                <a:path w="155575" h="50800">
                  <a:moveTo>
                    <a:pt x="0" y="50291"/>
                  </a:moveTo>
                  <a:lnTo>
                    <a:pt x="155447" y="0"/>
                  </a:lnTo>
                </a:path>
              </a:pathLst>
            </a:custGeom>
            <a:ln w="1726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55270" y="1706879"/>
              <a:ext cx="155432" cy="11429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55254" y="1706879"/>
              <a:ext cx="155575" cy="114300"/>
            </a:xfrm>
            <a:custGeom>
              <a:avLst/>
              <a:gdLst/>
              <a:ahLst/>
              <a:cxnLst/>
              <a:rect l="l" t="t" r="r" b="b"/>
              <a:pathLst>
                <a:path w="155575" h="114300">
                  <a:moveTo>
                    <a:pt x="0" y="114299"/>
                  </a:moveTo>
                  <a:lnTo>
                    <a:pt x="155447" y="51815"/>
                  </a:lnTo>
                  <a:lnTo>
                    <a:pt x="155447" y="0"/>
                  </a:lnTo>
                  <a:lnTo>
                    <a:pt x="0" y="60959"/>
                  </a:lnTo>
                  <a:lnTo>
                    <a:pt x="0" y="114299"/>
                  </a:lnTo>
                  <a:close/>
                </a:path>
              </a:pathLst>
            </a:custGeom>
            <a:ln w="1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99822" y="1706879"/>
              <a:ext cx="155432" cy="1645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99806" y="1706879"/>
              <a:ext cx="155575" cy="165100"/>
            </a:xfrm>
            <a:custGeom>
              <a:avLst/>
              <a:gdLst/>
              <a:ahLst/>
              <a:cxnLst/>
              <a:rect l="l" t="t" r="r" b="b"/>
              <a:pathLst>
                <a:path w="155575" h="165100">
                  <a:moveTo>
                    <a:pt x="155447" y="114299"/>
                  </a:moveTo>
                  <a:lnTo>
                    <a:pt x="155447" y="60959"/>
                  </a:lnTo>
                  <a:lnTo>
                    <a:pt x="0" y="0"/>
                  </a:lnTo>
                  <a:lnTo>
                    <a:pt x="0" y="164591"/>
                  </a:lnTo>
                  <a:lnTo>
                    <a:pt x="155447" y="114299"/>
                  </a:lnTo>
                  <a:close/>
                </a:path>
              </a:pathLst>
            </a:custGeom>
            <a:ln w="1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99450" y="2162809"/>
              <a:ext cx="757427" cy="63372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39129" y="2213359"/>
              <a:ext cx="255520" cy="4307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99450" y="2162555"/>
              <a:ext cx="757555" cy="634365"/>
            </a:xfrm>
            <a:custGeom>
              <a:avLst/>
              <a:gdLst/>
              <a:ahLst/>
              <a:cxnLst/>
              <a:rect l="l" t="t" r="r" b="b"/>
              <a:pathLst>
                <a:path w="757554" h="634364">
                  <a:moveTo>
                    <a:pt x="0" y="633983"/>
                  </a:moveTo>
                  <a:lnTo>
                    <a:pt x="757427" y="336803"/>
                  </a:lnTo>
                  <a:lnTo>
                    <a:pt x="757427" y="0"/>
                  </a:lnTo>
                  <a:lnTo>
                    <a:pt x="0" y="297179"/>
                  </a:lnTo>
                  <a:lnTo>
                    <a:pt x="0" y="633983"/>
                  </a:lnTo>
                  <a:close/>
                </a:path>
              </a:pathLst>
            </a:custGeom>
            <a:ln w="172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95006" y="2238755"/>
              <a:ext cx="200025" cy="405765"/>
            </a:xfrm>
            <a:custGeom>
              <a:avLst/>
              <a:gdLst/>
              <a:ahLst/>
              <a:cxnLst/>
              <a:rect l="l" t="t" r="r" b="b"/>
              <a:pathLst>
                <a:path w="200025" h="405764">
                  <a:moveTo>
                    <a:pt x="0" y="324611"/>
                  </a:moveTo>
                  <a:lnTo>
                    <a:pt x="199643" y="405383"/>
                  </a:lnTo>
                  <a:lnTo>
                    <a:pt x="199643" y="76199"/>
                  </a:lnTo>
                  <a:lnTo>
                    <a:pt x="0" y="0"/>
                  </a:lnTo>
                  <a:lnTo>
                    <a:pt x="0" y="324611"/>
                  </a:lnTo>
                  <a:close/>
                </a:path>
              </a:pathLst>
            </a:custGeom>
            <a:ln w="1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74254" y="1659636"/>
              <a:ext cx="1275587" cy="80009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74254" y="1659635"/>
              <a:ext cx="1275715" cy="800100"/>
            </a:xfrm>
            <a:custGeom>
              <a:avLst/>
              <a:gdLst/>
              <a:ahLst/>
              <a:cxnLst/>
              <a:rect l="l" t="t" r="r" b="b"/>
              <a:pathLst>
                <a:path w="1275714" h="800100">
                  <a:moveTo>
                    <a:pt x="425195" y="800099"/>
                  </a:moveTo>
                  <a:lnTo>
                    <a:pt x="1275587" y="467867"/>
                  </a:lnTo>
                  <a:lnTo>
                    <a:pt x="850391" y="0"/>
                  </a:lnTo>
                  <a:lnTo>
                    <a:pt x="0" y="332231"/>
                  </a:lnTo>
                  <a:lnTo>
                    <a:pt x="425195" y="800099"/>
                  </a:lnTo>
                  <a:close/>
                </a:path>
              </a:pathLst>
            </a:custGeom>
            <a:ln w="172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49058" y="1645919"/>
              <a:ext cx="1701164" cy="1150620"/>
            </a:xfrm>
            <a:custGeom>
              <a:avLst/>
              <a:gdLst/>
              <a:ahLst/>
              <a:cxnLst/>
              <a:rect l="l" t="t" r="r" b="b"/>
              <a:pathLst>
                <a:path w="1701164" h="1150620">
                  <a:moveTo>
                    <a:pt x="1607819" y="853439"/>
                  </a:moveTo>
                  <a:lnTo>
                    <a:pt x="1607819" y="516635"/>
                  </a:lnTo>
                  <a:lnTo>
                    <a:pt x="1700783" y="481583"/>
                  </a:lnTo>
                  <a:lnTo>
                    <a:pt x="1275587" y="13715"/>
                  </a:lnTo>
                  <a:lnTo>
                    <a:pt x="961643" y="112775"/>
                  </a:lnTo>
                  <a:lnTo>
                    <a:pt x="961643" y="60959"/>
                  </a:lnTo>
                  <a:lnTo>
                    <a:pt x="806195" y="0"/>
                  </a:lnTo>
                  <a:lnTo>
                    <a:pt x="650747" y="60959"/>
                  </a:lnTo>
                  <a:lnTo>
                    <a:pt x="650747" y="225551"/>
                  </a:lnTo>
                  <a:lnTo>
                    <a:pt x="0" y="481583"/>
                  </a:lnTo>
                  <a:lnTo>
                    <a:pt x="57911" y="467867"/>
                  </a:lnTo>
                  <a:lnTo>
                    <a:pt x="60959" y="841247"/>
                  </a:lnTo>
                  <a:lnTo>
                    <a:pt x="298703" y="934211"/>
                  </a:lnTo>
                  <a:lnTo>
                    <a:pt x="345947" y="917447"/>
                  </a:lnTo>
                  <a:lnTo>
                    <a:pt x="545591" y="998219"/>
                  </a:lnTo>
                  <a:lnTo>
                    <a:pt x="545591" y="1031747"/>
                  </a:lnTo>
                  <a:lnTo>
                    <a:pt x="850391" y="1150619"/>
                  </a:lnTo>
                  <a:lnTo>
                    <a:pt x="1607819" y="853439"/>
                  </a:lnTo>
                  <a:close/>
                </a:path>
              </a:pathLst>
            </a:custGeom>
            <a:ln w="23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74862" y="1969020"/>
              <a:ext cx="6028055" cy="1809114"/>
            </a:xfrm>
            <a:custGeom>
              <a:avLst/>
              <a:gdLst/>
              <a:ahLst/>
              <a:cxnLst/>
              <a:rect l="l" t="t" r="r" b="b"/>
              <a:pathLst>
                <a:path w="6028055" h="1809114">
                  <a:moveTo>
                    <a:pt x="4372686" y="22860"/>
                  </a:moveTo>
                  <a:lnTo>
                    <a:pt x="4362018" y="0"/>
                  </a:lnTo>
                  <a:lnTo>
                    <a:pt x="2795346" y="649732"/>
                  </a:lnTo>
                  <a:lnTo>
                    <a:pt x="2795346" y="585216"/>
                  </a:lnTo>
                  <a:lnTo>
                    <a:pt x="2783548" y="585216"/>
                  </a:lnTo>
                  <a:lnTo>
                    <a:pt x="2789250" y="574535"/>
                  </a:lnTo>
                  <a:lnTo>
                    <a:pt x="2141550" y="214871"/>
                  </a:lnTo>
                  <a:lnTo>
                    <a:pt x="2129358" y="236207"/>
                  </a:lnTo>
                  <a:lnTo>
                    <a:pt x="2770962" y="594004"/>
                  </a:lnTo>
                  <a:lnTo>
                    <a:pt x="2770962" y="659841"/>
                  </a:lnTo>
                  <a:lnTo>
                    <a:pt x="0" y="1808988"/>
                  </a:lnTo>
                  <a:lnTo>
                    <a:pt x="65786" y="1808988"/>
                  </a:lnTo>
                  <a:lnTo>
                    <a:pt x="2770962" y="687120"/>
                  </a:lnTo>
                  <a:lnTo>
                    <a:pt x="2770962" y="1808988"/>
                  </a:lnTo>
                  <a:lnTo>
                    <a:pt x="2795346" y="1808988"/>
                  </a:lnTo>
                  <a:lnTo>
                    <a:pt x="2795346" y="677011"/>
                  </a:lnTo>
                  <a:lnTo>
                    <a:pt x="4372686" y="22860"/>
                  </a:lnTo>
                  <a:close/>
                </a:path>
                <a:path w="6028055" h="1809114">
                  <a:moveTo>
                    <a:pt x="6027750" y="742188"/>
                  </a:moveTo>
                  <a:lnTo>
                    <a:pt x="6018606" y="717804"/>
                  </a:lnTo>
                  <a:lnTo>
                    <a:pt x="3379863" y="1808988"/>
                  </a:lnTo>
                  <a:lnTo>
                    <a:pt x="3448596" y="1808988"/>
                  </a:lnTo>
                  <a:lnTo>
                    <a:pt x="6027750" y="742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51695" y="2402586"/>
              <a:ext cx="210502" cy="13030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51694" y="2421635"/>
              <a:ext cx="181610" cy="111760"/>
            </a:xfrm>
            <a:custGeom>
              <a:avLst/>
              <a:gdLst/>
              <a:ahLst/>
              <a:cxnLst/>
              <a:rect l="l" t="t" r="r" b="b"/>
              <a:pathLst>
                <a:path w="181610" h="111760">
                  <a:moveTo>
                    <a:pt x="0" y="111251"/>
                  </a:moveTo>
                  <a:lnTo>
                    <a:pt x="181355" y="7619"/>
                  </a:lnTo>
                  <a:lnTo>
                    <a:pt x="181355" y="0"/>
                  </a:lnTo>
                  <a:lnTo>
                    <a:pt x="0" y="103631"/>
                  </a:lnTo>
                  <a:lnTo>
                    <a:pt x="0" y="111251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6450" y="2426208"/>
              <a:ext cx="175244" cy="1066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6434" y="2424683"/>
              <a:ext cx="175260" cy="108585"/>
            </a:xfrm>
            <a:custGeom>
              <a:avLst/>
              <a:gdLst/>
              <a:ahLst/>
              <a:cxnLst/>
              <a:rect l="l" t="t" r="r" b="b"/>
              <a:pathLst>
                <a:path w="175260" h="108585">
                  <a:moveTo>
                    <a:pt x="0" y="7619"/>
                  </a:moveTo>
                  <a:lnTo>
                    <a:pt x="175259" y="108203"/>
                  </a:lnTo>
                  <a:lnTo>
                    <a:pt x="175259" y="100583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2718" y="2314956"/>
              <a:ext cx="376427" cy="1158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2718" y="2314955"/>
              <a:ext cx="376555" cy="116205"/>
            </a:xfrm>
            <a:custGeom>
              <a:avLst/>
              <a:gdLst/>
              <a:ahLst/>
              <a:cxnLst/>
              <a:rect l="l" t="t" r="r" b="b"/>
              <a:pathLst>
                <a:path w="376554" h="116205">
                  <a:moveTo>
                    <a:pt x="188975" y="115823"/>
                  </a:moveTo>
                  <a:lnTo>
                    <a:pt x="376427" y="7619"/>
                  </a:lnTo>
                  <a:lnTo>
                    <a:pt x="370331" y="4571"/>
                  </a:lnTo>
                  <a:lnTo>
                    <a:pt x="188975" y="108203"/>
                  </a:lnTo>
                  <a:lnTo>
                    <a:pt x="13715" y="7619"/>
                  </a:lnTo>
                  <a:lnTo>
                    <a:pt x="13715" y="0"/>
                  </a:lnTo>
                  <a:lnTo>
                    <a:pt x="0" y="7619"/>
                  </a:lnTo>
                  <a:lnTo>
                    <a:pt x="188975" y="115823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6434" y="2203704"/>
              <a:ext cx="356615" cy="20421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76434" y="2203703"/>
              <a:ext cx="356870" cy="204470"/>
            </a:xfrm>
            <a:custGeom>
              <a:avLst/>
              <a:gdLst/>
              <a:ahLst/>
              <a:cxnLst/>
              <a:rect l="l" t="t" r="r" b="b"/>
              <a:pathLst>
                <a:path w="356870" h="204469">
                  <a:moveTo>
                    <a:pt x="175259" y="204215"/>
                  </a:moveTo>
                  <a:lnTo>
                    <a:pt x="356615" y="100583"/>
                  </a:lnTo>
                  <a:lnTo>
                    <a:pt x="181355" y="0"/>
                  </a:lnTo>
                  <a:lnTo>
                    <a:pt x="0" y="103631"/>
                  </a:lnTo>
                  <a:lnTo>
                    <a:pt x="175259" y="204215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51710" y="2324100"/>
              <a:ext cx="187436" cy="20116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51694" y="2322575"/>
              <a:ext cx="187960" cy="203200"/>
            </a:xfrm>
            <a:custGeom>
              <a:avLst/>
              <a:gdLst/>
              <a:ahLst/>
              <a:cxnLst/>
              <a:rect l="l" t="t" r="r" b="b"/>
              <a:pathLst>
                <a:path w="187960" h="203200">
                  <a:moveTo>
                    <a:pt x="0" y="202691"/>
                  </a:moveTo>
                  <a:lnTo>
                    <a:pt x="187451" y="94487"/>
                  </a:lnTo>
                  <a:lnTo>
                    <a:pt x="187451" y="0"/>
                  </a:lnTo>
                  <a:lnTo>
                    <a:pt x="0" y="108203"/>
                  </a:lnTo>
                  <a:lnTo>
                    <a:pt x="0" y="202691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62734" y="2322575"/>
              <a:ext cx="188960" cy="20269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62718" y="2322575"/>
              <a:ext cx="189230" cy="203200"/>
            </a:xfrm>
            <a:custGeom>
              <a:avLst/>
              <a:gdLst/>
              <a:ahLst/>
              <a:cxnLst/>
              <a:rect l="l" t="t" r="r" b="b"/>
              <a:pathLst>
                <a:path w="189229" h="203200">
                  <a:moveTo>
                    <a:pt x="0" y="94487"/>
                  </a:moveTo>
                  <a:lnTo>
                    <a:pt x="188975" y="202691"/>
                  </a:lnTo>
                  <a:lnTo>
                    <a:pt x="188975" y="108203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81022" y="2359152"/>
              <a:ext cx="25892" cy="3962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80369" y="2356990"/>
              <a:ext cx="58549" cy="6007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12373" y="2375278"/>
              <a:ext cx="58549" cy="6007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44377" y="2395090"/>
              <a:ext cx="60073" cy="5854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78542" y="2414015"/>
              <a:ext cx="26034" cy="41275"/>
            </a:xfrm>
            <a:custGeom>
              <a:avLst/>
              <a:gdLst/>
              <a:ahLst/>
              <a:cxnLst/>
              <a:rect l="l" t="t" r="r" b="b"/>
              <a:pathLst>
                <a:path w="26035" h="41275">
                  <a:moveTo>
                    <a:pt x="0" y="25907"/>
                  </a:moveTo>
                  <a:lnTo>
                    <a:pt x="25907" y="41147"/>
                  </a:lnTo>
                  <a:lnTo>
                    <a:pt x="25907" y="15239"/>
                  </a:lnTo>
                  <a:lnTo>
                    <a:pt x="0" y="0"/>
                  </a:lnTo>
                  <a:lnTo>
                    <a:pt x="0" y="259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51694" y="240791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51057" y="2303650"/>
              <a:ext cx="182630" cy="11950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51694" y="2304287"/>
              <a:ext cx="181610" cy="119380"/>
            </a:xfrm>
            <a:custGeom>
              <a:avLst/>
              <a:gdLst/>
              <a:ahLst/>
              <a:cxnLst/>
              <a:rect l="l" t="t" r="r" b="b"/>
              <a:pathLst>
                <a:path w="181610" h="119380">
                  <a:moveTo>
                    <a:pt x="0" y="118871"/>
                  </a:moveTo>
                  <a:lnTo>
                    <a:pt x="181355" y="15239"/>
                  </a:lnTo>
                  <a:lnTo>
                    <a:pt x="181355" y="0"/>
                  </a:lnTo>
                  <a:lnTo>
                    <a:pt x="0" y="103631"/>
                  </a:lnTo>
                  <a:lnTo>
                    <a:pt x="0" y="118871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76450" y="2308860"/>
              <a:ext cx="175244" cy="11429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6434" y="2307335"/>
              <a:ext cx="175260" cy="116205"/>
            </a:xfrm>
            <a:custGeom>
              <a:avLst/>
              <a:gdLst/>
              <a:ahLst/>
              <a:cxnLst/>
              <a:rect l="l" t="t" r="r" b="b"/>
              <a:pathLst>
                <a:path w="175260" h="116205">
                  <a:moveTo>
                    <a:pt x="0" y="15239"/>
                  </a:moveTo>
                  <a:lnTo>
                    <a:pt x="175259" y="115823"/>
                  </a:lnTo>
                  <a:lnTo>
                    <a:pt x="175259" y="100583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62718" y="2203703"/>
              <a:ext cx="376555" cy="329565"/>
            </a:xfrm>
            <a:custGeom>
              <a:avLst/>
              <a:gdLst/>
              <a:ahLst/>
              <a:cxnLst/>
              <a:rect l="l" t="t" r="r" b="b"/>
              <a:pathLst>
                <a:path w="376554" h="329564">
                  <a:moveTo>
                    <a:pt x="13715" y="220979"/>
                  </a:moveTo>
                  <a:lnTo>
                    <a:pt x="13715" y="228599"/>
                  </a:lnTo>
                  <a:lnTo>
                    <a:pt x="188975" y="329183"/>
                  </a:lnTo>
                  <a:lnTo>
                    <a:pt x="370331" y="225551"/>
                  </a:lnTo>
                  <a:lnTo>
                    <a:pt x="370331" y="217931"/>
                  </a:lnTo>
                  <a:lnTo>
                    <a:pt x="376427" y="213359"/>
                  </a:lnTo>
                  <a:lnTo>
                    <a:pt x="376427" y="118871"/>
                  </a:lnTo>
                  <a:lnTo>
                    <a:pt x="370331" y="115823"/>
                  </a:lnTo>
                  <a:lnTo>
                    <a:pt x="370331" y="100583"/>
                  </a:lnTo>
                  <a:lnTo>
                    <a:pt x="195071" y="0"/>
                  </a:lnTo>
                  <a:lnTo>
                    <a:pt x="13715" y="103631"/>
                  </a:lnTo>
                  <a:lnTo>
                    <a:pt x="13715" y="111251"/>
                  </a:lnTo>
                  <a:lnTo>
                    <a:pt x="0" y="118871"/>
                  </a:lnTo>
                  <a:lnTo>
                    <a:pt x="0" y="213359"/>
                  </a:lnTo>
                  <a:lnTo>
                    <a:pt x="13715" y="220979"/>
                  </a:lnTo>
                  <a:close/>
                </a:path>
              </a:pathLst>
            </a:custGeom>
            <a:ln w="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05874" y="2122932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431292" y="71628"/>
                  </a:moveTo>
                  <a:lnTo>
                    <a:pt x="389790" y="29297"/>
                  </a:lnTo>
                  <a:lnTo>
                    <a:pt x="343070" y="13801"/>
                  </a:lnTo>
                  <a:lnTo>
                    <a:pt x="283622" y="3645"/>
                  </a:lnTo>
                  <a:lnTo>
                    <a:pt x="214884" y="0"/>
                  </a:lnTo>
                  <a:lnTo>
                    <a:pt x="146889" y="3645"/>
                  </a:lnTo>
                  <a:lnTo>
                    <a:pt x="87892" y="13801"/>
                  </a:lnTo>
                  <a:lnTo>
                    <a:pt x="41404" y="29297"/>
                  </a:lnTo>
                  <a:lnTo>
                    <a:pt x="10936" y="48963"/>
                  </a:lnTo>
                  <a:lnTo>
                    <a:pt x="0" y="71628"/>
                  </a:lnTo>
                  <a:lnTo>
                    <a:pt x="10936" y="95036"/>
                  </a:lnTo>
                  <a:lnTo>
                    <a:pt x="41404" y="115153"/>
                  </a:lnTo>
                  <a:lnTo>
                    <a:pt x="87892" y="130881"/>
                  </a:lnTo>
                  <a:lnTo>
                    <a:pt x="146889" y="141122"/>
                  </a:lnTo>
                  <a:lnTo>
                    <a:pt x="214884" y="144780"/>
                  </a:lnTo>
                  <a:lnTo>
                    <a:pt x="283622" y="141122"/>
                  </a:lnTo>
                  <a:lnTo>
                    <a:pt x="343070" y="130881"/>
                  </a:lnTo>
                  <a:lnTo>
                    <a:pt x="389790" y="115153"/>
                  </a:lnTo>
                  <a:lnTo>
                    <a:pt x="420343" y="95036"/>
                  </a:lnTo>
                  <a:lnTo>
                    <a:pt x="431292" y="71628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22052" y="1536191"/>
              <a:ext cx="2833370" cy="2242185"/>
            </a:xfrm>
            <a:custGeom>
              <a:avLst/>
              <a:gdLst/>
              <a:ahLst/>
              <a:cxnLst/>
              <a:rect l="l" t="t" r="r" b="b"/>
              <a:pathLst>
                <a:path w="2833370" h="2242185">
                  <a:moveTo>
                    <a:pt x="94488" y="734568"/>
                  </a:moveTo>
                  <a:lnTo>
                    <a:pt x="71628" y="723900"/>
                  </a:lnTo>
                  <a:lnTo>
                    <a:pt x="0" y="868680"/>
                  </a:lnTo>
                  <a:lnTo>
                    <a:pt x="22860" y="879348"/>
                  </a:lnTo>
                  <a:lnTo>
                    <a:pt x="94488" y="734568"/>
                  </a:lnTo>
                  <a:close/>
                </a:path>
                <a:path w="2833370" h="2242185">
                  <a:moveTo>
                    <a:pt x="527304" y="656856"/>
                  </a:moveTo>
                  <a:lnTo>
                    <a:pt x="525780" y="649236"/>
                  </a:lnTo>
                  <a:lnTo>
                    <a:pt x="525780" y="646188"/>
                  </a:lnTo>
                  <a:lnTo>
                    <a:pt x="522732" y="638568"/>
                  </a:lnTo>
                  <a:lnTo>
                    <a:pt x="521208" y="638568"/>
                  </a:lnTo>
                  <a:lnTo>
                    <a:pt x="521208" y="637044"/>
                  </a:lnTo>
                  <a:lnTo>
                    <a:pt x="515112" y="629424"/>
                  </a:lnTo>
                  <a:lnTo>
                    <a:pt x="505968" y="620280"/>
                  </a:lnTo>
                  <a:lnTo>
                    <a:pt x="502920" y="618540"/>
                  </a:lnTo>
                  <a:lnTo>
                    <a:pt x="502920" y="661428"/>
                  </a:lnTo>
                  <a:lnTo>
                    <a:pt x="499872" y="669048"/>
                  </a:lnTo>
                  <a:lnTo>
                    <a:pt x="499872" y="666000"/>
                  </a:lnTo>
                  <a:lnTo>
                    <a:pt x="495300" y="672096"/>
                  </a:lnTo>
                  <a:lnTo>
                    <a:pt x="489204" y="678192"/>
                  </a:lnTo>
                  <a:lnTo>
                    <a:pt x="481584" y="682764"/>
                  </a:lnTo>
                  <a:lnTo>
                    <a:pt x="472440" y="688860"/>
                  </a:lnTo>
                  <a:lnTo>
                    <a:pt x="448056" y="698004"/>
                  </a:lnTo>
                  <a:lnTo>
                    <a:pt x="417576" y="707148"/>
                  </a:lnTo>
                  <a:lnTo>
                    <a:pt x="381000" y="713244"/>
                  </a:lnTo>
                  <a:lnTo>
                    <a:pt x="361188" y="714768"/>
                  </a:lnTo>
                  <a:lnTo>
                    <a:pt x="341376" y="717816"/>
                  </a:lnTo>
                  <a:lnTo>
                    <a:pt x="320040" y="717816"/>
                  </a:lnTo>
                  <a:lnTo>
                    <a:pt x="298704" y="719340"/>
                  </a:lnTo>
                  <a:lnTo>
                    <a:pt x="277368" y="717816"/>
                  </a:lnTo>
                  <a:lnTo>
                    <a:pt x="256032" y="717816"/>
                  </a:lnTo>
                  <a:lnTo>
                    <a:pt x="236220" y="714768"/>
                  </a:lnTo>
                  <a:lnTo>
                    <a:pt x="216408" y="713244"/>
                  </a:lnTo>
                  <a:lnTo>
                    <a:pt x="164592" y="702576"/>
                  </a:lnTo>
                  <a:lnTo>
                    <a:pt x="115824" y="682764"/>
                  </a:lnTo>
                  <a:lnTo>
                    <a:pt x="96012" y="661428"/>
                  </a:lnTo>
                  <a:lnTo>
                    <a:pt x="97536" y="664476"/>
                  </a:lnTo>
                  <a:lnTo>
                    <a:pt x="96469" y="659142"/>
                  </a:lnTo>
                  <a:lnTo>
                    <a:pt x="97536" y="653808"/>
                  </a:lnTo>
                  <a:lnTo>
                    <a:pt x="96012" y="656856"/>
                  </a:lnTo>
                  <a:lnTo>
                    <a:pt x="97536" y="653046"/>
                  </a:lnTo>
                  <a:lnTo>
                    <a:pt x="98145" y="651522"/>
                  </a:lnTo>
                  <a:lnTo>
                    <a:pt x="99060" y="650379"/>
                  </a:lnTo>
                  <a:lnTo>
                    <a:pt x="102108" y="646569"/>
                  </a:lnTo>
                  <a:lnTo>
                    <a:pt x="103632" y="644664"/>
                  </a:lnTo>
                  <a:lnTo>
                    <a:pt x="108204" y="640092"/>
                  </a:lnTo>
                  <a:lnTo>
                    <a:pt x="108204" y="641616"/>
                  </a:lnTo>
                  <a:lnTo>
                    <a:pt x="126492" y="629424"/>
                  </a:lnTo>
                  <a:lnTo>
                    <a:pt x="181356" y="611136"/>
                  </a:lnTo>
                  <a:lnTo>
                    <a:pt x="217932" y="605040"/>
                  </a:lnTo>
                  <a:lnTo>
                    <a:pt x="236220" y="601992"/>
                  </a:lnTo>
                  <a:lnTo>
                    <a:pt x="256032" y="600570"/>
                  </a:lnTo>
                  <a:lnTo>
                    <a:pt x="277368" y="600468"/>
                  </a:lnTo>
                  <a:lnTo>
                    <a:pt x="298704" y="598944"/>
                  </a:lnTo>
                  <a:lnTo>
                    <a:pt x="320040" y="600367"/>
                  </a:lnTo>
                  <a:lnTo>
                    <a:pt x="341376" y="600468"/>
                  </a:lnTo>
                  <a:lnTo>
                    <a:pt x="362712" y="601992"/>
                  </a:lnTo>
                  <a:lnTo>
                    <a:pt x="381000" y="605040"/>
                  </a:lnTo>
                  <a:lnTo>
                    <a:pt x="400812" y="608088"/>
                  </a:lnTo>
                  <a:lnTo>
                    <a:pt x="417576" y="611136"/>
                  </a:lnTo>
                  <a:lnTo>
                    <a:pt x="448056" y="620280"/>
                  </a:lnTo>
                  <a:lnTo>
                    <a:pt x="461772" y="624852"/>
                  </a:lnTo>
                  <a:lnTo>
                    <a:pt x="472440" y="630948"/>
                  </a:lnTo>
                  <a:lnTo>
                    <a:pt x="483108" y="635520"/>
                  </a:lnTo>
                  <a:lnTo>
                    <a:pt x="490728" y="641616"/>
                  </a:lnTo>
                  <a:lnTo>
                    <a:pt x="495300" y="645045"/>
                  </a:lnTo>
                  <a:lnTo>
                    <a:pt x="496062" y="645617"/>
                  </a:lnTo>
                  <a:lnTo>
                    <a:pt x="496824" y="646569"/>
                  </a:lnTo>
                  <a:lnTo>
                    <a:pt x="501396" y="652284"/>
                  </a:lnTo>
                  <a:lnTo>
                    <a:pt x="498348" y="649236"/>
                  </a:lnTo>
                  <a:lnTo>
                    <a:pt x="501548" y="654570"/>
                  </a:lnTo>
                  <a:lnTo>
                    <a:pt x="502462" y="659142"/>
                  </a:lnTo>
                  <a:lnTo>
                    <a:pt x="501396" y="664476"/>
                  </a:lnTo>
                  <a:lnTo>
                    <a:pt x="502920" y="661428"/>
                  </a:lnTo>
                  <a:lnTo>
                    <a:pt x="502920" y="618540"/>
                  </a:lnTo>
                  <a:lnTo>
                    <a:pt x="495300" y="614184"/>
                  </a:lnTo>
                  <a:lnTo>
                    <a:pt x="483108" y="606564"/>
                  </a:lnTo>
                  <a:lnTo>
                    <a:pt x="422148" y="586752"/>
                  </a:lnTo>
                  <a:lnTo>
                    <a:pt x="364236" y="577608"/>
                  </a:lnTo>
                  <a:lnTo>
                    <a:pt x="321564" y="574560"/>
                  </a:lnTo>
                  <a:lnTo>
                    <a:pt x="275844" y="574560"/>
                  </a:lnTo>
                  <a:lnTo>
                    <a:pt x="233172" y="577608"/>
                  </a:lnTo>
                  <a:lnTo>
                    <a:pt x="193548" y="583704"/>
                  </a:lnTo>
                  <a:lnTo>
                    <a:pt x="141732" y="595896"/>
                  </a:lnTo>
                  <a:lnTo>
                    <a:pt x="102108" y="614184"/>
                  </a:lnTo>
                  <a:lnTo>
                    <a:pt x="91440" y="621804"/>
                  </a:lnTo>
                  <a:lnTo>
                    <a:pt x="83820" y="627900"/>
                  </a:lnTo>
                  <a:lnTo>
                    <a:pt x="83820" y="629424"/>
                  </a:lnTo>
                  <a:lnTo>
                    <a:pt x="82296" y="629424"/>
                  </a:lnTo>
                  <a:lnTo>
                    <a:pt x="77724" y="637044"/>
                  </a:lnTo>
                  <a:lnTo>
                    <a:pt x="76200" y="638568"/>
                  </a:lnTo>
                  <a:lnTo>
                    <a:pt x="73152" y="646188"/>
                  </a:lnTo>
                  <a:lnTo>
                    <a:pt x="71628" y="647712"/>
                  </a:lnTo>
                  <a:lnTo>
                    <a:pt x="71628" y="649236"/>
                  </a:lnTo>
                  <a:lnTo>
                    <a:pt x="70104" y="656856"/>
                  </a:lnTo>
                  <a:lnTo>
                    <a:pt x="70104" y="661428"/>
                  </a:lnTo>
                  <a:lnTo>
                    <a:pt x="71628" y="669048"/>
                  </a:lnTo>
                  <a:lnTo>
                    <a:pt x="73152" y="670572"/>
                  </a:lnTo>
                  <a:lnTo>
                    <a:pt x="73152" y="672096"/>
                  </a:lnTo>
                  <a:lnTo>
                    <a:pt x="76200" y="678192"/>
                  </a:lnTo>
                  <a:lnTo>
                    <a:pt x="76200" y="679716"/>
                  </a:lnTo>
                  <a:lnTo>
                    <a:pt x="77724" y="681240"/>
                  </a:lnTo>
                  <a:lnTo>
                    <a:pt x="82296" y="688860"/>
                  </a:lnTo>
                  <a:lnTo>
                    <a:pt x="83820" y="688860"/>
                  </a:lnTo>
                  <a:lnTo>
                    <a:pt x="83820" y="690384"/>
                  </a:lnTo>
                  <a:lnTo>
                    <a:pt x="92964" y="698004"/>
                  </a:lnTo>
                  <a:lnTo>
                    <a:pt x="96012" y="699744"/>
                  </a:lnTo>
                  <a:lnTo>
                    <a:pt x="97536" y="700608"/>
                  </a:lnTo>
                  <a:lnTo>
                    <a:pt x="99060" y="701484"/>
                  </a:lnTo>
                  <a:lnTo>
                    <a:pt x="103632" y="704100"/>
                  </a:lnTo>
                  <a:lnTo>
                    <a:pt x="114300" y="711720"/>
                  </a:lnTo>
                  <a:lnTo>
                    <a:pt x="128016" y="716292"/>
                  </a:lnTo>
                  <a:lnTo>
                    <a:pt x="175260" y="731532"/>
                  </a:lnTo>
                  <a:lnTo>
                    <a:pt x="209880" y="737095"/>
                  </a:lnTo>
                  <a:lnTo>
                    <a:pt x="144780" y="868680"/>
                  </a:lnTo>
                  <a:lnTo>
                    <a:pt x="167640" y="879348"/>
                  </a:lnTo>
                  <a:lnTo>
                    <a:pt x="236131" y="740892"/>
                  </a:lnTo>
                  <a:lnTo>
                    <a:pt x="257556" y="742403"/>
                  </a:lnTo>
                  <a:lnTo>
                    <a:pt x="275844" y="743623"/>
                  </a:lnTo>
                  <a:lnTo>
                    <a:pt x="321564" y="743724"/>
                  </a:lnTo>
                  <a:lnTo>
                    <a:pt x="344424" y="742200"/>
                  </a:lnTo>
                  <a:lnTo>
                    <a:pt x="364261" y="740791"/>
                  </a:lnTo>
                  <a:lnTo>
                    <a:pt x="432816" y="879348"/>
                  </a:lnTo>
                  <a:lnTo>
                    <a:pt x="455676" y="868680"/>
                  </a:lnTo>
                  <a:lnTo>
                    <a:pt x="390461" y="736879"/>
                  </a:lnTo>
                  <a:lnTo>
                    <a:pt x="405384" y="734580"/>
                  </a:lnTo>
                  <a:lnTo>
                    <a:pt x="455676" y="722388"/>
                  </a:lnTo>
                  <a:lnTo>
                    <a:pt x="496824" y="704100"/>
                  </a:lnTo>
                  <a:lnTo>
                    <a:pt x="502920" y="699020"/>
                  </a:lnTo>
                  <a:lnTo>
                    <a:pt x="505968" y="696480"/>
                  </a:lnTo>
                  <a:lnTo>
                    <a:pt x="513588" y="690384"/>
                  </a:lnTo>
                  <a:lnTo>
                    <a:pt x="515112" y="688860"/>
                  </a:lnTo>
                  <a:lnTo>
                    <a:pt x="521208" y="681240"/>
                  </a:lnTo>
                  <a:lnTo>
                    <a:pt x="521208" y="679716"/>
                  </a:lnTo>
                  <a:lnTo>
                    <a:pt x="522732" y="678192"/>
                  </a:lnTo>
                  <a:lnTo>
                    <a:pt x="525780" y="672096"/>
                  </a:lnTo>
                  <a:lnTo>
                    <a:pt x="525780" y="669048"/>
                  </a:lnTo>
                  <a:lnTo>
                    <a:pt x="527304" y="661428"/>
                  </a:lnTo>
                  <a:lnTo>
                    <a:pt x="527304" y="656856"/>
                  </a:lnTo>
                  <a:close/>
                </a:path>
                <a:path w="2833370" h="2242185">
                  <a:moveTo>
                    <a:pt x="598932" y="867156"/>
                  </a:moveTo>
                  <a:lnTo>
                    <a:pt x="527304" y="723900"/>
                  </a:lnTo>
                  <a:lnTo>
                    <a:pt x="505968" y="734568"/>
                  </a:lnTo>
                  <a:lnTo>
                    <a:pt x="576072" y="877824"/>
                  </a:lnTo>
                  <a:lnTo>
                    <a:pt x="598932" y="867156"/>
                  </a:lnTo>
                  <a:close/>
                </a:path>
                <a:path w="2833370" h="2242185">
                  <a:moveTo>
                    <a:pt x="2833116" y="370344"/>
                  </a:moveTo>
                  <a:lnTo>
                    <a:pt x="2820606" y="370344"/>
                  </a:lnTo>
                  <a:lnTo>
                    <a:pt x="2827020" y="359664"/>
                  </a:lnTo>
                  <a:lnTo>
                    <a:pt x="2179320" y="0"/>
                  </a:lnTo>
                  <a:lnTo>
                    <a:pt x="2165604" y="21336"/>
                  </a:lnTo>
                  <a:lnTo>
                    <a:pt x="2807208" y="379133"/>
                  </a:lnTo>
                  <a:lnTo>
                    <a:pt x="2807208" y="2241816"/>
                  </a:lnTo>
                  <a:lnTo>
                    <a:pt x="2833116" y="2241816"/>
                  </a:lnTo>
                  <a:lnTo>
                    <a:pt x="2833116" y="37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35130" y="1754886"/>
              <a:ext cx="211836" cy="13030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35130" y="1773935"/>
              <a:ext cx="182880" cy="111760"/>
            </a:xfrm>
            <a:custGeom>
              <a:avLst/>
              <a:gdLst/>
              <a:ahLst/>
              <a:cxnLst/>
              <a:rect l="l" t="t" r="r" b="b"/>
              <a:pathLst>
                <a:path w="182879" h="111760">
                  <a:moveTo>
                    <a:pt x="0" y="111251"/>
                  </a:moveTo>
                  <a:lnTo>
                    <a:pt x="182879" y="7619"/>
                  </a:lnTo>
                  <a:lnTo>
                    <a:pt x="182879" y="0"/>
                  </a:lnTo>
                  <a:lnTo>
                    <a:pt x="0" y="103631"/>
                  </a:lnTo>
                  <a:lnTo>
                    <a:pt x="0" y="111251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59886" y="1776984"/>
              <a:ext cx="175244" cy="1082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59870" y="1776983"/>
              <a:ext cx="175260" cy="108585"/>
            </a:xfrm>
            <a:custGeom>
              <a:avLst/>
              <a:gdLst/>
              <a:ahLst/>
              <a:cxnLst/>
              <a:rect l="l" t="t" r="r" b="b"/>
              <a:pathLst>
                <a:path w="175260" h="108585">
                  <a:moveTo>
                    <a:pt x="0" y="7619"/>
                  </a:moveTo>
                  <a:lnTo>
                    <a:pt x="175259" y="108203"/>
                  </a:lnTo>
                  <a:lnTo>
                    <a:pt x="175259" y="100583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47678" y="1667256"/>
              <a:ext cx="376427" cy="11582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47678" y="1667255"/>
              <a:ext cx="376555" cy="116205"/>
            </a:xfrm>
            <a:custGeom>
              <a:avLst/>
              <a:gdLst/>
              <a:ahLst/>
              <a:cxnLst/>
              <a:rect l="l" t="t" r="r" b="b"/>
              <a:pathLst>
                <a:path w="376554" h="116205">
                  <a:moveTo>
                    <a:pt x="187451" y="115823"/>
                  </a:moveTo>
                  <a:lnTo>
                    <a:pt x="376427" y="7619"/>
                  </a:lnTo>
                  <a:lnTo>
                    <a:pt x="370331" y="4571"/>
                  </a:lnTo>
                  <a:lnTo>
                    <a:pt x="187451" y="108203"/>
                  </a:lnTo>
                  <a:lnTo>
                    <a:pt x="12191" y="7619"/>
                  </a:lnTo>
                  <a:lnTo>
                    <a:pt x="12191" y="0"/>
                  </a:lnTo>
                  <a:lnTo>
                    <a:pt x="0" y="7619"/>
                  </a:lnTo>
                  <a:lnTo>
                    <a:pt x="187451" y="115823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59870" y="1556004"/>
              <a:ext cx="358139" cy="20421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59870" y="1556003"/>
              <a:ext cx="358140" cy="204470"/>
            </a:xfrm>
            <a:custGeom>
              <a:avLst/>
              <a:gdLst/>
              <a:ahLst/>
              <a:cxnLst/>
              <a:rect l="l" t="t" r="r" b="b"/>
              <a:pathLst>
                <a:path w="358140" h="204469">
                  <a:moveTo>
                    <a:pt x="175259" y="204215"/>
                  </a:moveTo>
                  <a:lnTo>
                    <a:pt x="358139" y="100583"/>
                  </a:lnTo>
                  <a:lnTo>
                    <a:pt x="182879" y="0"/>
                  </a:lnTo>
                  <a:lnTo>
                    <a:pt x="0" y="103631"/>
                  </a:lnTo>
                  <a:lnTo>
                    <a:pt x="175259" y="204215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35146" y="1674876"/>
              <a:ext cx="188960" cy="20269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335130" y="1674875"/>
              <a:ext cx="189230" cy="203200"/>
            </a:xfrm>
            <a:custGeom>
              <a:avLst/>
              <a:gdLst/>
              <a:ahLst/>
              <a:cxnLst/>
              <a:rect l="l" t="t" r="r" b="b"/>
              <a:pathLst>
                <a:path w="189229" h="203200">
                  <a:moveTo>
                    <a:pt x="0" y="202691"/>
                  </a:moveTo>
                  <a:lnTo>
                    <a:pt x="188975" y="94487"/>
                  </a:lnTo>
                  <a:lnTo>
                    <a:pt x="188975" y="0"/>
                  </a:lnTo>
                  <a:lnTo>
                    <a:pt x="0" y="108203"/>
                  </a:lnTo>
                  <a:lnTo>
                    <a:pt x="0" y="202691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47694" y="1674876"/>
              <a:ext cx="187436" cy="20269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47678" y="1674875"/>
              <a:ext cx="187960" cy="203200"/>
            </a:xfrm>
            <a:custGeom>
              <a:avLst/>
              <a:gdLst/>
              <a:ahLst/>
              <a:cxnLst/>
              <a:rect l="l" t="t" r="r" b="b"/>
              <a:pathLst>
                <a:path w="187960" h="203200">
                  <a:moveTo>
                    <a:pt x="0" y="94487"/>
                  </a:moveTo>
                  <a:lnTo>
                    <a:pt x="187451" y="202691"/>
                  </a:lnTo>
                  <a:lnTo>
                    <a:pt x="187451" y="108203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165981" y="1711452"/>
              <a:ext cx="24368" cy="3962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165329" y="1709290"/>
              <a:ext cx="57025" cy="6007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197333" y="1727578"/>
              <a:ext cx="58549" cy="6007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29337" y="1747390"/>
              <a:ext cx="60073" cy="6007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263502" y="1766315"/>
              <a:ext cx="26034" cy="41275"/>
            </a:xfrm>
            <a:custGeom>
              <a:avLst/>
              <a:gdLst/>
              <a:ahLst/>
              <a:cxnLst/>
              <a:rect l="l" t="t" r="r" b="b"/>
              <a:pathLst>
                <a:path w="26035" h="41275">
                  <a:moveTo>
                    <a:pt x="0" y="25907"/>
                  </a:moveTo>
                  <a:lnTo>
                    <a:pt x="25907" y="41147"/>
                  </a:lnTo>
                  <a:lnTo>
                    <a:pt x="25907" y="15239"/>
                  </a:lnTo>
                  <a:lnTo>
                    <a:pt x="0" y="0"/>
                  </a:lnTo>
                  <a:lnTo>
                    <a:pt x="0" y="259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335130" y="176021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34493" y="1655950"/>
              <a:ext cx="184154" cy="11950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35130" y="1656587"/>
              <a:ext cx="182880" cy="119380"/>
            </a:xfrm>
            <a:custGeom>
              <a:avLst/>
              <a:gdLst/>
              <a:ahLst/>
              <a:cxnLst/>
              <a:rect l="l" t="t" r="r" b="b"/>
              <a:pathLst>
                <a:path w="182879" h="119380">
                  <a:moveTo>
                    <a:pt x="0" y="118871"/>
                  </a:moveTo>
                  <a:lnTo>
                    <a:pt x="182879" y="15239"/>
                  </a:lnTo>
                  <a:lnTo>
                    <a:pt x="182879" y="0"/>
                  </a:lnTo>
                  <a:lnTo>
                    <a:pt x="0" y="103631"/>
                  </a:lnTo>
                  <a:lnTo>
                    <a:pt x="0" y="118871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159886" y="1659636"/>
              <a:ext cx="175244" cy="11582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159870" y="1659635"/>
              <a:ext cx="175260" cy="116205"/>
            </a:xfrm>
            <a:custGeom>
              <a:avLst/>
              <a:gdLst/>
              <a:ahLst/>
              <a:cxnLst/>
              <a:rect l="l" t="t" r="r" b="b"/>
              <a:pathLst>
                <a:path w="175260" h="116205">
                  <a:moveTo>
                    <a:pt x="0" y="15239"/>
                  </a:moveTo>
                  <a:lnTo>
                    <a:pt x="175259" y="115823"/>
                  </a:lnTo>
                  <a:lnTo>
                    <a:pt x="175259" y="100583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47678" y="1556003"/>
              <a:ext cx="376555" cy="329565"/>
            </a:xfrm>
            <a:custGeom>
              <a:avLst/>
              <a:gdLst/>
              <a:ahLst/>
              <a:cxnLst/>
              <a:rect l="l" t="t" r="r" b="b"/>
              <a:pathLst>
                <a:path w="376554" h="329564">
                  <a:moveTo>
                    <a:pt x="12191" y="220979"/>
                  </a:moveTo>
                  <a:lnTo>
                    <a:pt x="12191" y="228599"/>
                  </a:lnTo>
                  <a:lnTo>
                    <a:pt x="187451" y="329183"/>
                  </a:lnTo>
                  <a:lnTo>
                    <a:pt x="370331" y="225551"/>
                  </a:lnTo>
                  <a:lnTo>
                    <a:pt x="370331" y="217931"/>
                  </a:lnTo>
                  <a:lnTo>
                    <a:pt x="376427" y="213359"/>
                  </a:lnTo>
                  <a:lnTo>
                    <a:pt x="376427" y="118871"/>
                  </a:lnTo>
                  <a:lnTo>
                    <a:pt x="370331" y="115823"/>
                  </a:lnTo>
                  <a:lnTo>
                    <a:pt x="370331" y="100583"/>
                  </a:lnTo>
                  <a:lnTo>
                    <a:pt x="195071" y="0"/>
                  </a:lnTo>
                  <a:lnTo>
                    <a:pt x="12191" y="103631"/>
                  </a:lnTo>
                  <a:lnTo>
                    <a:pt x="12191" y="111251"/>
                  </a:lnTo>
                  <a:lnTo>
                    <a:pt x="0" y="118871"/>
                  </a:lnTo>
                  <a:lnTo>
                    <a:pt x="0" y="213359"/>
                  </a:lnTo>
                  <a:lnTo>
                    <a:pt x="12191" y="220979"/>
                  </a:lnTo>
                  <a:close/>
                </a:path>
              </a:pathLst>
            </a:custGeom>
            <a:ln w="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89311" y="1475225"/>
              <a:ext cx="433070" cy="144780"/>
            </a:xfrm>
            <a:custGeom>
              <a:avLst/>
              <a:gdLst/>
              <a:ahLst/>
              <a:cxnLst/>
              <a:rect l="l" t="t" r="r" b="b"/>
              <a:pathLst>
                <a:path w="433070" h="144780">
                  <a:moveTo>
                    <a:pt x="432816" y="71634"/>
                  </a:moveTo>
                  <a:lnTo>
                    <a:pt x="390875" y="29298"/>
                  </a:lnTo>
                  <a:lnTo>
                    <a:pt x="343936" y="13801"/>
                  </a:lnTo>
                  <a:lnTo>
                    <a:pt x="284561" y="3645"/>
                  </a:lnTo>
                  <a:lnTo>
                    <a:pt x="216408" y="0"/>
                  </a:lnTo>
                  <a:lnTo>
                    <a:pt x="148254" y="3645"/>
                  </a:lnTo>
                  <a:lnTo>
                    <a:pt x="88879" y="13801"/>
                  </a:lnTo>
                  <a:lnTo>
                    <a:pt x="41940" y="29298"/>
                  </a:lnTo>
                  <a:lnTo>
                    <a:pt x="11094" y="48966"/>
                  </a:lnTo>
                  <a:lnTo>
                    <a:pt x="0" y="71634"/>
                  </a:lnTo>
                  <a:lnTo>
                    <a:pt x="11094" y="95042"/>
                  </a:lnTo>
                  <a:lnTo>
                    <a:pt x="41940" y="115159"/>
                  </a:lnTo>
                  <a:lnTo>
                    <a:pt x="88879" y="130887"/>
                  </a:lnTo>
                  <a:lnTo>
                    <a:pt x="148254" y="141128"/>
                  </a:lnTo>
                  <a:lnTo>
                    <a:pt x="216408" y="144786"/>
                  </a:lnTo>
                  <a:lnTo>
                    <a:pt x="284561" y="141128"/>
                  </a:lnTo>
                  <a:lnTo>
                    <a:pt x="343936" y="130887"/>
                  </a:lnTo>
                  <a:lnTo>
                    <a:pt x="390875" y="115159"/>
                  </a:lnTo>
                  <a:lnTo>
                    <a:pt x="421721" y="95042"/>
                  </a:lnTo>
                  <a:lnTo>
                    <a:pt x="432816" y="71634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31224" y="1463039"/>
              <a:ext cx="3474720" cy="2315210"/>
            </a:xfrm>
            <a:custGeom>
              <a:avLst/>
              <a:gdLst/>
              <a:ahLst/>
              <a:cxnLst/>
              <a:rect l="l" t="t" r="r" b="b"/>
              <a:pathLst>
                <a:path w="3474720" h="2315210">
                  <a:moveTo>
                    <a:pt x="665988" y="1812048"/>
                  </a:moveTo>
                  <a:lnTo>
                    <a:pt x="654189" y="1812048"/>
                  </a:lnTo>
                  <a:lnTo>
                    <a:pt x="659892" y="1801368"/>
                  </a:lnTo>
                  <a:lnTo>
                    <a:pt x="12192" y="1441704"/>
                  </a:lnTo>
                  <a:lnTo>
                    <a:pt x="0" y="1463040"/>
                  </a:lnTo>
                  <a:lnTo>
                    <a:pt x="640080" y="1819986"/>
                  </a:lnTo>
                  <a:lnTo>
                    <a:pt x="640080" y="2314968"/>
                  </a:lnTo>
                  <a:lnTo>
                    <a:pt x="665988" y="2314968"/>
                  </a:lnTo>
                  <a:lnTo>
                    <a:pt x="665988" y="1812048"/>
                  </a:lnTo>
                  <a:close/>
                </a:path>
                <a:path w="3474720" h="2315210">
                  <a:moveTo>
                    <a:pt x="2970276" y="160020"/>
                  </a:moveTo>
                  <a:lnTo>
                    <a:pt x="2947416" y="149352"/>
                  </a:lnTo>
                  <a:lnTo>
                    <a:pt x="2875788" y="294132"/>
                  </a:lnTo>
                  <a:lnTo>
                    <a:pt x="2898648" y="304800"/>
                  </a:lnTo>
                  <a:lnTo>
                    <a:pt x="2970276" y="160020"/>
                  </a:lnTo>
                  <a:close/>
                </a:path>
                <a:path w="3474720" h="2315210">
                  <a:moveTo>
                    <a:pt x="3403092" y="82308"/>
                  </a:moveTo>
                  <a:lnTo>
                    <a:pt x="3401568" y="74688"/>
                  </a:lnTo>
                  <a:lnTo>
                    <a:pt x="3401568" y="73164"/>
                  </a:lnTo>
                  <a:lnTo>
                    <a:pt x="3400044" y="71640"/>
                  </a:lnTo>
                  <a:lnTo>
                    <a:pt x="3396996" y="64020"/>
                  </a:lnTo>
                  <a:lnTo>
                    <a:pt x="3396996" y="62496"/>
                  </a:lnTo>
                  <a:lnTo>
                    <a:pt x="3395472" y="62496"/>
                  </a:lnTo>
                  <a:lnTo>
                    <a:pt x="3390900" y="54864"/>
                  </a:lnTo>
                  <a:lnTo>
                    <a:pt x="3389376" y="54864"/>
                  </a:lnTo>
                  <a:lnTo>
                    <a:pt x="3389376" y="53340"/>
                  </a:lnTo>
                  <a:lnTo>
                    <a:pt x="3381756" y="47244"/>
                  </a:lnTo>
                  <a:lnTo>
                    <a:pt x="3381756" y="45720"/>
                  </a:lnTo>
                  <a:lnTo>
                    <a:pt x="3380232" y="45720"/>
                  </a:lnTo>
                  <a:lnTo>
                    <a:pt x="3377184" y="43688"/>
                  </a:lnTo>
                  <a:lnTo>
                    <a:pt x="3377184" y="82308"/>
                  </a:lnTo>
                  <a:lnTo>
                    <a:pt x="3377184" y="86880"/>
                  </a:lnTo>
                  <a:lnTo>
                    <a:pt x="3346704" y="114312"/>
                  </a:lnTo>
                  <a:lnTo>
                    <a:pt x="3308604" y="128028"/>
                  </a:lnTo>
                  <a:lnTo>
                    <a:pt x="3256788" y="138696"/>
                  </a:lnTo>
                  <a:lnTo>
                    <a:pt x="3236976" y="140220"/>
                  </a:lnTo>
                  <a:lnTo>
                    <a:pt x="3217164" y="143268"/>
                  </a:lnTo>
                  <a:lnTo>
                    <a:pt x="3195828" y="143268"/>
                  </a:lnTo>
                  <a:lnTo>
                    <a:pt x="3174492" y="144792"/>
                  </a:lnTo>
                  <a:lnTo>
                    <a:pt x="3153156" y="143268"/>
                  </a:lnTo>
                  <a:lnTo>
                    <a:pt x="3131820" y="143268"/>
                  </a:lnTo>
                  <a:lnTo>
                    <a:pt x="3112008" y="140220"/>
                  </a:lnTo>
                  <a:lnTo>
                    <a:pt x="3092196" y="138696"/>
                  </a:lnTo>
                  <a:lnTo>
                    <a:pt x="3055620" y="132600"/>
                  </a:lnTo>
                  <a:lnTo>
                    <a:pt x="3025140" y="123456"/>
                  </a:lnTo>
                  <a:lnTo>
                    <a:pt x="3011424" y="118884"/>
                  </a:lnTo>
                  <a:lnTo>
                    <a:pt x="3000756" y="112788"/>
                  </a:lnTo>
                  <a:lnTo>
                    <a:pt x="2990088" y="108216"/>
                  </a:lnTo>
                  <a:lnTo>
                    <a:pt x="2982468" y="102120"/>
                  </a:lnTo>
                  <a:lnTo>
                    <a:pt x="2977896" y="97548"/>
                  </a:lnTo>
                  <a:lnTo>
                    <a:pt x="2973971" y="92316"/>
                  </a:lnTo>
                  <a:lnTo>
                    <a:pt x="2971800" y="86880"/>
                  </a:lnTo>
                  <a:lnTo>
                    <a:pt x="2971800" y="89928"/>
                  </a:lnTo>
                  <a:lnTo>
                    <a:pt x="2970733" y="84594"/>
                  </a:lnTo>
                  <a:lnTo>
                    <a:pt x="2971800" y="79260"/>
                  </a:lnTo>
                  <a:lnTo>
                    <a:pt x="2971800" y="82308"/>
                  </a:lnTo>
                  <a:lnTo>
                    <a:pt x="2973324" y="78498"/>
                  </a:lnTo>
                  <a:lnTo>
                    <a:pt x="2974238" y="76212"/>
                  </a:lnTo>
                  <a:lnTo>
                    <a:pt x="2974848" y="75196"/>
                  </a:lnTo>
                  <a:lnTo>
                    <a:pt x="2976372" y="72656"/>
                  </a:lnTo>
                  <a:lnTo>
                    <a:pt x="2977540" y="70700"/>
                  </a:lnTo>
                  <a:lnTo>
                    <a:pt x="2977896" y="70421"/>
                  </a:lnTo>
                  <a:lnTo>
                    <a:pt x="2983992" y="65544"/>
                  </a:lnTo>
                  <a:lnTo>
                    <a:pt x="2982468" y="67068"/>
                  </a:lnTo>
                  <a:lnTo>
                    <a:pt x="2983992" y="66040"/>
                  </a:lnTo>
                  <a:lnTo>
                    <a:pt x="3000756" y="54864"/>
                  </a:lnTo>
                  <a:lnTo>
                    <a:pt x="3040380" y="41148"/>
                  </a:lnTo>
                  <a:lnTo>
                    <a:pt x="3092196" y="30480"/>
                  </a:lnTo>
                  <a:lnTo>
                    <a:pt x="3131820" y="25908"/>
                  </a:lnTo>
                  <a:lnTo>
                    <a:pt x="3153156" y="25908"/>
                  </a:lnTo>
                  <a:lnTo>
                    <a:pt x="3174492" y="24384"/>
                  </a:lnTo>
                  <a:lnTo>
                    <a:pt x="3195828" y="25908"/>
                  </a:lnTo>
                  <a:lnTo>
                    <a:pt x="3217164" y="25908"/>
                  </a:lnTo>
                  <a:lnTo>
                    <a:pt x="3236976" y="27432"/>
                  </a:lnTo>
                  <a:lnTo>
                    <a:pt x="3275076" y="33528"/>
                  </a:lnTo>
                  <a:lnTo>
                    <a:pt x="3323844" y="45720"/>
                  </a:lnTo>
                  <a:lnTo>
                    <a:pt x="3364992" y="66040"/>
                  </a:lnTo>
                  <a:lnTo>
                    <a:pt x="3366516" y="67068"/>
                  </a:lnTo>
                  <a:lnTo>
                    <a:pt x="3364992" y="65544"/>
                  </a:lnTo>
                  <a:lnTo>
                    <a:pt x="3371088" y="70421"/>
                  </a:lnTo>
                  <a:lnTo>
                    <a:pt x="3371431" y="70700"/>
                  </a:lnTo>
                  <a:lnTo>
                    <a:pt x="3372612" y="72656"/>
                  </a:lnTo>
                  <a:lnTo>
                    <a:pt x="3374136" y="75196"/>
                  </a:lnTo>
                  <a:lnTo>
                    <a:pt x="3374745" y="76212"/>
                  </a:lnTo>
                  <a:lnTo>
                    <a:pt x="3375660" y="78498"/>
                  </a:lnTo>
                  <a:lnTo>
                    <a:pt x="3377184" y="82308"/>
                  </a:lnTo>
                  <a:lnTo>
                    <a:pt x="3377184" y="43688"/>
                  </a:lnTo>
                  <a:lnTo>
                    <a:pt x="3331464" y="21336"/>
                  </a:lnTo>
                  <a:lnTo>
                    <a:pt x="3279648" y="9144"/>
                  </a:lnTo>
                  <a:lnTo>
                    <a:pt x="3240024" y="3048"/>
                  </a:lnTo>
                  <a:lnTo>
                    <a:pt x="3197352" y="0"/>
                  </a:lnTo>
                  <a:lnTo>
                    <a:pt x="3151632" y="0"/>
                  </a:lnTo>
                  <a:lnTo>
                    <a:pt x="3108960" y="3048"/>
                  </a:lnTo>
                  <a:lnTo>
                    <a:pt x="3051048" y="12192"/>
                  </a:lnTo>
                  <a:lnTo>
                    <a:pt x="3002280" y="27432"/>
                  </a:lnTo>
                  <a:lnTo>
                    <a:pt x="2968752" y="45720"/>
                  </a:lnTo>
                  <a:lnTo>
                    <a:pt x="2967228" y="45720"/>
                  </a:lnTo>
                  <a:lnTo>
                    <a:pt x="2967228" y="47244"/>
                  </a:lnTo>
                  <a:lnTo>
                    <a:pt x="2959608" y="53340"/>
                  </a:lnTo>
                  <a:lnTo>
                    <a:pt x="2959608" y="54864"/>
                  </a:lnTo>
                  <a:lnTo>
                    <a:pt x="2958084" y="54864"/>
                  </a:lnTo>
                  <a:lnTo>
                    <a:pt x="2953512" y="62496"/>
                  </a:lnTo>
                  <a:lnTo>
                    <a:pt x="2951988" y="62496"/>
                  </a:lnTo>
                  <a:lnTo>
                    <a:pt x="2951988" y="64020"/>
                  </a:lnTo>
                  <a:lnTo>
                    <a:pt x="2950464" y="64020"/>
                  </a:lnTo>
                  <a:lnTo>
                    <a:pt x="2947416" y="71640"/>
                  </a:lnTo>
                  <a:lnTo>
                    <a:pt x="2947416" y="74688"/>
                  </a:lnTo>
                  <a:lnTo>
                    <a:pt x="2945892" y="82308"/>
                  </a:lnTo>
                  <a:lnTo>
                    <a:pt x="2945892" y="86880"/>
                  </a:lnTo>
                  <a:lnTo>
                    <a:pt x="2947416" y="94500"/>
                  </a:lnTo>
                  <a:lnTo>
                    <a:pt x="2947416" y="97548"/>
                  </a:lnTo>
                  <a:lnTo>
                    <a:pt x="2951988" y="103644"/>
                  </a:lnTo>
                  <a:lnTo>
                    <a:pt x="2951988" y="106692"/>
                  </a:lnTo>
                  <a:lnTo>
                    <a:pt x="2958084" y="114312"/>
                  </a:lnTo>
                  <a:lnTo>
                    <a:pt x="2959608" y="114312"/>
                  </a:lnTo>
                  <a:lnTo>
                    <a:pt x="2959608" y="115836"/>
                  </a:lnTo>
                  <a:lnTo>
                    <a:pt x="2968752" y="123456"/>
                  </a:lnTo>
                  <a:lnTo>
                    <a:pt x="2970276" y="124472"/>
                  </a:lnTo>
                  <a:lnTo>
                    <a:pt x="2973324" y="126504"/>
                  </a:lnTo>
                  <a:lnTo>
                    <a:pt x="2974848" y="127520"/>
                  </a:lnTo>
                  <a:lnTo>
                    <a:pt x="2976372" y="128536"/>
                  </a:lnTo>
                  <a:lnTo>
                    <a:pt x="2977896" y="129552"/>
                  </a:lnTo>
                  <a:lnTo>
                    <a:pt x="2990088" y="137172"/>
                  </a:lnTo>
                  <a:lnTo>
                    <a:pt x="3003804" y="141744"/>
                  </a:lnTo>
                  <a:lnTo>
                    <a:pt x="3017520" y="147840"/>
                  </a:lnTo>
                  <a:lnTo>
                    <a:pt x="3051048" y="156984"/>
                  </a:lnTo>
                  <a:lnTo>
                    <a:pt x="3069336" y="160032"/>
                  </a:lnTo>
                  <a:lnTo>
                    <a:pt x="3085668" y="162547"/>
                  </a:lnTo>
                  <a:lnTo>
                    <a:pt x="3020568" y="294132"/>
                  </a:lnTo>
                  <a:lnTo>
                    <a:pt x="3043428" y="304800"/>
                  </a:lnTo>
                  <a:lnTo>
                    <a:pt x="3110509" y="166243"/>
                  </a:lnTo>
                  <a:lnTo>
                    <a:pt x="3151632" y="169176"/>
                  </a:lnTo>
                  <a:lnTo>
                    <a:pt x="3197352" y="169176"/>
                  </a:lnTo>
                  <a:lnTo>
                    <a:pt x="3238525" y="166243"/>
                  </a:lnTo>
                  <a:lnTo>
                    <a:pt x="3307080" y="304800"/>
                  </a:lnTo>
                  <a:lnTo>
                    <a:pt x="3329940" y="294132"/>
                  </a:lnTo>
                  <a:lnTo>
                    <a:pt x="3264725" y="162331"/>
                  </a:lnTo>
                  <a:lnTo>
                    <a:pt x="3279648" y="160032"/>
                  </a:lnTo>
                  <a:lnTo>
                    <a:pt x="3331464" y="147840"/>
                  </a:lnTo>
                  <a:lnTo>
                    <a:pt x="3371088" y="129552"/>
                  </a:lnTo>
                  <a:lnTo>
                    <a:pt x="3372612" y="128460"/>
                  </a:lnTo>
                  <a:lnTo>
                    <a:pt x="3374136" y="127368"/>
                  </a:lnTo>
                  <a:lnTo>
                    <a:pt x="3375660" y="126276"/>
                  </a:lnTo>
                  <a:lnTo>
                    <a:pt x="3377184" y="125196"/>
                  </a:lnTo>
                  <a:lnTo>
                    <a:pt x="3381756" y="121932"/>
                  </a:lnTo>
                  <a:lnTo>
                    <a:pt x="3389376" y="115836"/>
                  </a:lnTo>
                  <a:lnTo>
                    <a:pt x="3389376" y="114312"/>
                  </a:lnTo>
                  <a:lnTo>
                    <a:pt x="3390900" y="114312"/>
                  </a:lnTo>
                  <a:lnTo>
                    <a:pt x="3395472" y="106692"/>
                  </a:lnTo>
                  <a:lnTo>
                    <a:pt x="3396996" y="106692"/>
                  </a:lnTo>
                  <a:lnTo>
                    <a:pt x="3396996" y="103644"/>
                  </a:lnTo>
                  <a:lnTo>
                    <a:pt x="3400044" y="97548"/>
                  </a:lnTo>
                  <a:lnTo>
                    <a:pt x="3401568" y="96024"/>
                  </a:lnTo>
                  <a:lnTo>
                    <a:pt x="3401568" y="94500"/>
                  </a:lnTo>
                  <a:lnTo>
                    <a:pt x="3403092" y="86880"/>
                  </a:lnTo>
                  <a:lnTo>
                    <a:pt x="3403092" y="82308"/>
                  </a:lnTo>
                  <a:close/>
                </a:path>
                <a:path w="3474720" h="2315210">
                  <a:moveTo>
                    <a:pt x="3474720" y="292608"/>
                  </a:moveTo>
                  <a:lnTo>
                    <a:pt x="3403092" y="149352"/>
                  </a:lnTo>
                  <a:lnTo>
                    <a:pt x="3380232" y="160020"/>
                  </a:lnTo>
                  <a:lnTo>
                    <a:pt x="3451860" y="303276"/>
                  </a:lnTo>
                  <a:lnTo>
                    <a:pt x="3474720" y="292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878698" y="3123438"/>
              <a:ext cx="210312" cy="13030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78698" y="3142487"/>
              <a:ext cx="181610" cy="111760"/>
            </a:xfrm>
            <a:custGeom>
              <a:avLst/>
              <a:gdLst/>
              <a:ahLst/>
              <a:cxnLst/>
              <a:rect l="l" t="t" r="r" b="b"/>
              <a:pathLst>
                <a:path w="181610" h="111760">
                  <a:moveTo>
                    <a:pt x="0" y="111251"/>
                  </a:moveTo>
                  <a:lnTo>
                    <a:pt x="181355" y="7619"/>
                  </a:lnTo>
                  <a:lnTo>
                    <a:pt x="181355" y="0"/>
                  </a:lnTo>
                  <a:lnTo>
                    <a:pt x="0" y="103631"/>
                  </a:lnTo>
                  <a:lnTo>
                    <a:pt x="0" y="111251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703454" y="3147060"/>
              <a:ext cx="175244" cy="106679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703438" y="3145535"/>
              <a:ext cx="175260" cy="108585"/>
            </a:xfrm>
            <a:custGeom>
              <a:avLst/>
              <a:gdLst/>
              <a:ahLst/>
              <a:cxnLst/>
              <a:rect l="l" t="t" r="r" b="b"/>
              <a:pathLst>
                <a:path w="175260" h="108585">
                  <a:moveTo>
                    <a:pt x="0" y="7619"/>
                  </a:moveTo>
                  <a:lnTo>
                    <a:pt x="175259" y="108203"/>
                  </a:lnTo>
                  <a:lnTo>
                    <a:pt x="175259" y="100583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689722" y="3035808"/>
              <a:ext cx="376427" cy="115823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89722" y="3035807"/>
              <a:ext cx="376555" cy="116205"/>
            </a:xfrm>
            <a:custGeom>
              <a:avLst/>
              <a:gdLst/>
              <a:ahLst/>
              <a:cxnLst/>
              <a:rect l="l" t="t" r="r" b="b"/>
              <a:pathLst>
                <a:path w="376555" h="116205">
                  <a:moveTo>
                    <a:pt x="188975" y="115823"/>
                  </a:moveTo>
                  <a:lnTo>
                    <a:pt x="376427" y="7619"/>
                  </a:lnTo>
                  <a:lnTo>
                    <a:pt x="370331" y="4571"/>
                  </a:lnTo>
                  <a:lnTo>
                    <a:pt x="188975" y="108203"/>
                  </a:lnTo>
                  <a:lnTo>
                    <a:pt x="13715" y="7619"/>
                  </a:lnTo>
                  <a:lnTo>
                    <a:pt x="13715" y="0"/>
                  </a:lnTo>
                  <a:lnTo>
                    <a:pt x="0" y="7619"/>
                  </a:lnTo>
                  <a:lnTo>
                    <a:pt x="188975" y="115823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03438" y="2923032"/>
              <a:ext cx="356615" cy="20573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03438" y="2923031"/>
              <a:ext cx="356870" cy="205740"/>
            </a:xfrm>
            <a:custGeom>
              <a:avLst/>
              <a:gdLst/>
              <a:ahLst/>
              <a:cxnLst/>
              <a:rect l="l" t="t" r="r" b="b"/>
              <a:pathLst>
                <a:path w="356869" h="205739">
                  <a:moveTo>
                    <a:pt x="175259" y="205739"/>
                  </a:moveTo>
                  <a:lnTo>
                    <a:pt x="356615" y="102107"/>
                  </a:lnTo>
                  <a:lnTo>
                    <a:pt x="181355" y="0"/>
                  </a:lnTo>
                  <a:lnTo>
                    <a:pt x="0" y="105155"/>
                  </a:lnTo>
                  <a:lnTo>
                    <a:pt x="175259" y="205739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878714" y="3043427"/>
              <a:ext cx="187436" cy="20269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878698" y="3043427"/>
              <a:ext cx="187960" cy="203200"/>
            </a:xfrm>
            <a:custGeom>
              <a:avLst/>
              <a:gdLst/>
              <a:ahLst/>
              <a:cxnLst/>
              <a:rect l="l" t="t" r="r" b="b"/>
              <a:pathLst>
                <a:path w="187960" h="203200">
                  <a:moveTo>
                    <a:pt x="0" y="202691"/>
                  </a:moveTo>
                  <a:lnTo>
                    <a:pt x="187451" y="94487"/>
                  </a:lnTo>
                  <a:lnTo>
                    <a:pt x="187451" y="0"/>
                  </a:lnTo>
                  <a:lnTo>
                    <a:pt x="0" y="108203"/>
                  </a:lnTo>
                  <a:lnTo>
                    <a:pt x="0" y="202691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689738" y="3043427"/>
              <a:ext cx="188960" cy="202691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689722" y="3043427"/>
              <a:ext cx="189230" cy="203200"/>
            </a:xfrm>
            <a:custGeom>
              <a:avLst/>
              <a:gdLst/>
              <a:ahLst/>
              <a:cxnLst/>
              <a:rect l="l" t="t" r="r" b="b"/>
              <a:pathLst>
                <a:path w="189230" h="203200">
                  <a:moveTo>
                    <a:pt x="0" y="94487"/>
                  </a:moveTo>
                  <a:lnTo>
                    <a:pt x="188975" y="202691"/>
                  </a:lnTo>
                  <a:lnTo>
                    <a:pt x="188975" y="108203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708026" y="3080003"/>
              <a:ext cx="25892" cy="3962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707373" y="3077842"/>
              <a:ext cx="58549" cy="6007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739377" y="3096130"/>
              <a:ext cx="58549" cy="60073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771381" y="3114418"/>
              <a:ext cx="60073" cy="6007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805546" y="3134867"/>
              <a:ext cx="26034" cy="41275"/>
            </a:xfrm>
            <a:custGeom>
              <a:avLst/>
              <a:gdLst/>
              <a:ahLst/>
              <a:cxnLst/>
              <a:rect l="l" t="t" r="r" b="b"/>
              <a:pathLst>
                <a:path w="26035" h="41275">
                  <a:moveTo>
                    <a:pt x="0" y="25907"/>
                  </a:moveTo>
                  <a:lnTo>
                    <a:pt x="25907" y="41147"/>
                  </a:lnTo>
                  <a:lnTo>
                    <a:pt x="25907" y="15239"/>
                  </a:lnTo>
                  <a:lnTo>
                    <a:pt x="0" y="0"/>
                  </a:lnTo>
                  <a:lnTo>
                    <a:pt x="0" y="259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878698" y="3128772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878061" y="3024502"/>
              <a:ext cx="182630" cy="119509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878698" y="3025139"/>
              <a:ext cx="181610" cy="119380"/>
            </a:xfrm>
            <a:custGeom>
              <a:avLst/>
              <a:gdLst/>
              <a:ahLst/>
              <a:cxnLst/>
              <a:rect l="l" t="t" r="r" b="b"/>
              <a:pathLst>
                <a:path w="181610" h="119380">
                  <a:moveTo>
                    <a:pt x="0" y="118871"/>
                  </a:moveTo>
                  <a:lnTo>
                    <a:pt x="181355" y="15239"/>
                  </a:lnTo>
                  <a:lnTo>
                    <a:pt x="181355" y="0"/>
                  </a:lnTo>
                  <a:lnTo>
                    <a:pt x="0" y="103631"/>
                  </a:lnTo>
                  <a:lnTo>
                    <a:pt x="0" y="118871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703454" y="3029711"/>
              <a:ext cx="175244" cy="114299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03438" y="3028187"/>
              <a:ext cx="175260" cy="116205"/>
            </a:xfrm>
            <a:custGeom>
              <a:avLst/>
              <a:gdLst/>
              <a:ahLst/>
              <a:cxnLst/>
              <a:rect l="l" t="t" r="r" b="b"/>
              <a:pathLst>
                <a:path w="175260" h="116205">
                  <a:moveTo>
                    <a:pt x="0" y="15239"/>
                  </a:moveTo>
                  <a:lnTo>
                    <a:pt x="175259" y="115823"/>
                  </a:lnTo>
                  <a:lnTo>
                    <a:pt x="175259" y="100583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689722" y="2923031"/>
              <a:ext cx="376555" cy="330835"/>
            </a:xfrm>
            <a:custGeom>
              <a:avLst/>
              <a:gdLst/>
              <a:ahLst/>
              <a:cxnLst/>
              <a:rect l="l" t="t" r="r" b="b"/>
              <a:pathLst>
                <a:path w="376555" h="330835">
                  <a:moveTo>
                    <a:pt x="13715" y="222503"/>
                  </a:moveTo>
                  <a:lnTo>
                    <a:pt x="13715" y="230123"/>
                  </a:lnTo>
                  <a:lnTo>
                    <a:pt x="188975" y="330707"/>
                  </a:lnTo>
                  <a:lnTo>
                    <a:pt x="370331" y="227075"/>
                  </a:lnTo>
                  <a:lnTo>
                    <a:pt x="370331" y="219455"/>
                  </a:lnTo>
                  <a:lnTo>
                    <a:pt x="376427" y="214883"/>
                  </a:lnTo>
                  <a:lnTo>
                    <a:pt x="376427" y="120395"/>
                  </a:lnTo>
                  <a:lnTo>
                    <a:pt x="370331" y="117347"/>
                  </a:lnTo>
                  <a:lnTo>
                    <a:pt x="370331" y="102107"/>
                  </a:lnTo>
                  <a:lnTo>
                    <a:pt x="195071" y="0"/>
                  </a:lnTo>
                  <a:lnTo>
                    <a:pt x="13715" y="105155"/>
                  </a:lnTo>
                  <a:lnTo>
                    <a:pt x="13715" y="112775"/>
                  </a:lnTo>
                  <a:lnTo>
                    <a:pt x="0" y="120395"/>
                  </a:lnTo>
                  <a:lnTo>
                    <a:pt x="0" y="214883"/>
                  </a:lnTo>
                  <a:lnTo>
                    <a:pt x="13715" y="222503"/>
                  </a:lnTo>
                  <a:close/>
                </a:path>
              </a:pathLst>
            </a:custGeom>
            <a:ln w="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031354" y="2843784"/>
              <a:ext cx="433070" cy="144780"/>
            </a:xfrm>
            <a:custGeom>
              <a:avLst/>
              <a:gdLst/>
              <a:ahLst/>
              <a:cxnLst/>
              <a:rect l="l" t="t" r="r" b="b"/>
              <a:pathLst>
                <a:path w="433069" h="144780">
                  <a:moveTo>
                    <a:pt x="432816" y="71628"/>
                  </a:moveTo>
                  <a:lnTo>
                    <a:pt x="390875" y="29297"/>
                  </a:lnTo>
                  <a:lnTo>
                    <a:pt x="343936" y="13801"/>
                  </a:lnTo>
                  <a:lnTo>
                    <a:pt x="284561" y="3645"/>
                  </a:lnTo>
                  <a:lnTo>
                    <a:pt x="216408" y="0"/>
                  </a:lnTo>
                  <a:lnTo>
                    <a:pt x="148254" y="3645"/>
                  </a:lnTo>
                  <a:lnTo>
                    <a:pt x="88879" y="13801"/>
                  </a:lnTo>
                  <a:lnTo>
                    <a:pt x="41940" y="29297"/>
                  </a:lnTo>
                  <a:lnTo>
                    <a:pt x="11094" y="48963"/>
                  </a:lnTo>
                  <a:lnTo>
                    <a:pt x="0" y="71628"/>
                  </a:lnTo>
                  <a:lnTo>
                    <a:pt x="11094" y="94451"/>
                  </a:lnTo>
                  <a:lnTo>
                    <a:pt x="41940" y="114495"/>
                  </a:lnTo>
                  <a:lnTo>
                    <a:pt x="88879" y="130442"/>
                  </a:lnTo>
                  <a:lnTo>
                    <a:pt x="148254" y="140976"/>
                  </a:lnTo>
                  <a:lnTo>
                    <a:pt x="216408" y="144780"/>
                  </a:lnTo>
                  <a:lnTo>
                    <a:pt x="284561" y="140976"/>
                  </a:lnTo>
                  <a:lnTo>
                    <a:pt x="343936" y="130442"/>
                  </a:lnTo>
                  <a:lnTo>
                    <a:pt x="390875" y="114495"/>
                  </a:lnTo>
                  <a:lnTo>
                    <a:pt x="421721" y="94451"/>
                  </a:lnTo>
                  <a:lnTo>
                    <a:pt x="432816" y="71628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949056" y="1607819"/>
              <a:ext cx="4693920" cy="1529080"/>
            </a:xfrm>
            <a:custGeom>
              <a:avLst/>
              <a:gdLst/>
              <a:ahLst/>
              <a:cxnLst/>
              <a:rect l="l" t="t" r="r" b="b"/>
              <a:pathLst>
                <a:path w="4693920" h="1529080">
                  <a:moveTo>
                    <a:pt x="94488" y="1383792"/>
                  </a:moveTo>
                  <a:lnTo>
                    <a:pt x="71628" y="1373124"/>
                  </a:lnTo>
                  <a:lnTo>
                    <a:pt x="0" y="1517904"/>
                  </a:lnTo>
                  <a:lnTo>
                    <a:pt x="22860" y="1528572"/>
                  </a:lnTo>
                  <a:lnTo>
                    <a:pt x="94488" y="1383792"/>
                  </a:lnTo>
                  <a:close/>
                </a:path>
                <a:path w="4693920" h="1529080">
                  <a:moveTo>
                    <a:pt x="527304" y="1306080"/>
                  </a:moveTo>
                  <a:lnTo>
                    <a:pt x="525780" y="1298460"/>
                  </a:lnTo>
                  <a:lnTo>
                    <a:pt x="525780" y="1295412"/>
                  </a:lnTo>
                  <a:lnTo>
                    <a:pt x="522732" y="1287792"/>
                  </a:lnTo>
                  <a:lnTo>
                    <a:pt x="521208" y="1287792"/>
                  </a:lnTo>
                  <a:lnTo>
                    <a:pt x="521208" y="1286268"/>
                  </a:lnTo>
                  <a:lnTo>
                    <a:pt x="515112" y="1278648"/>
                  </a:lnTo>
                  <a:lnTo>
                    <a:pt x="513588" y="1277124"/>
                  </a:lnTo>
                  <a:lnTo>
                    <a:pt x="504444" y="1269504"/>
                  </a:lnTo>
                  <a:lnTo>
                    <a:pt x="502462" y="1268183"/>
                  </a:lnTo>
                  <a:lnTo>
                    <a:pt x="502462" y="1308366"/>
                  </a:lnTo>
                  <a:lnTo>
                    <a:pt x="501675" y="1312303"/>
                  </a:lnTo>
                  <a:lnTo>
                    <a:pt x="498348" y="1316748"/>
                  </a:lnTo>
                  <a:lnTo>
                    <a:pt x="499872" y="1315224"/>
                  </a:lnTo>
                  <a:lnTo>
                    <a:pt x="495300" y="1321320"/>
                  </a:lnTo>
                  <a:lnTo>
                    <a:pt x="489204" y="1327416"/>
                  </a:lnTo>
                  <a:lnTo>
                    <a:pt x="481584" y="1331988"/>
                  </a:lnTo>
                  <a:lnTo>
                    <a:pt x="472440" y="1338084"/>
                  </a:lnTo>
                  <a:lnTo>
                    <a:pt x="432816" y="1351800"/>
                  </a:lnTo>
                  <a:lnTo>
                    <a:pt x="381000" y="1362468"/>
                  </a:lnTo>
                  <a:lnTo>
                    <a:pt x="341376" y="1365516"/>
                  </a:lnTo>
                  <a:lnTo>
                    <a:pt x="321564" y="1366926"/>
                  </a:lnTo>
                  <a:lnTo>
                    <a:pt x="275844" y="1366926"/>
                  </a:lnTo>
                  <a:lnTo>
                    <a:pt x="254508" y="1365389"/>
                  </a:lnTo>
                  <a:lnTo>
                    <a:pt x="216408" y="1362468"/>
                  </a:lnTo>
                  <a:lnTo>
                    <a:pt x="198120" y="1359420"/>
                  </a:lnTo>
                  <a:lnTo>
                    <a:pt x="181356" y="1354848"/>
                  </a:lnTo>
                  <a:lnTo>
                    <a:pt x="164592" y="1351800"/>
                  </a:lnTo>
                  <a:lnTo>
                    <a:pt x="115824" y="1331988"/>
                  </a:lnTo>
                  <a:lnTo>
                    <a:pt x="97536" y="1315224"/>
                  </a:lnTo>
                  <a:lnTo>
                    <a:pt x="99060" y="1316748"/>
                  </a:lnTo>
                  <a:lnTo>
                    <a:pt x="96012" y="1310652"/>
                  </a:lnTo>
                  <a:lnTo>
                    <a:pt x="96012" y="1306080"/>
                  </a:lnTo>
                  <a:lnTo>
                    <a:pt x="97536" y="1302270"/>
                  </a:lnTo>
                  <a:lnTo>
                    <a:pt x="98450" y="1299984"/>
                  </a:lnTo>
                  <a:lnTo>
                    <a:pt x="99060" y="1298968"/>
                  </a:lnTo>
                  <a:lnTo>
                    <a:pt x="100584" y="1296428"/>
                  </a:lnTo>
                  <a:lnTo>
                    <a:pt x="101752" y="1294472"/>
                  </a:lnTo>
                  <a:lnTo>
                    <a:pt x="102108" y="1294193"/>
                  </a:lnTo>
                  <a:lnTo>
                    <a:pt x="108204" y="1289316"/>
                  </a:lnTo>
                  <a:lnTo>
                    <a:pt x="115824" y="1284744"/>
                  </a:lnTo>
                  <a:lnTo>
                    <a:pt x="164592" y="1264932"/>
                  </a:lnTo>
                  <a:lnTo>
                    <a:pt x="216408" y="1254264"/>
                  </a:lnTo>
                  <a:lnTo>
                    <a:pt x="254508" y="1249807"/>
                  </a:lnTo>
                  <a:lnTo>
                    <a:pt x="277368" y="1249692"/>
                  </a:lnTo>
                  <a:lnTo>
                    <a:pt x="298704" y="1248168"/>
                  </a:lnTo>
                  <a:lnTo>
                    <a:pt x="320040" y="1249591"/>
                  </a:lnTo>
                  <a:lnTo>
                    <a:pt x="341376" y="1249692"/>
                  </a:lnTo>
                  <a:lnTo>
                    <a:pt x="362712" y="1251216"/>
                  </a:lnTo>
                  <a:lnTo>
                    <a:pt x="417576" y="1260360"/>
                  </a:lnTo>
                  <a:lnTo>
                    <a:pt x="461772" y="1274076"/>
                  </a:lnTo>
                  <a:lnTo>
                    <a:pt x="490728" y="1290840"/>
                  </a:lnTo>
                  <a:lnTo>
                    <a:pt x="495300" y="1294269"/>
                  </a:lnTo>
                  <a:lnTo>
                    <a:pt x="495706" y="1294574"/>
                  </a:lnTo>
                  <a:lnTo>
                    <a:pt x="496824" y="1296428"/>
                  </a:lnTo>
                  <a:lnTo>
                    <a:pt x="498348" y="1298968"/>
                  </a:lnTo>
                  <a:lnTo>
                    <a:pt x="499872" y="1301508"/>
                  </a:lnTo>
                  <a:lnTo>
                    <a:pt x="498348" y="1298460"/>
                  </a:lnTo>
                  <a:lnTo>
                    <a:pt x="501396" y="1303540"/>
                  </a:lnTo>
                  <a:lnTo>
                    <a:pt x="501548" y="1303794"/>
                  </a:lnTo>
                  <a:lnTo>
                    <a:pt x="502462" y="1308366"/>
                  </a:lnTo>
                  <a:lnTo>
                    <a:pt x="502462" y="1268183"/>
                  </a:lnTo>
                  <a:lnTo>
                    <a:pt x="455676" y="1245120"/>
                  </a:lnTo>
                  <a:lnTo>
                    <a:pt x="403860" y="1231404"/>
                  </a:lnTo>
                  <a:lnTo>
                    <a:pt x="362712" y="1226718"/>
                  </a:lnTo>
                  <a:lnTo>
                    <a:pt x="321564" y="1223784"/>
                  </a:lnTo>
                  <a:lnTo>
                    <a:pt x="275844" y="1223784"/>
                  </a:lnTo>
                  <a:lnTo>
                    <a:pt x="233172" y="1226832"/>
                  </a:lnTo>
                  <a:lnTo>
                    <a:pt x="193548" y="1231404"/>
                  </a:lnTo>
                  <a:lnTo>
                    <a:pt x="141732" y="1245120"/>
                  </a:lnTo>
                  <a:lnTo>
                    <a:pt x="102108" y="1263408"/>
                  </a:lnTo>
                  <a:lnTo>
                    <a:pt x="83820" y="1277124"/>
                  </a:lnTo>
                  <a:lnTo>
                    <a:pt x="83820" y="1278648"/>
                  </a:lnTo>
                  <a:lnTo>
                    <a:pt x="82296" y="1278648"/>
                  </a:lnTo>
                  <a:lnTo>
                    <a:pt x="77724" y="1286268"/>
                  </a:lnTo>
                  <a:lnTo>
                    <a:pt x="76200" y="1286268"/>
                  </a:lnTo>
                  <a:lnTo>
                    <a:pt x="76200" y="1287792"/>
                  </a:lnTo>
                  <a:lnTo>
                    <a:pt x="73152" y="1295412"/>
                  </a:lnTo>
                  <a:lnTo>
                    <a:pt x="71628" y="1296936"/>
                  </a:lnTo>
                  <a:lnTo>
                    <a:pt x="71628" y="1298460"/>
                  </a:lnTo>
                  <a:lnTo>
                    <a:pt x="70104" y="1306080"/>
                  </a:lnTo>
                  <a:lnTo>
                    <a:pt x="70104" y="1310652"/>
                  </a:lnTo>
                  <a:lnTo>
                    <a:pt x="71628" y="1316748"/>
                  </a:lnTo>
                  <a:lnTo>
                    <a:pt x="71628" y="1319796"/>
                  </a:lnTo>
                  <a:lnTo>
                    <a:pt x="73152" y="1321320"/>
                  </a:lnTo>
                  <a:lnTo>
                    <a:pt x="76200" y="1327416"/>
                  </a:lnTo>
                  <a:lnTo>
                    <a:pt x="76200" y="1328940"/>
                  </a:lnTo>
                  <a:lnTo>
                    <a:pt x="77724" y="1330464"/>
                  </a:lnTo>
                  <a:lnTo>
                    <a:pt x="82296" y="1338084"/>
                  </a:lnTo>
                  <a:lnTo>
                    <a:pt x="83820" y="1338084"/>
                  </a:lnTo>
                  <a:lnTo>
                    <a:pt x="83820" y="1339608"/>
                  </a:lnTo>
                  <a:lnTo>
                    <a:pt x="92964" y="1347228"/>
                  </a:lnTo>
                  <a:lnTo>
                    <a:pt x="96012" y="1348968"/>
                  </a:lnTo>
                  <a:lnTo>
                    <a:pt x="97536" y="1349832"/>
                  </a:lnTo>
                  <a:lnTo>
                    <a:pt x="100584" y="1351572"/>
                  </a:lnTo>
                  <a:lnTo>
                    <a:pt x="143256" y="1371612"/>
                  </a:lnTo>
                  <a:lnTo>
                    <a:pt x="193548" y="1383804"/>
                  </a:lnTo>
                  <a:lnTo>
                    <a:pt x="209880" y="1386319"/>
                  </a:lnTo>
                  <a:lnTo>
                    <a:pt x="144780" y="1517904"/>
                  </a:lnTo>
                  <a:lnTo>
                    <a:pt x="167640" y="1528572"/>
                  </a:lnTo>
                  <a:lnTo>
                    <a:pt x="236131" y="1390116"/>
                  </a:lnTo>
                  <a:lnTo>
                    <a:pt x="256032" y="1391526"/>
                  </a:lnTo>
                  <a:lnTo>
                    <a:pt x="275844" y="1392847"/>
                  </a:lnTo>
                  <a:lnTo>
                    <a:pt x="321564" y="1392948"/>
                  </a:lnTo>
                  <a:lnTo>
                    <a:pt x="364147" y="1389913"/>
                  </a:lnTo>
                  <a:lnTo>
                    <a:pt x="431292" y="1528572"/>
                  </a:lnTo>
                  <a:lnTo>
                    <a:pt x="454152" y="1517904"/>
                  </a:lnTo>
                  <a:lnTo>
                    <a:pt x="390309" y="1386065"/>
                  </a:lnTo>
                  <a:lnTo>
                    <a:pt x="422148" y="1380756"/>
                  </a:lnTo>
                  <a:lnTo>
                    <a:pt x="470916" y="1365516"/>
                  </a:lnTo>
                  <a:lnTo>
                    <a:pt x="496824" y="1352232"/>
                  </a:lnTo>
                  <a:lnTo>
                    <a:pt x="499872" y="1350048"/>
                  </a:lnTo>
                  <a:lnTo>
                    <a:pt x="501396" y="1348968"/>
                  </a:lnTo>
                  <a:lnTo>
                    <a:pt x="502920" y="1347876"/>
                  </a:lnTo>
                  <a:lnTo>
                    <a:pt x="505968" y="1345704"/>
                  </a:lnTo>
                  <a:lnTo>
                    <a:pt x="513588" y="1339608"/>
                  </a:lnTo>
                  <a:lnTo>
                    <a:pt x="513588" y="1338084"/>
                  </a:lnTo>
                  <a:lnTo>
                    <a:pt x="515112" y="1338084"/>
                  </a:lnTo>
                  <a:lnTo>
                    <a:pt x="521208" y="1330464"/>
                  </a:lnTo>
                  <a:lnTo>
                    <a:pt x="521208" y="1328940"/>
                  </a:lnTo>
                  <a:lnTo>
                    <a:pt x="522732" y="1327416"/>
                  </a:lnTo>
                  <a:lnTo>
                    <a:pt x="525780" y="1321320"/>
                  </a:lnTo>
                  <a:lnTo>
                    <a:pt x="525780" y="1316748"/>
                  </a:lnTo>
                  <a:lnTo>
                    <a:pt x="527304" y="1310652"/>
                  </a:lnTo>
                  <a:lnTo>
                    <a:pt x="527304" y="1306080"/>
                  </a:lnTo>
                  <a:close/>
                </a:path>
                <a:path w="4693920" h="1529080">
                  <a:moveTo>
                    <a:pt x="598932" y="1516380"/>
                  </a:moveTo>
                  <a:lnTo>
                    <a:pt x="527304" y="1373124"/>
                  </a:lnTo>
                  <a:lnTo>
                    <a:pt x="504444" y="1383792"/>
                  </a:lnTo>
                  <a:lnTo>
                    <a:pt x="576072" y="1527048"/>
                  </a:lnTo>
                  <a:lnTo>
                    <a:pt x="598932" y="1516380"/>
                  </a:lnTo>
                  <a:close/>
                </a:path>
                <a:path w="4693920" h="1529080">
                  <a:moveTo>
                    <a:pt x="4693920" y="359664"/>
                  </a:moveTo>
                  <a:lnTo>
                    <a:pt x="1380744" y="0"/>
                  </a:lnTo>
                  <a:lnTo>
                    <a:pt x="1379220" y="24384"/>
                  </a:lnTo>
                  <a:lnTo>
                    <a:pt x="4692396" y="385572"/>
                  </a:lnTo>
                  <a:lnTo>
                    <a:pt x="4693920" y="359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/>
          <p:nvPr/>
        </p:nvSpPr>
        <p:spPr>
          <a:xfrm>
            <a:off x="4552048" y="958595"/>
            <a:ext cx="4540250" cy="457200"/>
          </a:xfrm>
          <a:custGeom>
            <a:avLst/>
            <a:gdLst/>
            <a:ahLst/>
            <a:cxnLst/>
            <a:rect l="l" t="t" r="r" b="b"/>
            <a:pathLst>
              <a:path w="4540250" h="457200">
                <a:moveTo>
                  <a:pt x="4539996" y="24384"/>
                </a:moveTo>
                <a:lnTo>
                  <a:pt x="4532376" y="0"/>
                </a:lnTo>
                <a:lnTo>
                  <a:pt x="3308604" y="431292"/>
                </a:lnTo>
                <a:lnTo>
                  <a:pt x="3308870" y="432193"/>
                </a:lnTo>
                <a:lnTo>
                  <a:pt x="3048" y="71628"/>
                </a:lnTo>
                <a:lnTo>
                  <a:pt x="0" y="97536"/>
                </a:lnTo>
                <a:lnTo>
                  <a:pt x="3313176" y="457200"/>
                </a:lnTo>
                <a:lnTo>
                  <a:pt x="3313760" y="447802"/>
                </a:lnTo>
                <a:lnTo>
                  <a:pt x="3316224" y="455676"/>
                </a:lnTo>
                <a:lnTo>
                  <a:pt x="4539996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9" name="object 119"/>
          <p:cNvGrpSpPr/>
          <p:nvPr/>
        </p:nvGrpSpPr>
        <p:grpSpPr>
          <a:xfrm>
            <a:off x="2131938" y="1682495"/>
            <a:ext cx="306705" cy="297180"/>
            <a:chOff x="2131938" y="1682495"/>
            <a:chExt cx="306705" cy="297180"/>
          </a:xfrm>
        </p:grpSpPr>
        <p:sp>
          <p:nvSpPr>
            <p:cNvPr id="120" name="object 120"/>
            <p:cNvSpPr/>
            <p:nvPr/>
          </p:nvSpPr>
          <p:spPr>
            <a:xfrm>
              <a:off x="2272146" y="1691639"/>
              <a:ext cx="24765" cy="288290"/>
            </a:xfrm>
            <a:custGeom>
              <a:avLst/>
              <a:gdLst/>
              <a:ahLst/>
              <a:cxnLst/>
              <a:rect l="l" t="t" r="r" b="b"/>
              <a:pathLst>
                <a:path w="24764" h="288289">
                  <a:moveTo>
                    <a:pt x="24383" y="288035"/>
                  </a:moveTo>
                  <a:lnTo>
                    <a:pt x="24383" y="0"/>
                  </a:lnTo>
                  <a:lnTo>
                    <a:pt x="0" y="0"/>
                  </a:lnTo>
                  <a:lnTo>
                    <a:pt x="0" y="288035"/>
                  </a:lnTo>
                  <a:lnTo>
                    <a:pt x="24383" y="288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131938" y="1682495"/>
              <a:ext cx="306323" cy="16001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/>
          <p:nvPr/>
        </p:nvSpPr>
        <p:spPr>
          <a:xfrm>
            <a:off x="6641455" y="1463033"/>
            <a:ext cx="1729739" cy="277495"/>
          </a:xfrm>
          <a:custGeom>
            <a:avLst/>
            <a:gdLst/>
            <a:ahLst/>
            <a:cxnLst/>
            <a:rect l="l" t="t" r="r" b="b"/>
            <a:pathLst>
              <a:path w="1729740" h="277494">
                <a:moveTo>
                  <a:pt x="1729740" y="24384"/>
                </a:moveTo>
                <a:lnTo>
                  <a:pt x="1726692" y="0"/>
                </a:lnTo>
                <a:lnTo>
                  <a:pt x="1626108" y="12192"/>
                </a:lnTo>
                <a:lnTo>
                  <a:pt x="1629156" y="38100"/>
                </a:lnTo>
                <a:lnTo>
                  <a:pt x="1729740" y="24384"/>
                </a:lnTo>
                <a:close/>
              </a:path>
              <a:path w="1729740" h="277494">
                <a:moveTo>
                  <a:pt x="1552956" y="47244"/>
                </a:moveTo>
                <a:lnTo>
                  <a:pt x="1549908" y="21336"/>
                </a:lnTo>
                <a:lnTo>
                  <a:pt x="1449324" y="35052"/>
                </a:lnTo>
                <a:lnTo>
                  <a:pt x="1452372" y="59436"/>
                </a:lnTo>
                <a:lnTo>
                  <a:pt x="1552956" y="47244"/>
                </a:lnTo>
                <a:close/>
              </a:path>
              <a:path w="1729740" h="277494">
                <a:moveTo>
                  <a:pt x="1376172" y="68586"/>
                </a:moveTo>
                <a:lnTo>
                  <a:pt x="1373124" y="44196"/>
                </a:lnTo>
                <a:lnTo>
                  <a:pt x="1272540" y="56388"/>
                </a:lnTo>
                <a:lnTo>
                  <a:pt x="1275588" y="82302"/>
                </a:lnTo>
                <a:lnTo>
                  <a:pt x="1376172" y="68586"/>
                </a:lnTo>
                <a:close/>
              </a:path>
              <a:path w="1729740" h="277494">
                <a:moveTo>
                  <a:pt x="1200912" y="91446"/>
                </a:moveTo>
                <a:lnTo>
                  <a:pt x="1197864" y="65538"/>
                </a:lnTo>
                <a:lnTo>
                  <a:pt x="1095756" y="79254"/>
                </a:lnTo>
                <a:lnTo>
                  <a:pt x="1098804" y="103638"/>
                </a:lnTo>
                <a:lnTo>
                  <a:pt x="1200912" y="91446"/>
                </a:lnTo>
                <a:close/>
              </a:path>
              <a:path w="1729740" h="277494">
                <a:moveTo>
                  <a:pt x="1024128" y="114306"/>
                </a:moveTo>
                <a:lnTo>
                  <a:pt x="1021080" y="88398"/>
                </a:lnTo>
                <a:lnTo>
                  <a:pt x="920496" y="100590"/>
                </a:lnTo>
                <a:lnTo>
                  <a:pt x="923544" y="126498"/>
                </a:lnTo>
                <a:lnTo>
                  <a:pt x="1024128" y="114306"/>
                </a:lnTo>
                <a:close/>
              </a:path>
              <a:path w="1729740" h="277494">
                <a:moveTo>
                  <a:pt x="847344" y="135642"/>
                </a:moveTo>
                <a:lnTo>
                  <a:pt x="844296" y="111258"/>
                </a:lnTo>
                <a:lnTo>
                  <a:pt x="743712" y="123450"/>
                </a:lnTo>
                <a:lnTo>
                  <a:pt x="746760" y="147834"/>
                </a:lnTo>
                <a:lnTo>
                  <a:pt x="847344" y="135642"/>
                </a:lnTo>
                <a:close/>
              </a:path>
              <a:path w="1729740" h="277494">
                <a:moveTo>
                  <a:pt x="670560" y="158502"/>
                </a:moveTo>
                <a:lnTo>
                  <a:pt x="667512" y="132594"/>
                </a:lnTo>
                <a:lnTo>
                  <a:pt x="566928" y="146310"/>
                </a:lnTo>
                <a:lnTo>
                  <a:pt x="569976" y="170694"/>
                </a:lnTo>
                <a:lnTo>
                  <a:pt x="670560" y="158502"/>
                </a:lnTo>
                <a:close/>
              </a:path>
              <a:path w="1729740" h="277494">
                <a:moveTo>
                  <a:pt x="495300" y="179838"/>
                </a:moveTo>
                <a:lnTo>
                  <a:pt x="490728" y="155454"/>
                </a:lnTo>
                <a:lnTo>
                  <a:pt x="390144" y="167646"/>
                </a:lnTo>
                <a:lnTo>
                  <a:pt x="393192" y="193554"/>
                </a:lnTo>
                <a:lnTo>
                  <a:pt x="495300" y="179838"/>
                </a:lnTo>
                <a:close/>
              </a:path>
              <a:path w="1729740" h="277494">
                <a:moveTo>
                  <a:pt x="318516" y="202698"/>
                </a:moveTo>
                <a:lnTo>
                  <a:pt x="315468" y="176790"/>
                </a:lnTo>
                <a:lnTo>
                  <a:pt x="214884" y="190506"/>
                </a:lnTo>
                <a:lnTo>
                  <a:pt x="217932" y="214890"/>
                </a:lnTo>
                <a:lnTo>
                  <a:pt x="318516" y="202698"/>
                </a:lnTo>
                <a:close/>
              </a:path>
              <a:path w="1729740" h="277494">
                <a:moveTo>
                  <a:pt x="124942" y="201266"/>
                </a:moveTo>
                <a:lnTo>
                  <a:pt x="118872" y="150882"/>
                </a:lnTo>
                <a:lnTo>
                  <a:pt x="0" y="230130"/>
                </a:lnTo>
                <a:lnTo>
                  <a:pt x="112776" y="269858"/>
                </a:lnTo>
                <a:lnTo>
                  <a:pt x="112776" y="202698"/>
                </a:lnTo>
                <a:lnTo>
                  <a:pt x="124942" y="201266"/>
                </a:lnTo>
                <a:close/>
              </a:path>
              <a:path w="1729740" h="277494">
                <a:moveTo>
                  <a:pt x="127977" y="226461"/>
                </a:moveTo>
                <a:lnTo>
                  <a:pt x="124942" y="201266"/>
                </a:lnTo>
                <a:lnTo>
                  <a:pt x="112776" y="202698"/>
                </a:lnTo>
                <a:lnTo>
                  <a:pt x="115824" y="228606"/>
                </a:lnTo>
                <a:lnTo>
                  <a:pt x="127977" y="226461"/>
                </a:lnTo>
                <a:close/>
              </a:path>
              <a:path w="1729740" h="277494">
                <a:moveTo>
                  <a:pt x="134112" y="277374"/>
                </a:moveTo>
                <a:lnTo>
                  <a:pt x="127977" y="226461"/>
                </a:lnTo>
                <a:lnTo>
                  <a:pt x="115824" y="228606"/>
                </a:lnTo>
                <a:lnTo>
                  <a:pt x="112776" y="202698"/>
                </a:lnTo>
                <a:lnTo>
                  <a:pt x="112776" y="269858"/>
                </a:lnTo>
                <a:lnTo>
                  <a:pt x="134112" y="277374"/>
                </a:lnTo>
                <a:close/>
              </a:path>
              <a:path w="1729740" h="277494">
                <a:moveTo>
                  <a:pt x="141732" y="224034"/>
                </a:moveTo>
                <a:lnTo>
                  <a:pt x="138684" y="199650"/>
                </a:lnTo>
                <a:lnTo>
                  <a:pt x="124942" y="201266"/>
                </a:lnTo>
                <a:lnTo>
                  <a:pt x="127977" y="226461"/>
                </a:lnTo>
                <a:lnTo>
                  <a:pt x="141732" y="2240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429106" y="1475225"/>
            <a:ext cx="26034" cy="289560"/>
          </a:xfrm>
          <a:custGeom>
            <a:avLst/>
            <a:gdLst/>
            <a:ahLst/>
            <a:cxnLst/>
            <a:rect l="l" t="t" r="r" b="b"/>
            <a:pathLst>
              <a:path w="26034" h="289560">
                <a:moveTo>
                  <a:pt x="25907" y="289559"/>
                </a:moveTo>
                <a:lnTo>
                  <a:pt x="25907" y="0"/>
                </a:lnTo>
                <a:lnTo>
                  <a:pt x="0" y="0"/>
                </a:lnTo>
                <a:lnTo>
                  <a:pt x="0" y="289559"/>
                </a:lnTo>
                <a:lnTo>
                  <a:pt x="25907" y="289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984867" y="1824227"/>
            <a:ext cx="1083945" cy="455930"/>
          </a:xfrm>
          <a:custGeom>
            <a:avLst/>
            <a:gdLst/>
            <a:ahLst/>
            <a:cxnLst/>
            <a:rect l="l" t="t" r="r" b="b"/>
            <a:pathLst>
              <a:path w="1083945" h="455930">
                <a:moveTo>
                  <a:pt x="1083564" y="22860"/>
                </a:moveTo>
                <a:lnTo>
                  <a:pt x="1074420" y="0"/>
                </a:lnTo>
                <a:lnTo>
                  <a:pt x="979932" y="36576"/>
                </a:lnTo>
                <a:lnTo>
                  <a:pt x="989076" y="60960"/>
                </a:lnTo>
                <a:lnTo>
                  <a:pt x="1083564" y="22860"/>
                </a:lnTo>
                <a:close/>
              </a:path>
              <a:path w="1083945" h="455930">
                <a:moveTo>
                  <a:pt x="918972" y="89916"/>
                </a:moveTo>
                <a:lnTo>
                  <a:pt x="909828" y="65532"/>
                </a:lnTo>
                <a:lnTo>
                  <a:pt x="815340" y="103632"/>
                </a:lnTo>
                <a:lnTo>
                  <a:pt x="824484" y="126492"/>
                </a:lnTo>
                <a:lnTo>
                  <a:pt x="918972" y="89916"/>
                </a:lnTo>
                <a:close/>
              </a:path>
              <a:path w="1083945" h="455930">
                <a:moveTo>
                  <a:pt x="754380" y="155448"/>
                </a:moveTo>
                <a:lnTo>
                  <a:pt x="745236" y="131064"/>
                </a:lnTo>
                <a:lnTo>
                  <a:pt x="650748" y="169164"/>
                </a:lnTo>
                <a:lnTo>
                  <a:pt x="659892" y="193548"/>
                </a:lnTo>
                <a:lnTo>
                  <a:pt x="754380" y="155448"/>
                </a:lnTo>
                <a:close/>
              </a:path>
              <a:path w="1083945" h="455930">
                <a:moveTo>
                  <a:pt x="588264" y="220980"/>
                </a:moveTo>
                <a:lnTo>
                  <a:pt x="579120" y="198120"/>
                </a:lnTo>
                <a:lnTo>
                  <a:pt x="484632" y="234696"/>
                </a:lnTo>
                <a:lnTo>
                  <a:pt x="495300" y="259080"/>
                </a:lnTo>
                <a:lnTo>
                  <a:pt x="588264" y="220980"/>
                </a:lnTo>
                <a:close/>
              </a:path>
              <a:path w="1083945" h="455930">
                <a:moveTo>
                  <a:pt x="423672" y="288036"/>
                </a:moveTo>
                <a:lnTo>
                  <a:pt x="414528" y="263652"/>
                </a:lnTo>
                <a:lnTo>
                  <a:pt x="320040" y="301752"/>
                </a:lnTo>
                <a:lnTo>
                  <a:pt x="329184" y="324612"/>
                </a:lnTo>
                <a:lnTo>
                  <a:pt x="423672" y="288036"/>
                </a:lnTo>
                <a:close/>
              </a:path>
              <a:path w="1083945" h="455930">
                <a:moveTo>
                  <a:pt x="259080" y="353568"/>
                </a:moveTo>
                <a:lnTo>
                  <a:pt x="249936" y="329184"/>
                </a:lnTo>
                <a:lnTo>
                  <a:pt x="155448" y="367284"/>
                </a:lnTo>
                <a:lnTo>
                  <a:pt x="164592" y="391668"/>
                </a:lnTo>
                <a:lnTo>
                  <a:pt x="259080" y="353568"/>
                </a:lnTo>
                <a:close/>
              </a:path>
              <a:path w="1083945" h="455930">
                <a:moveTo>
                  <a:pt x="141732" y="455676"/>
                </a:moveTo>
                <a:lnTo>
                  <a:pt x="94488" y="336804"/>
                </a:lnTo>
                <a:lnTo>
                  <a:pt x="0" y="443484"/>
                </a:lnTo>
                <a:lnTo>
                  <a:pt x="141732" y="4556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07782" y="1764792"/>
            <a:ext cx="393700" cy="1153795"/>
          </a:xfrm>
          <a:custGeom>
            <a:avLst/>
            <a:gdLst/>
            <a:ahLst/>
            <a:cxnLst/>
            <a:rect l="l" t="t" r="r" b="b"/>
            <a:pathLst>
              <a:path w="393700" h="1153795">
                <a:moveTo>
                  <a:pt x="393192" y="1146048"/>
                </a:moveTo>
                <a:lnTo>
                  <a:pt x="362712" y="1050036"/>
                </a:lnTo>
                <a:lnTo>
                  <a:pt x="339852" y="1057656"/>
                </a:lnTo>
                <a:lnTo>
                  <a:pt x="368808" y="1153668"/>
                </a:lnTo>
                <a:lnTo>
                  <a:pt x="393192" y="1146048"/>
                </a:lnTo>
                <a:close/>
              </a:path>
              <a:path w="393700" h="1153795">
                <a:moveTo>
                  <a:pt x="341376" y="976884"/>
                </a:moveTo>
                <a:lnTo>
                  <a:pt x="310896" y="879348"/>
                </a:lnTo>
                <a:lnTo>
                  <a:pt x="286512" y="886968"/>
                </a:lnTo>
                <a:lnTo>
                  <a:pt x="316992" y="984504"/>
                </a:lnTo>
                <a:lnTo>
                  <a:pt x="341376" y="976884"/>
                </a:lnTo>
                <a:close/>
              </a:path>
              <a:path w="393700" h="1153795">
                <a:moveTo>
                  <a:pt x="288036" y="807720"/>
                </a:moveTo>
                <a:lnTo>
                  <a:pt x="257556" y="710184"/>
                </a:lnTo>
                <a:lnTo>
                  <a:pt x="233172" y="717804"/>
                </a:lnTo>
                <a:lnTo>
                  <a:pt x="263652" y="815340"/>
                </a:lnTo>
                <a:lnTo>
                  <a:pt x="288036" y="807720"/>
                </a:lnTo>
                <a:close/>
              </a:path>
              <a:path w="393700" h="1153795">
                <a:moveTo>
                  <a:pt x="234696" y="637032"/>
                </a:moveTo>
                <a:lnTo>
                  <a:pt x="204216" y="541020"/>
                </a:lnTo>
                <a:lnTo>
                  <a:pt x="179832" y="547116"/>
                </a:lnTo>
                <a:lnTo>
                  <a:pt x="210312" y="644652"/>
                </a:lnTo>
                <a:lnTo>
                  <a:pt x="234696" y="637032"/>
                </a:lnTo>
                <a:close/>
              </a:path>
              <a:path w="393700" h="1153795">
                <a:moveTo>
                  <a:pt x="181356" y="467868"/>
                </a:moveTo>
                <a:lnTo>
                  <a:pt x="152400" y="370332"/>
                </a:lnTo>
                <a:lnTo>
                  <a:pt x="128016" y="377952"/>
                </a:lnTo>
                <a:lnTo>
                  <a:pt x="158496" y="475488"/>
                </a:lnTo>
                <a:lnTo>
                  <a:pt x="181356" y="467868"/>
                </a:lnTo>
                <a:close/>
              </a:path>
              <a:path w="393700" h="1153795">
                <a:moveTo>
                  <a:pt x="129540" y="297180"/>
                </a:moveTo>
                <a:lnTo>
                  <a:pt x="99060" y="201168"/>
                </a:lnTo>
                <a:lnTo>
                  <a:pt x="74676" y="208788"/>
                </a:lnTo>
                <a:lnTo>
                  <a:pt x="105156" y="304800"/>
                </a:lnTo>
                <a:lnTo>
                  <a:pt x="129540" y="297180"/>
                </a:lnTo>
                <a:close/>
              </a:path>
              <a:path w="393700" h="1153795">
                <a:moveTo>
                  <a:pt x="121920" y="102108"/>
                </a:moveTo>
                <a:lnTo>
                  <a:pt x="22860" y="0"/>
                </a:lnTo>
                <a:lnTo>
                  <a:pt x="0" y="140208"/>
                </a:lnTo>
                <a:lnTo>
                  <a:pt x="44196" y="126396"/>
                </a:lnTo>
                <a:lnTo>
                  <a:pt x="44196" y="112776"/>
                </a:lnTo>
                <a:lnTo>
                  <a:pt x="68580" y="105156"/>
                </a:lnTo>
                <a:lnTo>
                  <a:pt x="72691" y="117491"/>
                </a:lnTo>
                <a:lnTo>
                  <a:pt x="121920" y="102108"/>
                </a:lnTo>
                <a:close/>
              </a:path>
              <a:path w="393700" h="1153795">
                <a:moveTo>
                  <a:pt x="72691" y="117491"/>
                </a:moveTo>
                <a:lnTo>
                  <a:pt x="68580" y="105156"/>
                </a:lnTo>
                <a:lnTo>
                  <a:pt x="44196" y="112776"/>
                </a:lnTo>
                <a:lnTo>
                  <a:pt x="48307" y="125111"/>
                </a:lnTo>
                <a:lnTo>
                  <a:pt x="72691" y="117491"/>
                </a:lnTo>
                <a:close/>
              </a:path>
              <a:path w="393700" h="1153795">
                <a:moveTo>
                  <a:pt x="48307" y="125111"/>
                </a:moveTo>
                <a:lnTo>
                  <a:pt x="44196" y="112776"/>
                </a:lnTo>
                <a:lnTo>
                  <a:pt x="44196" y="126396"/>
                </a:lnTo>
                <a:lnTo>
                  <a:pt x="48307" y="125111"/>
                </a:lnTo>
                <a:close/>
              </a:path>
              <a:path w="393700" h="1153795">
                <a:moveTo>
                  <a:pt x="76200" y="128016"/>
                </a:moveTo>
                <a:lnTo>
                  <a:pt x="72691" y="117491"/>
                </a:lnTo>
                <a:lnTo>
                  <a:pt x="48307" y="125111"/>
                </a:lnTo>
                <a:lnTo>
                  <a:pt x="51816" y="135636"/>
                </a:lnTo>
                <a:lnTo>
                  <a:pt x="76200" y="1280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86546" y="2471927"/>
            <a:ext cx="1300480" cy="528955"/>
          </a:xfrm>
          <a:custGeom>
            <a:avLst/>
            <a:gdLst/>
            <a:ahLst/>
            <a:cxnLst/>
            <a:rect l="l" t="t" r="r" b="b"/>
            <a:pathLst>
              <a:path w="1300479" h="528955">
                <a:moveTo>
                  <a:pt x="1299972" y="22860"/>
                </a:moveTo>
                <a:lnTo>
                  <a:pt x="1290828" y="0"/>
                </a:lnTo>
                <a:lnTo>
                  <a:pt x="1196340" y="36576"/>
                </a:lnTo>
                <a:lnTo>
                  <a:pt x="1205484" y="59436"/>
                </a:lnTo>
                <a:lnTo>
                  <a:pt x="1299972" y="22860"/>
                </a:lnTo>
                <a:close/>
              </a:path>
              <a:path w="1300479" h="528955">
                <a:moveTo>
                  <a:pt x="1133856" y="88392"/>
                </a:moveTo>
                <a:lnTo>
                  <a:pt x="1124712" y="64008"/>
                </a:lnTo>
                <a:lnTo>
                  <a:pt x="1030224" y="100584"/>
                </a:lnTo>
                <a:lnTo>
                  <a:pt x="1039368" y="124968"/>
                </a:lnTo>
                <a:lnTo>
                  <a:pt x="1133856" y="88392"/>
                </a:lnTo>
                <a:close/>
              </a:path>
              <a:path w="1300479" h="528955">
                <a:moveTo>
                  <a:pt x="967740" y="152400"/>
                </a:moveTo>
                <a:lnTo>
                  <a:pt x="958596" y="128016"/>
                </a:lnTo>
                <a:lnTo>
                  <a:pt x="864108" y="166116"/>
                </a:lnTo>
                <a:lnTo>
                  <a:pt x="873252" y="188976"/>
                </a:lnTo>
                <a:lnTo>
                  <a:pt x="967740" y="152400"/>
                </a:lnTo>
                <a:close/>
              </a:path>
              <a:path w="1300479" h="528955">
                <a:moveTo>
                  <a:pt x="803148" y="216408"/>
                </a:moveTo>
                <a:lnTo>
                  <a:pt x="794004" y="193548"/>
                </a:lnTo>
                <a:lnTo>
                  <a:pt x="699516" y="230124"/>
                </a:lnTo>
                <a:lnTo>
                  <a:pt x="708660" y="254508"/>
                </a:lnTo>
                <a:lnTo>
                  <a:pt x="803148" y="216408"/>
                </a:lnTo>
                <a:close/>
              </a:path>
              <a:path w="1300479" h="528955">
                <a:moveTo>
                  <a:pt x="637032" y="281940"/>
                </a:moveTo>
                <a:lnTo>
                  <a:pt x="627888" y="257556"/>
                </a:lnTo>
                <a:lnTo>
                  <a:pt x="533400" y="294132"/>
                </a:lnTo>
                <a:lnTo>
                  <a:pt x="542544" y="318516"/>
                </a:lnTo>
                <a:lnTo>
                  <a:pt x="637032" y="281940"/>
                </a:lnTo>
                <a:close/>
              </a:path>
              <a:path w="1300479" h="528955">
                <a:moveTo>
                  <a:pt x="470916" y="345948"/>
                </a:moveTo>
                <a:lnTo>
                  <a:pt x="461772" y="323088"/>
                </a:lnTo>
                <a:lnTo>
                  <a:pt x="367284" y="359664"/>
                </a:lnTo>
                <a:lnTo>
                  <a:pt x="376428" y="382524"/>
                </a:lnTo>
                <a:lnTo>
                  <a:pt x="470916" y="345948"/>
                </a:lnTo>
                <a:close/>
              </a:path>
              <a:path w="1300479" h="528955">
                <a:moveTo>
                  <a:pt x="306324" y="409956"/>
                </a:moveTo>
                <a:lnTo>
                  <a:pt x="297180" y="387096"/>
                </a:lnTo>
                <a:lnTo>
                  <a:pt x="201168" y="423672"/>
                </a:lnTo>
                <a:lnTo>
                  <a:pt x="210312" y="448056"/>
                </a:lnTo>
                <a:lnTo>
                  <a:pt x="306324" y="409956"/>
                </a:lnTo>
                <a:close/>
              </a:path>
              <a:path w="1300479" h="528955">
                <a:moveTo>
                  <a:pt x="113429" y="458528"/>
                </a:moveTo>
                <a:lnTo>
                  <a:pt x="94488" y="411480"/>
                </a:lnTo>
                <a:lnTo>
                  <a:pt x="0" y="516636"/>
                </a:lnTo>
                <a:lnTo>
                  <a:pt x="102108" y="525419"/>
                </a:lnTo>
                <a:lnTo>
                  <a:pt x="102108" y="463296"/>
                </a:lnTo>
                <a:lnTo>
                  <a:pt x="113429" y="458528"/>
                </a:lnTo>
                <a:close/>
              </a:path>
              <a:path w="1300479" h="528955">
                <a:moveTo>
                  <a:pt x="122834" y="481888"/>
                </a:moveTo>
                <a:lnTo>
                  <a:pt x="113429" y="458528"/>
                </a:lnTo>
                <a:lnTo>
                  <a:pt x="102108" y="463296"/>
                </a:lnTo>
                <a:lnTo>
                  <a:pt x="111252" y="486156"/>
                </a:lnTo>
                <a:lnTo>
                  <a:pt x="122834" y="481888"/>
                </a:lnTo>
                <a:close/>
              </a:path>
              <a:path w="1300479" h="528955">
                <a:moveTo>
                  <a:pt x="141732" y="528828"/>
                </a:moveTo>
                <a:lnTo>
                  <a:pt x="122834" y="481888"/>
                </a:lnTo>
                <a:lnTo>
                  <a:pt x="111252" y="486156"/>
                </a:lnTo>
                <a:lnTo>
                  <a:pt x="102108" y="463296"/>
                </a:lnTo>
                <a:lnTo>
                  <a:pt x="102108" y="525419"/>
                </a:lnTo>
                <a:lnTo>
                  <a:pt x="141732" y="528828"/>
                </a:lnTo>
                <a:close/>
              </a:path>
              <a:path w="1300479" h="528955">
                <a:moveTo>
                  <a:pt x="140208" y="475488"/>
                </a:moveTo>
                <a:lnTo>
                  <a:pt x="131064" y="451104"/>
                </a:lnTo>
                <a:lnTo>
                  <a:pt x="113429" y="458528"/>
                </a:lnTo>
                <a:lnTo>
                  <a:pt x="122834" y="481888"/>
                </a:lnTo>
                <a:lnTo>
                  <a:pt x="140208" y="4754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127"/>
          <p:cNvGrpSpPr/>
          <p:nvPr/>
        </p:nvGrpSpPr>
        <p:grpSpPr>
          <a:xfrm>
            <a:off x="911220" y="1397501"/>
            <a:ext cx="855344" cy="1955800"/>
            <a:chOff x="911220" y="1397501"/>
            <a:chExt cx="855344" cy="1955800"/>
          </a:xfrm>
        </p:grpSpPr>
        <p:sp>
          <p:nvSpPr>
            <p:cNvPr id="128" name="object 128"/>
            <p:cNvSpPr/>
            <p:nvPr/>
          </p:nvSpPr>
          <p:spPr>
            <a:xfrm>
              <a:off x="917316" y="1403597"/>
              <a:ext cx="843280" cy="1943100"/>
            </a:xfrm>
            <a:custGeom>
              <a:avLst/>
              <a:gdLst/>
              <a:ahLst/>
              <a:cxnLst/>
              <a:rect l="l" t="t" r="r" b="b"/>
              <a:pathLst>
                <a:path w="843280" h="1943100">
                  <a:moveTo>
                    <a:pt x="842765" y="972318"/>
                  </a:moveTo>
                  <a:lnTo>
                    <a:pt x="841799" y="905810"/>
                  </a:lnTo>
                  <a:lnTo>
                    <a:pt x="838942" y="840495"/>
                  </a:lnTo>
                  <a:lnTo>
                    <a:pt x="834255" y="776519"/>
                  </a:lnTo>
                  <a:lnTo>
                    <a:pt x="827801" y="714027"/>
                  </a:lnTo>
                  <a:lnTo>
                    <a:pt x="819639" y="653165"/>
                  </a:lnTo>
                  <a:lnTo>
                    <a:pt x="809833" y="594079"/>
                  </a:lnTo>
                  <a:lnTo>
                    <a:pt x="798443" y="536913"/>
                  </a:lnTo>
                  <a:lnTo>
                    <a:pt x="785531" y="481814"/>
                  </a:lnTo>
                  <a:lnTo>
                    <a:pt x="771159" y="428926"/>
                  </a:lnTo>
                  <a:lnTo>
                    <a:pt x="755387" y="378396"/>
                  </a:lnTo>
                  <a:lnTo>
                    <a:pt x="738278" y="330369"/>
                  </a:lnTo>
                  <a:lnTo>
                    <a:pt x="719894" y="284991"/>
                  </a:lnTo>
                  <a:lnTo>
                    <a:pt x="700295" y="242406"/>
                  </a:lnTo>
                  <a:lnTo>
                    <a:pt x="679543" y="202761"/>
                  </a:lnTo>
                  <a:lnTo>
                    <a:pt x="657699" y="166201"/>
                  </a:lnTo>
                  <a:lnTo>
                    <a:pt x="634826" y="132871"/>
                  </a:lnTo>
                  <a:lnTo>
                    <a:pt x="610984" y="102918"/>
                  </a:lnTo>
                  <a:lnTo>
                    <a:pt x="560642" y="53722"/>
                  </a:lnTo>
                  <a:lnTo>
                    <a:pt x="507165" y="19776"/>
                  </a:lnTo>
                  <a:lnTo>
                    <a:pt x="451045" y="2245"/>
                  </a:lnTo>
                  <a:lnTo>
                    <a:pt x="422148" y="0"/>
                  </a:lnTo>
                  <a:lnTo>
                    <a:pt x="394388" y="2070"/>
                  </a:lnTo>
                  <a:lnTo>
                    <a:pt x="340365" y="18250"/>
                  </a:lnTo>
                  <a:lnTo>
                    <a:pt x="288706" y="49622"/>
                  </a:lnTo>
                  <a:lnTo>
                    <a:pt x="239856" y="95156"/>
                  </a:lnTo>
                  <a:lnTo>
                    <a:pt x="194260" y="153822"/>
                  </a:lnTo>
                  <a:lnTo>
                    <a:pt x="172821" y="187758"/>
                  </a:lnTo>
                  <a:lnTo>
                    <a:pt x="152362" y="224591"/>
                  </a:lnTo>
                  <a:lnTo>
                    <a:pt x="132940" y="264192"/>
                  </a:lnTo>
                  <a:lnTo>
                    <a:pt x="114608" y="306433"/>
                  </a:lnTo>
                  <a:lnTo>
                    <a:pt x="97424" y="351183"/>
                  </a:lnTo>
                  <a:lnTo>
                    <a:pt x="81442" y="398316"/>
                  </a:lnTo>
                  <a:lnTo>
                    <a:pt x="66719" y="447702"/>
                  </a:lnTo>
                  <a:lnTo>
                    <a:pt x="53309" y="499212"/>
                  </a:lnTo>
                  <a:lnTo>
                    <a:pt x="41268" y="552718"/>
                  </a:lnTo>
                  <a:lnTo>
                    <a:pt x="30653" y="608090"/>
                  </a:lnTo>
                  <a:lnTo>
                    <a:pt x="21518" y="665201"/>
                  </a:lnTo>
                  <a:lnTo>
                    <a:pt x="13920" y="723920"/>
                  </a:lnTo>
                  <a:lnTo>
                    <a:pt x="7913" y="784121"/>
                  </a:lnTo>
                  <a:lnTo>
                    <a:pt x="3554" y="845673"/>
                  </a:lnTo>
                  <a:lnTo>
                    <a:pt x="897" y="908448"/>
                  </a:lnTo>
                  <a:lnTo>
                    <a:pt x="0" y="972318"/>
                  </a:lnTo>
                  <a:lnTo>
                    <a:pt x="973" y="1038818"/>
                  </a:lnTo>
                  <a:lnTo>
                    <a:pt x="3853" y="1104110"/>
                  </a:lnTo>
                  <a:lnTo>
                    <a:pt x="8575" y="1168050"/>
                  </a:lnTo>
                  <a:lnTo>
                    <a:pt x="15077" y="1230495"/>
                  </a:lnTo>
                  <a:lnTo>
                    <a:pt x="23297" y="1291298"/>
                  </a:lnTo>
                  <a:lnTo>
                    <a:pt x="33170" y="1350317"/>
                  </a:lnTo>
                  <a:lnTo>
                    <a:pt x="44635" y="1407408"/>
                  </a:lnTo>
                  <a:lnTo>
                    <a:pt x="57629" y="1462425"/>
                  </a:lnTo>
                  <a:lnTo>
                    <a:pt x="72089" y="1515225"/>
                  </a:lnTo>
                  <a:lnTo>
                    <a:pt x="87951" y="1565663"/>
                  </a:lnTo>
                  <a:lnTo>
                    <a:pt x="105154" y="1613596"/>
                  </a:lnTo>
                  <a:lnTo>
                    <a:pt x="123634" y="1658880"/>
                  </a:lnTo>
                  <a:lnTo>
                    <a:pt x="143328" y="1701369"/>
                  </a:lnTo>
                  <a:lnTo>
                    <a:pt x="164174" y="1740920"/>
                  </a:lnTo>
                  <a:lnTo>
                    <a:pt x="186109" y="1777389"/>
                  </a:lnTo>
                  <a:lnTo>
                    <a:pt x="209070" y="1810631"/>
                  </a:lnTo>
                  <a:lnTo>
                    <a:pt x="232993" y="1840502"/>
                  </a:lnTo>
                  <a:lnTo>
                    <a:pt x="283479" y="1889555"/>
                  </a:lnTo>
                  <a:lnTo>
                    <a:pt x="337062" y="1923395"/>
                  </a:lnTo>
                  <a:lnTo>
                    <a:pt x="393242" y="1940868"/>
                  </a:lnTo>
                  <a:lnTo>
                    <a:pt x="422148" y="1943106"/>
                  </a:lnTo>
                  <a:lnTo>
                    <a:pt x="451045" y="1940868"/>
                  </a:lnTo>
                  <a:lnTo>
                    <a:pt x="507165" y="1923395"/>
                  </a:lnTo>
                  <a:lnTo>
                    <a:pt x="560642" y="1889555"/>
                  </a:lnTo>
                  <a:lnTo>
                    <a:pt x="610984" y="1840502"/>
                  </a:lnTo>
                  <a:lnTo>
                    <a:pt x="634826" y="1810631"/>
                  </a:lnTo>
                  <a:lnTo>
                    <a:pt x="657699" y="1777389"/>
                  </a:lnTo>
                  <a:lnTo>
                    <a:pt x="679543" y="1740920"/>
                  </a:lnTo>
                  <a:lnTo>
                    <a:pt x="700295" y="1701369"/>
                  </a:lnTo>
                  <a:lnTo>
                    <a:pt x="719894" y="1658880"/>
                  </a:lnTo>
                  <a:lnTo>
                    <a:pt x="738278" y="1613596"/>
                  </a:lnTo>
                  <a:lnTo>
                    <a:pt x="755387" y="1565663"/>
                  </a:lnTo>
                  <a:lnTo>
                    <a:pt x="771159" y="1515225"/>
                  </a:lnTo>
                  <a:lnTo>
                    <a:pt x="785531" y="1462425"/>
                  </a:lnTo>
                  <a:lnTo>
                    <a:pt x="798443" y="1407408"/>
                  </a:lnTo>
                  <a:lnTo>
                    <a:pt x="809833" y="1350317"/>
                  </a:lnTo>
                  <a:lnTo>
                    <a:pt x="819639" y="1291298"/>
                  </a:lnTo>
                  <a:lnTo>
                    <a:pt x="827801" y="1230495"/>
                  </a:lnTo>
                  <a:lnTo>
                    <a:pt x="834255" y="1168050"/>
                  </a:lnTo>
                  <a:lnTo>
                    <a:pt x="838942" y="1104110"/>
                  </a:lnTo>
                  <a:lnTo>
                    <a:pt x="841799" y="1038818"/>
                  </a:lnTo>
                  <a:lnTo>
                    <a:pt x="842765" y="972318"/>
                  </a:lnTo>
                  <a:close/>
                </a:path>
              </a:pathLst>
            </a:custGeom>
            <a:solidFill>
              <a:srgbClr val="15B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11220" y="1397501"/>
              <a:ext cx="855344" cy="1955800"/>
            </a:xfrm>
            <a:custGeom>
              <a:avLst/>
              <a:gdLst/>
              <a:ahLst/>
              <a:cxnLst/>
              <a:rect l="l" t="t" r="r" b="b"/>
              <a:pathLst>
                <a:path w="855344" h="1955800">
                  <a:moveTo>
                    <a:pt x="480060" y="7620"/>
                  </a:moveTo>
                  <a:lnTo>
                    <a:pt x="472440" y="4572"/>
                  </a:lnTo>
                  <a:lnTo>
                    <a:pt x="461772" y="3048"/>
                  </a:lnTo>
                  <a:lnTo>
                    <a:pt x="449580" y="1524"/>
                  </a:lnTo>
                  <a:lnTo>
                    <a:pt x="438912" y="0"/>
                  </a:lnTo>
                  <a:lnTo>
                    <a:pt x="411480" y="0"/>
                  </a:lnTo>
                  <a:lnTo>
                    <a:pt x="413004" y="13716"/>
                  </a:lnTo>
                  <a:lnTo>
                    <a:pt x="417576" y="12192"/>
                  </a:lnTo>
                  <a:lnTo>
                    <a:pt x="428244" y="12192"/>
                  </a:lnTo>
                  <a:lnTo>
                    <a:pt x="438912" y="13716"/>
                  </a:lnTo>
                  <a:lnTo>
                    <a:pt x="449580" y="13716"/>
                  </a:lnTo>
                  <a:lnTo>
                    <a:pt x="458724" y="15240"/>
                  </a:lnTo>
                  <a:lnTo>
                    <a:pt x="469392" y="18288"/>
                  </a:lnTo>
                  <a:lnTo>
                    <a:pt x="477012" y="19812"/>
                  </a:lnTo>
                  <a:lnTo>
                    <a:pt x="480060" y="7620"/>
                  </a:lnTo>
                  <a:close/>
                </a:path>
                <a:path w="855344" h="1955800">
                  <a:moveTo>
                    <a:pt x="560832" y="47244"/>
                  </a:moveTo>
                  <a:lnTo>
                    <a:pt x="556260" y="44196"/>
                  </a:lnTo>
                  <a:lnTo>
                    <a:pt x="536448" y="32004"/>
                  </a:lnTo>
                  <a:lnTo>
                    <a:pt x="525780" y="25908"/>
                  </a:lnTo>
                  <a:lnTo>
                    <a:pt x="516636" y="21336"/>
                  </a:lnTo>
                  <a:lnTo>
                    <a:pt x="510540" y="32004"/>
                  </a:lnTo>
                  <a:lnTo>
                    <a:pt x="519684" y="36576"/>
                  </a:lnTo>
                  <a:lnTo>
                    <a:pt x="530352" y="42672"/>
                  </a:lnTo>
                  <a:lnTo>
                    <a:pt x="550164" y="54864"/>
                  </a:lnTo>
                  <a:lnTo>
                    <a:pt x="553212" y="57912"/>
                  </a:lnTo>
                  <a:lnTo>
                    <a:pt x="560832" y="47244"/>
                  </a:lnTo>
                  <a:close/>
                </a:path>
                <a:path w="855344" h="1955800">
                  <a:moveTo>
                    <a:pt x="626357" y="109728"/>
                  </a:moveTo>
                  <a:lnTo>
                    <a:pt x="615689" y="97536"/>
                  </a:lnTo>
                  <a:lnTo>
                    <a:pt x="595884" y="77724"/>
                  </a:lnTo>
                  <a:lnTo>
                    <a:pt x="589788" y="73152"/>
                  </a:lnTo>
                  <a:lnTo>
                    <a:pt x="582168" y="82296"/>
                  </a:lnTo>
                  <a:lnTo>
                    <a:pt x="588264" y="86868"/>
                  </a:lnTo>
                  <a:lnTo>
                    <a:pt x="606552" y="106680"/>
                  </a:lnTo>
                  <a:lnTo>
                    <a:pt x="615689" y="118872"/>
                  </a:lnTo>
                  <a:lnTo>
                    <a:pt x="626357" y="109728"/>
                  </a:lnTo>
                  <a:close/>
                </a:path>
                <a:path w="855344" h="1955800">
                  <a:moveTo>
                    <a:pt x="678173" y="182886"/>
                  </a:moveTo>
                  <a:lnTo>
                    <a:pt x="669029" y="169170"/>
                  </a:lnTo>
                  <a:lnTo>
                    <a:pt x="652265" y="143262"/>
                  </a:lnTo>
                  <a:lnTo>
                    <a:pt x="649217" y="140214"/>
                  </a:lnTo>
                  <a:lnTo>
                    <a:pt x="640073" y="147834"/>
                  </a:lnTo>
                  <a:lnTo>
                    <a:pt x="641597" y="150882"/>
                  </a:lnTo>
                  <a:lnTo>
                    <a:pt x="658361" y="175266"/>
                  </a:lnTo>
                  <a:lnTo>
                    <a:pt x="667505" y="190506"/>
                  </a:lnTo>
                  <a:lnTo>
                    <a:pt x="678173" y="182886"/>
                  </a:lnTo>
                  <a:close/>
                </a:path>
                <a:path w="855344" h="1955800">
                  <a:moveTo>
                    <a:pt x="719321" y="262134"/>
                  </a:moveTo>
                  <a:lnTo>
                    <a:pt x="696461" y="216414"/>
                  </a:lnTo>
                  <a:lnTo>
                    <a:pt x="685793" y="222510"/>
                  </a:lnTo>
                  <a:lnTo>
                    <a:pt x="708653" y="268230"/>
                  </a:lnTo>
                  <a:lnTo>
                    <a:pt x="719321" y="262134"/>
                  </a:lnTo>
                  <a:close/>
                </a:path>
                <a:path w="855344" h="1955800">
                  <a:moveTo>
                    <a:pt x="754373" y="344430"/>
                  </a:moveTo>
                  <a:lnTo>
                    <a:pt x="745229" y="321570"/>
                  </a:lnTo>
                  <a:lnTo>
                    <a:pt x="736085" y="297186"/>
                  </a:lnTo>
                  <a:lnTo>
                    <a:pt x="723893" y="301758"/>
                  </a:lnTo>
                  <a:lnTo>
                    <a:pt x="734561" y="327666"/>
                  </a:lnTo>
                  <a:lnTo>
                    <a:pt x="742181" y="349002"/>
                  </a:lnTo>
                  <a:lnTo>
                    <a:pt x="754373" y="344430"/>
                  </a:lnTo>
                  <a:close/>
                </a:path>
                <a:path w="855344" h="1955800">
                  <a:moveTo>
                    <a:pt x="781805" y="429774"/>
                  </a:moveTo>
                  <a:lnTo>
                    <a:pt x="771137" y="394722"/>
                  </a:lnTo>
                  <a:lnTo>
                    <a:pt x="766565" y="381006"/>
                  </a:lnTo>
                  <a:lnTo>
                    <a:pt x="754373" y="385578"/>
                  </a:lnTo>
                  <a:lnTo>
                    <a:pt x="758945" y="399294"/>
                  </a:lnTo>
                  <a:lnTo>
                    <a:pt x="769613" y="432822"/>
                  </a:lnTo>
                  <a:lnTo>
                    <a:pt x="781805" y="429774"/>
                  </a:lnTo>
                  <a:close/>
                </a:path>
                <a:path w="855344" h="1955800">
                  <a:moveTo>
                    <a:pt x="804665" y="516642"/>
                  </a:moveTo>
                  <a:lnTo>
                    <a:pt x="804665" y="513594"/>
                  </a:lnTo>
                  <a:lnTo>
                    <a:pt x="792473" y="466350"/>
                  </a:lnTo>
                  <a:lnTo>
                    <a:pt x="780281" y="469398"/>
                  </a:lnTo>
                  <a:lnTo>
                    <a:pt x="792473" y="516642"/>
                  </a:lnTo>
                  <a:lnTo>
                    <a:pt x="792473" y="518166"/>
                  </a:lnTo>
                  <a:lnTo>
                    <a:pt x="804665" y="516642"/>
                  </a:lnTo>
                  <a:close/>
                </a:path>
                <a:path w="855344" h="1955800">
                  <a:moveTo>
                    <a:pt x="822953" y="603510"/>
                  </a:moveTo>
                  <a:lnTo>
                    <a:pt x="822953" y="598938"/>
                  </a:lnTo>
                  <a:lnTo>
                    <a:pt x="813809" y="554742"/>
                  </a:lnTo>
                  <a:lnTo>
                    <a:pt x="813809" y="553218"/>
                  </a:lnTo>
                  <a:lnTo>
                    <a:pt x="801617" y="556266"/>
                  </a:lnTo>
                  <a:lnTo>
                    <a:pt x="801617" y="557790"/>
                  </a:lnTo>
                  <a:lnTo>
                    <a:pt x="809237" y="600462"/>
                  </a:lnTo>
                  <a:lnTo>
                    <a:pt x="810761" y="605034"/>
                  </a:lnTo>
                  <a:lnTo>
                    <a:pt x="822953" y="603510"/>
                  </a:lnTo>
                  <a:close/>
                </a:path>
                <a:path w="855344" h="1955800">
                  <a:moveTo>
                    <a:pt x="836669" y="691902"/>
                  </a:moveTo>
                  <a:lnTo>
                    <a:pt x="836669" y="687330"/>
                  </a:lnTo>
                  <a:lnTo>
                    <a:pt x="830573" y="643134"/>
                  </a:lnTo>
                  <a:lnTo>
                    <a:pt x="829049" y="641610"/>
                  </a:lnTo>
                  <a:lnTo>
                    <a:pt x="816857" y="643134"/>
                  </a:lnTo>
                  <a:lnTo>
                    <a:pt x="816857" y="644658"/>
                  </a:lnTo>
                  <a:lnTo>
                    <a:pt x="824477" y="690378"/>
                  </a:lnTo>
                  <a:lnTo>
                    <a:pt x="824477" y="693426"/>
                  </a:lnTo>
                  <a:lnTo>
                    <a:pt x="836669" y="691902"/>
                  </a:lnTo>
                  <a:close/>
                </a:path>
                <a:path w="855344" h="1955800">
                  <a:moveTo>
                    <a:pt x="847337" y="780294"/>
                  </a:moveTo>
                  <a:lnTo>
                    <a:pt x="842765" y="734574"/>
                  </a:lnTo>
                  <a:lnTo>
                    <a:pt x="841241" y="730002"/>
                  </a:lnTo>
                  <a:lnTo>
                    <a:pt x="829049" y="731526"/>
                  </a:lnTo>
                  <a:lnTo>
                    <a:pt x="829049" y="736098"/>
                  </a:lnTo>
                  <a:lnTo>
                    <a:pt x="833621" y="781818"/>
                  </a:lnTo>
                  <a:lnTo>
                    <a:pt x="847337" y="780294"/>
                  </a:lnTo>
                  <a:close/>
                </a:path>
                <a:path w="855344" h="1955800">
                  <a:moveTo>
                    <a:pt x="853433" y="868686"/>
                  </a:moveTo>
                  <a:lnTo>
                    <a:pt x="850385" y="829062"/>
                  </a:lnTo>
                  <a:lnTo>
                    <a:pt x="850385" y="818394"/>
                  </a:lnTo>
                  <a:lnTo>
                    <a:pt x="836669" y="819918"/>
                  </a:lnTo>
                  <a:lnTo>
                    <a:pt x="838193" y="830586"/>
                  </a:lnTo>
                  <a:lnTo>
                    <a:pt x="839717" y="870210"/>
                  </a:lnTo>
                  <a:lnTo>
                    <a:pt x="853433" y="868686"/>
                  </a:lnTo>
                  <a:close/>
                </a:path>
                <a:path w="855344" h="1955800">
                  <a:moveTo>
                    <a:pt x="854957" y="958602"/>
                  </a:moveTo>
                  <a:lnTo>
                    <a:pt x="854957" y="906786"/>
                  </a:lnTo>
                  <a:lnTo>
                    <a:pt x="841241" y="908310"/>
                  </a:lnTo>
                  <a:lnTo>
                    <a:pt x="842765" y="928122"/>
                  </a:lnTo>
                  <a:lnTo>
                    <a:pt x="842765" y="958602"/>
                  </a:lnTo>
                  <a:lnTo>
                    <a:pt x="854957" y="958602"/>
                  </a:lnTo>
                  <a:close/>
                </a:path>
                <a:path w="855344" h="1955800">
                  <a:moveTo>
                    <a:pt x="854957" y="1046994"/>
                  </a:moveTo>
                  <a:lnTo>
                    <a:pt x="854957" y="996702"/>
                  </a:lnTo>
                  <a:lnTo>
                    <a:pt x="842765" y="996702"/>
                  </a:lnTo>
                  <a:lnTo>
                    <a:pt x="842765" y="1027182"/>
                  </a:lnTo>
                  <a:lnTo>
                    <a:pt x="841241" y="1046994"/>
                  </a:lnTo>
                  <a:lnTo>
                    <a:pt x="854957" y="1046994"/>
                  </a:lnTo>
                  <a:close/>
                </a:path>
                <a:path w="855344" h="1955800">
                  <a:moveTo>
                    <a:pt x="853433" y="1085094"/>
                  </a:moveTo>
                  <a:lnTo>
                    <a:pt x="839717" y="1085094"/>
                  </a:lnTo>
                  <a:lnTo>
                    <a:pt x="838193" y="1124718"/>
                  </a:lnTo>
                  <a:lnTo>
                    <a:pt x="836669" y="1135386"/>
                  </a:lnTo>
                  <a:lnTo>
                    <a:pt x="850385" y="1136910"/>
                  </a:lnTo>
                  <a:lnTo>
                    <a:pt x="850385" y="1126242"/>
                  </a:lnTo>
                  <a:lnTo>
                    <a:pt x="853433" y="1085094"/>
                  </a:lnTo>
                  <a:close/>
                </a:path>
                <a:path w="855344" h="1955800">
                  <a:moveTo>
                    <a:pt x="847337" y="1175010"/>
                  </a:moveTo>
                  <a:lnTo>
                    <a:pt x="835145" y="1173486"/>
                  </a:lnTo>
                  <a:lnTo>
                    <a:pt x="830573" y="1220730"/>
                  </a:lnTo>
                  <a:lnTo>
                    <a:pt x="829049" y="1223778"/>
                  </a:lnTo>
                  <a:lnTo>
                    <a:pt x="841241" y="1225302"/>
                  </a:lnTo>
                  <a:lnTo>
                    <a:pt x="842765" y="1220730"/>
                  </a:lnTo>
                  <a:lnTo>
                    <a:pt x="847337" y="1175010"/>
                  </a:lnTo>
                  <a:close/>
                </a:path>
                <a:path w="855344" h="1955800">
                  <a:moveTo>
                    <a:pt x="836669" y="1267974"/>
                  </a:moveTo>
                  <a:lnTo>
                    <a:pt x="836669" y="1263402"/>
                  </a:lnTo>
                  <a:lnTo>
                    <a:pt x="824477" y="1261878"/>
                  </a:lnTo>
                  <a:lnTo>
                    <a:pt x="824477" y="1266450"/>
                  </a:lnTo>
                  <a:lnTo>
                    <a:pt x="816857" y="1310646"/>
                  </a:lnTo>
                  <a:lnTo>
                    <a:pt x="816857" y="1312170"/>
                  </a:lnTo>
                  <a:lnTo>
                    <a:pt x="830573" y="1313694"/>
                  </a:lnTo>
                  <a:lnTo>
                    <a:pt x="830573" y="1312170"/>
                  </a:lnTo>
                  <a:lnTo>
                    <a:pt x="836669" y="1267974"/>
                  </a:lnTo>
                  <a:close/>
                </a:path>
                <a:path w="855344" h="1955800">
                  <a:moveTo>
                    <a:pt x="822953" y="1356366"/>
                  </a:moveTo>
                  <a:lnTo>
                    <a:pt x="822953" y="1351794"/>
                  </a:lnTo>
                  <a:lnTo>
                    <a:pt x="810761" y="1348746"/>
                  </a:lnTo>
                  <a:lnTo>
                    <a:pt x="809237" y="1354842"/>
                  </a:lnTo>
                  <a:lnTo>
                    <a:pt x="801617" y="1397514"/>
                  </a:lnTo>
                  <a:lnTo>
                    <a:pt x="801617" y="1399038"/>
                  </a:lnTo>
                  <a:lnTo>
                    <a:pt x="813809" y="1400562"/>
                  </a:lnTo>
                  <a:lnTo>
                    <a:pt x="822953" y="1356366"/>
                  </a:lnTo>
                  <a:close/>
                </a:path>
                <a:path w="855344" h="1955800">
                  <a:moveTo>
                    <a:pt x="806189" y="1438662"/>
                  </a:moveTo>
                  <a:lnTo>
                    <a:pt x="792473" y="1435614"/>
                  </a:lnTo>
                  <a:lnTo>
                    <a:pt x="792473" y="1440186"/>
                  </a:lnTo>
                  <a:lnTo>
                    <a:pt x="781805" y="1479810"/>
                  </a:lnTo>
                  <a:lnTo>
                    <a:pt x="780281" y="1484382"/>
                  </a:lnTo>
                  <a:lnTo>
                    <a:pt x="792473" y="1487430"/>
                  </a:lnTo>
                  <a:lnTo>
                    <a:pt x="793997" y="1482858"/>
                  </a:lnTo>
                  <a:lnTo>
                    <a:pt x="804665" y="1441710"/>
                  </a:lnTo>
                  <a:lnTo>
                    <a:pt x="806189" y="1438662"/>
                  </a:lnTo>
                  <a:close/>
                </a:path>
                <a:path w="855344" h="1955800">
                  <a:moveTo>
                    <a:pt x="783329" y="1525530"/>
                  </a:moveTo>
                  <a:lnTo>
                    <a:pt x="771137" y="1520958"/>
                  </a:lnTo>
                  <a:lnTo>
                    <a:pt x="758945" y="1557534"/>
                  </a:lnTo>
                  <a:lnTo>
                    <a:pt x="755897" y="1569726"/>
                  </a:lnTo>
                  <a:lnTo>
                    <a:pt x="768089" y="1574298"/>
                  </a:lnTo>
                  <a:lnTo>
                    <a:pt x="771137" y="1560582"/>
                  </a:lnTo>
                  <a:lnTo>
                    <a:pt x="783329" y="1525530"/>
                  </a:lnTo>
                  <a:close/>
                </a:path>
                <a:path w="855344" h="1955800">
                  <a:moveTo>
                    <a:pt x="754373" y="1609350"/>
                  </a:moveTo>
                  <a:lnTo>
                    <a:pt x="742181" y="1604778"/>
                  </a:lnTo>
                  <a:lnTo>
                    <a:pt x="734561" y="1629162"/>
                  </a:lnTo>
                  <a:lnTo>
                    <a:pt x="723893" y="1652022"/>
                  </a:lnTo>
                  <a:lnTo>
                    <a:pt x="736085" y="1656594"/>
                  </a:lnTo>
                  <a:lnTo>
                    <a:pt x="745229" y="1633734"/>
                  </a:lnTo>
                  <a:lnTo>
                    <a:pt x="754373" y="1609350"/>
                  </a:lnTo>
                  <a:close/>
                </a:path>
                <a:path w="855344" h="1955800">
                  <a:moveTo>
                    <a:pt x="720845" y="1691646"/>
                  </a:moveTo>
                  <a:lnTo>
                    <a:pt x="708653" y="1687074"/>
                  </a:lnTo>
                  <a:lnTo>
                    <a:pt x="705605" y="1694694"/>
                  </a:lnTo>
                  <a:lnTo>
                    <a:pt x="690365" y="1725174"/>
                  </a:lnTo>
                  <a:lnTo>
                    <a:pt x="685793" y="1731270"/>
                  </a:lnTo>
                  <a:lnTo>
                    <a:pt x="697985" y="1737366"/>
                  </a:lnTo>
                  <a:lnTo>
                    <a:pt x="701033" y="1729746"/>
                  </a:lnTo>
                  <a:lnTo>
                    <a:pt x="717797" y="1699266"/>
                  </a:lnTo>
                  <a:lnTo>
                    <a:pt x="720845" y="1691646"/>
                  </a:lnTo>
                  <a:close/>
                </a:path>
                <a:path w="855344" h="1955800">
                  <a:moveTo>
                    <a:pt x="678173" y="1770894"/>
                  </a:moveTo>
                  <a:lnTo>
                    <a:pt x="667505" y="1764798"/>
                  </a:lnTo>
                  <a:lnTo>
                    <a:pt x="658361" y="1780038"/>
                  </a:lnTo>
                  <a:lnTo>
                    <a:pt x="641597" y="1805946"/>
                  </a:lnTo>
                  <a:lnTo>
                    <a:pt x="640073" y="1805946"/>
                  </a:lnTo>
                  <a:lnTo>
                    <a:pt x="650741" y="1813566"/>
                  </a:lnTo>
                  <a:lnTo>
                    <a:pt x="652265" y="1812042"/>
                  </a:lnTo>
                  <a:lnTo>
                    <a:pt x="669029" y="1786134"/>
                  </a:lnTo>
                  <a:lnTo>
                    <a:pt x="678173" y="1770894"/>
                  </a:lnTo>
                  <a:close/>
                </a:path>
                <a:path w="855344" h="1955800">
                  <a:moveTo>
                    <a:pt x="626357" y="1844046"/>
                  </a:moveTo>
                  <a:lnTo>
                    <a:pt x="617213" y="1836426"/>
                  </a:lnTo>
                  <a:lnTo>
                    <a:pt x="605028" y="1850142"/>
                  </a:lnTo>
                  <a:lnTo>
                    <a:pt x="582168" y="1873002"/>
                  </a:lnTo>
                  <a:lnTo>
                    <a:pt x="591312" y="1882146"/>
                  </a:lnTo>
                  <a:lnTo>
                    <a:pt x="615689" y="1857762"/>
                  </a:lnTo>
                  <a:lnTo>
                    <a:pt x="626357" y="1844046"/>
                  </a:lnTo>
                  <a:close/>
                </a:path>
                <a:path w="855344" h="1955800">
                  <a:moveTo>
                    <a:pt x="562356" y="1906530"/>
                  </a:moveTo>
                  <a:lnTo>
                    <a:pt x="554736" y="1897386"/>
                  </a:lnTo>
                  <a:lnTo>
                    <a:pt x="548640" y="1900434"/>
                  </a:lnTo>
                  <a:lnTo>
                    <a:pt x="530352" y="1914150"/>
                  </a:lnTo>
                  <a:lnTo>
                    <a:pt x="519684" y="1918722"/>
                  </a:lnTo>
                  <a:lnTo>
                    <a:pt x="512064" y="1923294"/>
                  </a:lnTo>
                  <a:lnTo>
                    <a:pt x="518160" y="1933962"/>
                  </a:lnTo>
                  <a:lnTo>
                    <a:pt x="525780" y="1929390"/>
                  </a:lnTo>
                  <a:lnTo>
                    <a:pt x="536448" y="1924818"/>
                  </a:lnTo>
                  <a:lnTo>
                    <a:pt x="557784" y="1911102"/>
                  </a:lnTo>
                  <a:lnTo>
                    <a:pt x="562356" y="1906530"/>
                  </a:lnTo>
                  <a:close/>
                </a:path>
                <a:path w="855344" h="1955800">
                  <a:moveTo>
                    <a:pt x="481584" y="1947678"/>
                  </a:moveTo>
                  <a:lnTo>
                    <a:pt x="477012" y="1935486"/>
                  </a:lnTo>
                  <a:lnTo>
                    <a:pt x="469392" y="1938534"/>
                  </a:lnTo>
                  <a:lnTo>
                    <a:pt x="448056" y="1941582"/>
                  </a:lnTo>
                  <a:lnTo>
                    <a:pt x="438912" y="1943106"/>
                  </a:lnTo>
                  <a:lnTo>
                    <a:pt x="428244" y="1943106"/>
                  </a:lnTo>
                  <a:lnTo>
                    <a:pt x="429768" y="1955298"/>
                  </a:lnTo>
                  <a:lnTo>
                    <a:pt x="438912" y="1955298"/>
                  </a:lnTo>
                  <a:lnTo>
                    <a:pt x="451104" y="1953774"/>
                  </a:lnTo>
                  <a:lnTo>
                    <a:pt x="472440" y="1950726"/>
                  </a:lnTo>
                  <a:lnTo>
                    <a:pt x="481584" y="1947678"/>
                  </a:lnTo>
                  <a:close/>
                </a:path>
                <a:path w="855344" h="1955800">
                  <a:moveTo>
                    <a:pt x="393192" y="1940058"/>
                  </a:moveTo>
                  <a:lnTo>
                    <a:pt x="385572" y="1938534"/>
                  </a:lnTo>
                  <a:lnTo>
                    <a:pt x="376428" y="1935486"/>
                  </a:lnTo>
                  <a:lnTo>
                    <a:pt x="365760" y="1932438"/>
                  </a:lnTo>
                  <a:lnTo>
                    <a:pt x="355092" y="1927866"/>
                  </a:lnTo>
                  <a:lnTo>
                    <a:pt x="345948" y="1923294"/>
                  </a:lnTo>
                  <a:lnTo>
                    <a:pt x="339852" y="1935486"/>
                  </a:lnTo>
                  <a:lnTo>
                    <a:pt x="361188" y="1944630"/>
                  </a:lnTo>
                  <a:lnTo>
                    <a:pt x="373380" y="1947678"/>
                  </a:lnTo>
                  <a:lnTo>
                    <a:pt x="384048" y="1950726"/>
                  </a:lnTo>
                  <a:lnTo>
                    <a:pt x="390144" y="1952250"/>
                  </a:lnTo>
                  <a:lnTo>
                    <a:pt x="393192" y="1940058"/>
                  </a:lnTo>
                  <a:close/>
                </a:path>
                <a:path w="855344" h="1955800">
                  <a:moveTo>
                    <a:pt x="313944" y="1905006"/>
                  </a:moveTo>
                  <a:lnTo>
                    <a:pt x="306324" y="1900434"/>
                  </a:lnTo>
                  <a:lnTo>
                    <a:pt x="286512" y="1885194"/>
                  </a:lnTo>
                  <a:lnTo>
                    <a:pt x="274320" y="1874526"/>
                  </a:lnTo>
                  <a:lnTo>
                    <a:pt x="266700" y="1883670"/>
                  </a:lnTo>
                  <a:lnTo>
                    <a:pt x="278892" y="1895862"/>
                  </a:lnTo>
                  <a:lnTo>
                    <a:pt x="298704" y="1911102"/>
                  </a:lnTo>
                  <a:lnTo>
                    <a:pt x="306324" y="1915674"/>
                  </a:lnTo>
                  <a:lnTo>
                    <a:pt x="313944" y="1905006"/>
                  </a:lnTo>
                  <a:close/>
                </a:path>
                <a:path w="855344" h="1955800">
                  <a:moveTo>
                    <a:pt x="248412" y="1848618"/>
                  </a:moveTo>
                  <a:lnTo>
                    <a:pt x="231648" y="1828806"/>
                  </a:lnTo>
                  <a:lnTo>
                    <a:pt x="217932" y="1808994"/>
                  </a:lnTo>
                  <a:lnTo>
                    <a:pt x="207264" y="1816614"/>
                  </a:lnTo>
                  <a:lnTo>
                    <a:pt x="222504" y="1836426"/>
                  </a:lnTo>
                  <a:lnTo>
                    <a:pt x="239268" y="1856238"/>
                  </a:lnTo>
                  <a:lnTo>
                    <a:pt x="248412" y="1848618"/>
                  </a:lnTo>
                  <a:close/>
                </a:path>
                <a:path w="855344" h="1955800">
                  <a:moveTo>
                    <a:pt x="196596" y="1776990"/>
                  </a:moveTo>
                  <a:lnTo>
                    <a:pt x="181356" y="1752606"/>
                  </a:lnTo>
                  <a:lnTo>
                    <a:pt x="170688" y="1734318"/>
                  </a:lnTo>
                  <a:lnTo>
                    <a:pt x="160020" y="1740414"/>
                  </a:lnTo>
                  <a:lnTo>
                    <a:pt x="170688" y="1760226"/>
                  </a:lnTo>
                  <a:lnTo>
                    <a:pt x="185928" y="1784610"/>
                  </a:lnTo>
                  <a:lnTo>
                    <a:pt x="196596" y="1776990"/>
                  </a:lnTo>
                  <a:close/>
                </a:path>
                <a:path w="855344" h="1955800">
                  <a:moveTo>
                    <a:pt x="153924" y="1700790"/>
                  </a:moveTo>
                  <a:lnTo>
                    <a:pt x="150876" y="1694694"/>
                  </a:lnTo>
                  <a:lnTo>
                    <a:pt x="135636" y="1662690"/>
                  </a:lnTo>
                  <a:lnTo>
                    <a:pt x="132588" y="1655070"/>
                  </a:lnTo>
                  <a:lnTo>
                    <a:pt x="120396" y="1659642"/>
                  </a:lnTo>
                  <a:lnTo>
                    <a:pt x="123444" y="1667262"/>
                  </a:lnTo>
                  <a:lnTo>
                    <a:pt x="138684" y="1699266"/>
                  </a:lnTo>
                  <a:lnTo>
                    <a:pt x="141732" y="1705362"/>
                  </a:lnTo>
                  <a:lnTo>
                    <a:pt x="153924" y="1700790"/>
                  </a:lnTo>
                  <a:close/>
                </a:path>
                <a:path w="855344" h="1955800">
                  <a:moveTo>
                    <a:pt x="118872" y="1620018"/>
                  </a:moveTo>
                  <a:lnTo>
                    <a:pt x="108204" y="1594110"/>
                  </a:lnTo>
                  <a:lnTo>
                    <a:pt x="100584" y="1571250"/>
                  </a:lnTo>
                  <a:lnTo>
                    <a:pt x="89916" y="1575822"/>
                  </a:lnTo>
                  <a:lnTo>
                    <a:pt x="97536" y="1598682"/>
                  </a:lnTo>
                  <a:lnTo>
                    <a:pt x="106680" y="1623066"/>
                  </a:lnTo>
                  <a:lnTo>
                    <a:pt x="118872" y="1620018"/>
                  </a:lnTo>
                  <a:close/>
                </a:path>
                <a:path w="855344" h="1955800">
                  <a:moveTo>
                    <a:pt x="89916" y="1536198"/>
                  </a:moveTo>
                  <a:lnTo>
                    <a:pt x="83820" y="1519434"/>
                  </a:lnTo>
                  <a:lnTo>
                    <a:pt x="76200" y="1487430"/>
                  </a:lnTo>
                  <a:lnTo>
                    <a:pt x="64008" y="1490478"/>
                  </a:lnTo>
                  <a:lnTo>
                    <a:pt x="71628" y="1522482"/>
                  </a:lnTo>
                  <a:lnTo>
                    <a:pt x="77724" y="1539246"/>
                  </a:lnTo>
                  <a:lnTo>
                    <a:pt x="89916" y="1536198"/>
                  </a:lnTo>
                  <a:close/>
                </a:path>
                <a:path w="855344" h="1955800">
                  <a:moveTo>
                    <a:pt x="65532" y="1450854"/>
                  </a:moveTo>
                  <a:lnTo>
                    <a:pt x="64008" y="1438662"/>
                  </a:lnTo>
                  <a:lnTo>
                    <a:pt x="54864" y="1400562"/>
                  </a:lnTo>
                  <a:lnTo>
                    <a:pt x="42672" y="1403610"/>
                  </a:lnTo>
                  <a:lnTo>
                    <a:pt x="51816" y="1441710"/>
                  </a:lnTo>
                  <a:lnTo>
                    <a:pt x="53340" y="1453902"/>
                  </a:lnTo>
                  <a:lnTo>
                    <a:pt x="65532" y="1450854"/>
                  </a:lnTo>
                  <a:close/>
                </a:path>
                <a:path w="855344" h="1955800">
                  <a:moveTo>
                    <a:pt x="47244" y="1363986"/>
                  </a:moveTo>
                  <a:lnTo>
                    <a:pt x="45720" y="1354842"/>
                  </a:lnTo>
                  <a:lnTo>
                    <a:pt x="38100" y="1313694"/>
                  </a:lnTo>
                  <a:lnTo>
                    <a:pt x="25908" y="1315218"/>
                  </a:lnTo>
                  <a:lnTo>
                    <a:pt x="33528" y="1357890"/>
                  </a:lnTo>
                  <a:lnTo>
                    <a:pt x="35052" y="1365510"/>
                  </a:lnTo>
                  <a:lnTo>
                    <a:pt x="47244" y="1363986"/>
                  </a:lnTo>
                  <a:close/>
                </a:path>
                <a:path w="855344" h="1955800">
                  <a:moveTo>
                    <a:pt x="33528" y="1275594"/>
                  </a:moveTo>
                  <a:lnTo>
                    <a:pt x="32004" y="1266450"/>
                  </a:lnTo>
                  <a:lnTo>
                    <a:pt x="27432" y="1225302"/>
                  </a:lnTo>
                  <a:lnTo>
                    <a:pt x="13716" y="1226826"/>
                  </a:lnTo>
                  <a:lnTo>
                    <a:pt x="18288" y="1267974"/>
                  </a:lnTo>
                  <a:lnTo>
                    <a:pt x="19812" y="1278642"/>
                  </a:lnTo>
                  <a:lnTo>
                    <a:pt x="33528" y="1275594"/>
                  </a:lnTo>
                  <a:close/>
                </a:path>
                <a:path w="855344" h="1955800">
                  <a:moveTo>
                    <a:pt x="22860" y="1188726"/>
                  </a:moveTo>
                  <a:lnTo>
                    <a:pt x="21336" y="1173486"/>
                  </a:lnTo>
                  <a:lnTo>
                    <a:pt x="18288" y="1138434"/>
                  </a:lnTo>
                  <a:lnTo>
                    <a:pt x="6096" y="1138434"/>
                  </a:lnTo>
                  <a:lnTo>
                    <a:pt x="10668" y="1190250"/>
                  </a:lnTo>
                  <a:lnTo>
                    <a:pt x="22860" y="1188726"/>
                  </a:lnTo>
                  <a:close/>
                </a:path>
                <a:path w="855344" h="1955800">
                  <a:moveTo>
                    <a:pt x="16764" y="1100334"/>
                  </a:moveTo>
                  <a:lnTo>
                    <a:pt x="13716" y="1050042"/>
                  </a:lnTo>
                  <a:lnTo>
                    <a:pt x="1524" y="1050042"/>
                  </a:lnTo>
                  <a:lnTo>
                    <a:pt x="1524" y="1077474"/>
                  </a:lnTo>
                  <a:lnTo>
                    <a:pt x="3048" y="1100334"/>
                  </a:lnTo>
                  <a:lnTo>
                    <a:pt x="16764" y="1100334"/>
                  </a:lnTo>
                  <a:close/>
                </a:path>
                <a:path w="855344" h="1955800">
                  <a:moveTo>
                    <a:pt x="13716" y="961650"/>
                  </a:moveTo>
                  <a:lnTo>
                    <a:pt x="0" y="961650"/>
                  </a:lnTo>
                  <a:lnTo>
                    <a:pt x="0" y="975366"/>
                  </a:lnTo>
                  <a:lnTo>
                    <a:pt x="1524" y="972318"/>
                  </a:lnTo>
                  <a:lnTo>
                    <a:pt x="4572" y="970794"/>
                  </a:lnTo>
                  <a:lnTo>
                    <a:pt x="7620" y="970794"/>
                  </a:lnTo>
                  <a:lnTo>
                    <a:pt x="10668" y="972318"/>
                  </a:lnTo>
                  <a:lnTo>
                    <a:pt x="12192" y="975366"/>
                  </a:lnTo>
                  <a:lnTo>
                    <a:pt x="12192" y="976890"/>
                  </a:lnTo>
                  <a:lnTo>
                    <a:pt x="12236" y="977921"/>
                  </a:lnTo>
                  <a:lnTo>
                    <a:pt x="13716" y="961650"/>
                  </a:lnTo>
                  <a:close/>
                </a:path>
                <a:path w="855344" h="1955800">
                  <a:moveTo>
                    <a:pt x="12192" y="975366"/>
                  </a:moveTo>
                  <a:lnTo>
                    <a:pt x="10668" y="972318"/>
                  </a:lnTo>
                  <a:lnTo>
                    <a:pt x="7620" y="970794"/>
                  </a:lnTo>
                  <a:lnTo>
                    <a:pt x="4572" y="970794"/>
                  </a:lnTo>
                  <a:lnTo>
                    <a:pt x="1524" y="972318"/>
                  </a:lnTo>
                  <a:lnTo>
                    <a:pt x="0" y="975366"/>
                  </a:lnTo>
                  <a:lnTo>
                    <a:pt x="0" y="978414"/>
                  </a:lnTo>
                  <a:lnTo>
                    <a:pt x="6096" y="978414"/>
                  </a:lnTo>
                  <a:lnTo>
                    <a:pt x="12192" y="975366"/>
                  </a:lnTo>
                  <a:close/>
                </a:path>
                <a:path w="855344" h="1955800">
                  <a:moveTo>
                    <a:pt x="6096" y="978414"/>
                  </a:moveTo>
                  <a:lnTo>
                    <a:pt x="0" y="978414"/>
                  </a:lnTo>
                  <a:lnTo>
                    <a:pt x="0" y="979938"/>
                  </a:lnTo>
                  <a:lnTo>
                    <a:pt x="6096" y="978414"/>
                  </a:lnTo>
                  <a:close/>
                </a:path>
                <a:path w="855344" h="1955800">
                  <a:moveTo>
                    <a:pt x="6096" y="978414"/>
                  </a:moveTo>
                  <a:lnTo>
                    <a:pt x="0" y="979938"/>
                  </a:lnTo>
                  <a:lnTo>
                    <a:pt x="0" y="981462"/>
                  </a:lnTo>
                  <a:lnTo>
                    <a:pt x="6096" y="978414"/>
                  </a:lnTo>
                  <a:close/>
                </a:path>
                <a:path w="855344" h="1955800">
                  <a:moveTo>
                    <a:pt x="13716" y="1011942"/>
                  </a:moveTo>
                  <a:lnTo>
                    <a:pt x="12236" y="977921"/>
                  </a:lnTo>
                  <a:lnTo>
                    <a:pt x="12192" y="978414"/>
                  </a:lnTo>
                  <a:lnTo>
                    <a:pt x="6096" y="978414"/>
                  </a:lnTo>
                  <a:lnTo>
                    <a:pt x="0" y="981462"/>
                  </a:lnTo>
                  <a:lnTo>
                    <a:pt x="0" y="1011942"/>
                  </a:lnTo>
                  <a:lnTo>
                    <a:pt x="13716" y="1011942"/>
                  </a:lnTo>
                  <a:close/>
                </a:path>
                <a:path w="855344" h="1955800">
                  <a:moveTo>
                    <a:pt x="12192" y="976890"/>
                  </a:moveTo>
                  <a:lnTo>
                    <a:pt x="12192" y="975366"/>
                  </a:lnTo>
                  <a:lnTo>
                    <a:pt x="6096" y="978414"/>
                  </a:lnTo>
                  <a:lnTo>
                    <a:pt x="12192" y="976890"/>
                  </a:lnTo>
                  <a:close/>
                </a:path>
                <a:path w="855344" h="1955800">
                  <a:moveTo>
                    <a:pt x="12236" y="977921"/>
                  </a:moveTo>
                  <a:lnTo>
                    <a:pt x="12192" y="976890"/>
                  </a:lnTo>
                  <a:lnTo>
                    <a:pt x="6096" y="978414"/>
                  </a:lnTo>
                  <a:lnTo>
                    <a:pt x="12192" y="978414"/>
                  </a:lnTo>
                  <a:lnTo>
                    <a:pt x="12236" y="977921"/>
                  </a:lnTo>
                  <a:close/>
                </a:path>
                <a:path w="855344" h="1955800">
                  <a:moveTo>
                    <a:pt x="15240" y="879354"/>
                  </a:moveTo>
                  <a:lnTo>
                    <a:pt x="15240" y="873258"/>
                  </a:lnTo>
                  <a:lnTo>
                    <a:pt x="3048" y="871734"/>
                  </a:lnTo>
                  <a:lnTo>
                    <a:pt x="1524" y="877830"/>
                  </a:lnTo>
                  <a:lnTo>
                    <a:pt x="1524" y="922026"/>
                  </a:lnTo>
                  <a:lnTo>
                    <a:pt x="13716" y="923550"/>
                  </a:lnTo>
                  <a:lnTo>
                    <a:pt x="15240" y="879354"/>
                  </a:lnTo>
                  <a:close/>
                </a:path>
                <a:path w="855344" h="1955800">
                  <a:moveTo>
                    <a:pt x="21336" y="783342"/>
                  </a:moveTo>
                  <a:lnTo>
                    <a:pt x="9144" y="783342"/>
                  </a:lnTo>
                  <a:lnTo>
                    <a:pt x="4572" y="829062"/>
                  </a:lnTo>
                  <a:lnTo>
                    <a:pt x="4572" y="833634"/>
                  </a:lnTo>
                  <a:lnTo>
                    <a:pt x="16764" y="835158"/>
                  </a:lnTo>
                  <a:lnTo>
                    <a:pt x="18288" y="830586"/>
                  </a:lnTo>
                  <a:lnTo>
                    <a:pt x="21336" y="783342"/>
                  </a:lnTo>
                  <a:close/>
                </a:path>
                <a:path w="855344" h="1955800">
                  <a:moveTo>
                    <a:pt x="30480" y="696474"/>
                  </a:moveTo>
                  <a:lnTo>
                    <a:pt x="18288" y="694950"/>
                  </a:lnTo>
                  <a:lnTo>
                    <a:pt x="13716" y="734574"/>
                  </a:lnTo>
                  <a:lnTo>
                    <a:pt x="12192" y="745242"/>
                  </a:lnTo>
                  <a:lnTo>
                    <a:pt x="24384" y="746766"/>
                  </a:lnTo>
                  <a:lnTo>
                    <a:pt x="25908" y="736098"/>
                  </a:lnTo>
                  <a:lnTo>
                    <a:pt x="30480" y="696474"/>
                  </a:lnTo>
                  <a:close/>
                </a:path>
                <a:path w="855344" h="1955800">
                  <a:moveTo>
                    <a:pt x="44196" y="608082"/>
                  </a:moveTo>
                  <a:lnTo>
                    <a:pt x="32004" y="606558"/>
                  </a:lnTo>
                  <a:lnTo>
                    <a:pt x="25908" y="643134"/>
                  </a:lnTo>
                  <a:lnTo>
                    <a:pt x="24384" y="656850"/>
                  </a:lnTo>
                  <a:lnTo>
                    <a:pt x="36576" y="658374"/>
                  </a:lnTo>
                  <a:lnTo>
                    <a:pt x="38100" y="644658"/>
                  </a:lnTo>
                  <a:lnTo>
                    <a:pt x="44196" y="608082"/>
                  </a:lnTo>
                  <a:close/>
                </a:path>
                <a:path w="855344" h="1955800">
                  <a:moveTo>
                    <a:pt x="62484" y="521214"/>
                  </a:moveTo>
                  <a:lnTo>
                    <a:pt x="50292" y="518166"/>
                  </a:lnTo>
                  <a:lnTo>
                    <a:pt x="41148" y="554742"/>
                  </a:lnTo>
                  <a:lnTo>
                    <a:pt x="39624" y="568458"/>
                  </a:lnTo>
                  <a:lnTo>
                    <a:pt x="51816" y="571506"/>
                  </a:lnTo>
                  <a:lnTo>
                    <a:pt x="54864" y="557790"/>
                  </a:lnTo>
                  <a:lnTo>
                    <a:pt x="62484" y="521214"/>
                  </a:lnTo>
                  <a:close/>
                </a:path>
                <a:path w="855344" h="1955800">
                  <a:moveTo>
                    <a:pt x="85344" y="435870"/>
                  </a:moveTo>
                  <a:lnTo>
                    <a:pt x="73152" y="432822"/>
                  </a:lnTo>
                  <a:lnTo>
                    <a:pt x="71628" y="432822"/>
                  </a:lnTo>
                  <a:lnTo>
                    <a:pt x="60960" y="472446"/>
                  </a:lnTo>
                  <a:lnTo>
                    <a:pt x="59436" y="481590"/>
                  </a:lnTo>
                  <a:lnTo>
                    <a:pt x="71628" y="484638"/>
                  </a:lnTo>
                  <a:lnTo>
                    <a:pt x="73152" y="475494"/>
                  </a:lnTo>
                  <a:lnTo>
                    <a:pt x="83820" y="435870"/>
                  </a:lnTo>
                  <a:lnTo>
                    <a:pt x="85344" y="435870"/>
                  </a:lnTo>
                  <a:close/>
                </a:path>
                <a:path w="855344" h="1955800">
                  <a:moveTo>
                    <a:pt x="112776" y="352050"/>
                  </a:moveTo>
                  <a:lnTo>
                    <a:pt x="100584" y="347478"/>
                  </a:lnTo>
                  <a:lnTo>
                    <a:pt x="96012" y="358146"/>
                  </a:lnTo>
                  <a:lnTo>
                    <a:pt x="83820" y="394722"/>
                  </a:lnTo>
                  <a:lnTo>
                    <a:pt x="83820" y="396246"/>
                  </a:lnTo>
                  <a:lnTo>
                    <a:pt x="96012" y="399294"/>
                  </a:lnTo>
                  <a:lnTo>
                    <a:pt x="96012" y="397770"/>
                  </a:lnTo>
                  <a:lnTo>
                    <a:pt x="108204" y="362718"/>
                  </a:lnTo>
                  <a:lnTo>
                    <a:pt x="112776" y="352050"/>
                  </a:lnTo>
                  <a:close/>
                </a:path>
                <a:path w="855344" h="1955800">
                  <a:moveTo>
                    <a:pt x="146304" y="269754"/>
                  </a:moveTo>
                  <a:lnTo>
                    <a:pt x="134112" y="265182"/>
                  </a:lnTo>
                  <a:lnTo>
                    <a:pt x="123444" y="288042"/>
                  </a:lnTo>
                  <a:lnTo>
                    <a:pt x="114300" y="312426"/>
                  </a:lnTo>
                  <a:lnTo>
                    <a:pt x="126492" y="316998"/>
                  </a:lnTo>
                  <a:lnTo>
                    <a:pt x="135636" y="292614"/>
                  </a:lnTo>
                  <a:lnTo>
                    <a:pt x="146304" y="269754"/>
                  </a:lnTo>
                  <a:close/>
                </a:path>
                <a:path w="855344" h="1955800">
                  <a:moveTo>
                    <a:pt x="187452" y="192030"/>
                  </a:moveTo>
                  <a:lnTo>
                    <a:pt x="176784" y="185934"/>
                  </a:lnTo>
                  <a:lnTo>
                    <a:pt x="153924" y="225558"/>
                  </a:lnTo>
                  <a:lnTo>
                    <a:pt x="150876" y="230130"/>
                  </a:lnTo>
                  <a:lnTo>
                    <a:pt x="163068" y="236226"/>
                  </a:lnTo>
                  <a:lnTo>
                    <a:pt x="166116" y="231654"/>
                  </a:lnTo>
                  <a:lnTo>
                    <a:pt x="181356" y="202698"/>
                  </a:lnTo>
                  <a:lnTo>
                    <a:pt x="187452" y="192030"/>
                  </a:lnTo>
                  <a:close/>
                </a:path>
                <a:path w="855344" h="1955800">
                  <a:moveTo>
                    <a:pt x="237744" y="120396"/>
                  </a:moveTo>
                  <a:lnTo>
                    <a:pt x="228600" y="112776"/>
                  </a:lnTo>
                  <a:lnTo>
                    <a:pt x="204216" y="143262"/>
                  </a:lnTo>
                  <a:lnTo>
                    <a:pt x="196596" y="153930"/>
                  </a:lnTo>
                  <a:lnTo>
                    <a:pt x="207264" y="160026"/>
                  </a:lnTo>
                  <a:lnTo>
                    <a:pt x="214884" y="150882"/>
                  </a:lnTo>
                  <a:lnTo>
                    <a:pt x="231648" y="128022"/>
                  </a:lnTo>
                  <a:lnTo>
                    <a:pt x="237744" y="120396"/>
                  </a:lnTo>
                  <a:close/>
                </a:path>
                <a:path w="855344" h="1955800">
                  <a:moveTo>
                    <a:pt x="300228" y="59436"/>
                  </a:moveTo>
                  <a:lnTo>
                    <a:pt x="292608" y="50292"/>
                  </a:lnTo>
                  <a:lnTo>
                    <a:pt x="278892" y="60960"/>
                  </a:lnTo>
                  <a:lnTo>
                    <a:pt x="259080" y="77724"/>
                  </a:lnTo>
                  <a:lnTo>
                    <a:pt x="254508" y="83820"/>
                  </a:lnTo>
                  <a:lnTo>
                    <a:pt x="263652" y="92964"/>
                  </a:lnTo>
                  <a:lnTo>
                    <a:pt x="268224" y="86868"/>
                  </a:lnTo>
                  <a:lnTo>
                    <a:pt x="288036" y="70104"/>
                  </a:lnTo>
                  <a:lnTo>
                    <a:pt x="300228" y="59436"/>
                  </a:lnTo>
                  <a:close/>
                </a:path>
                <a:path w="855344" h="1955800">
                  <a:moveTo>
                    <a:pt x="376428" y="19812"/>
                  </a:moveTo>
                  <a:lnTo>
                    <a:pt x="373380" y="7620"/>
                  </a:lnTo>
                  <a:lnTo>
                    <a:pt x="371856" y="7620"/>
                  </a:lnTo>
                  <a:lnTo>
                    <a:pt x="361188" y="12192"/>
                  </a:lnTo>
                  <a:lnTo>
                    <a:pt x="350520" y="15240"/>
                  </a:lnTo>
                  <a:lnTo>
                    <a:pt x="339852" y="19812"/>
                  </a:lnTo>
                  <a:lnTo>
                    <a:pt x="329184" y="25908"/>
                  </a:lnTo>
                  <a:lnTo>
                    <a:pt x="324612" y="27432"/>
                  </a:lnTo>
                  <a:lnTo>
                    <a:pt x="330708" y="39624"/>
                  </a:lnTo>
                  <a:lnTo>
                    <a:pt x="335280" y="36576"/>
                  </a:lnTo>
                  <a:lnTo>
                    <a:pt x="356616" y="27432"/>
                  </a:lnTo>
                  <a:lnTo>
                    <a:pt x="365760" y="22860"/>
                  </a:lnTo>
                  <a:lnTo>
                    <a:pt x="376428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>
            <a:spLocks noGrp="1"/>
          </p:cNvSpPr>
          <p:nvPr>
            <p:ph type="title"/>
          </p:nvPr>
        </p:nvSpPr>
        <p:spPr>
          <a:xfrm>
            <a:off x="938144" y="2218435"/>
            <a:ext cx="79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327010" y="2615184"/>
            <a:ext cx="102235" cy="26034"/>
          </a:xfrm>
          <a:custGeom>
            <a:avLst/>
            <a:gdLst/>
            <a:ahLst/>
            <a:cxnLst/>
            <a:rect l="l" t="t" r="r" b="b"/>
            <a:pathLst>
              <a:path w="102235" h="26035">
                <a:moveTo>
                  <a:pt x="102108" y="25908"/>
                </a:moveTo>
                <a:lnTo>
                  <a:pt x="102108" y="0"/>
                </a:lnTo>
                <a:lnTo>
                  <a:pt x="0" y="0"/>
                </a:lnTo>
                <a:lnTo>
                  <a:pt x="0" y="25908"/>
                </a:lnTo>
                <a:lnTo>
                  <a:pt x="102108" y="25908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26426" y="2615184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24384" y="25908"/>
                </a:moveTo>
                <a:lnTo>
                  <a:pt x="24384" y="0"/>
                </a:lnTo>
                <a:lnTo>
                  <a:pt x="0" y="0"/>
                </a:lnTo>
                <a:lnTo>
                  <a:pt x="0" y="25908"/>
                </a:lnTo>
                <a:lnTo>
                  <a:pt x="24384" y="25908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48118" y="2615184"/>
            <a:ext cx="102235" cy="26034"/>
          </a:xfrm>
          <a:custGeom>
            <a:avLst/>
            <a:gdLst/>
            <a:ahLst/>
            <a:cxnLst/>
            <a:rect l="l" t="t" r="r" b="b"/>
            <a:pathLst>
              <a:path w="102235" h="26035">
                <a:moveTo>
                  <a:pt x="102108" y="25908"/>
                </a:moveTo>
                <a:lnTo>
                  <a:pt x="102108" y="0"/>
                </a:lnTo>
                <a:lnTo>
                  <a:pt x="0" y="0"/>
                </a:lnTo>
                <a:lnTo>
                  <a:pt x="0" y="25908"/>
                </a:lnTo>
                <a:lnTo>
                  <a:pt x="102108" y="25908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946010" y="261518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908" y="25908"/>
                </a:moveTo>
                <a:lnTo>
                  <a:pt x="25908" y="0"/>
                </a:lnTo>
                <a:lnTo>
                  <a:pt x="0" y="0"/>
                </a:lnTo>
                <a:lnTo>
                  <a:pt x="0" y="25908"/>
                </a:lnTo>
                <a:lnTo>
                  <a:pt x="25908" y="25908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781418" y="2615184"/>
            <a:ext cx="88900" cy="26034"/>
          </a:xfrm>
          <a:custGeom>
            <a:avLst/>
            <a:gdLst/>
            <a:ahLst/>
            <a:cxnLst/>
            <a:rect l="l" t="t" r="r" b="b"/>
            <a:pathLst>
              <a:path w="88900" h="26035">
                <a:moveTo>
                  <a:pt x="88392" y="25908"/>
                </a:moveTo>
                <a:lnTo>
                  <a:pt x="88392" y="0"/>
                </a:lnTo>
                <a:lnTo>
                  <a:pt x="0" y="0"/>
                </a:lnTo>
                <a:lnTo>
                  <a:pt x="0" y="25908"/>
                </a:lnTo>
                <a:lnTo>
                  <a:pt x="88392" y="25908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6" name="object 136"/>
          <p:cNvGrpSpPr/>
          <p:nvPr/>
        </p:nvGrpSpPr>
        <p:grpSpPr>
          <a:xfrm>
            <a:off x="774060" y="1812036"/>
            <a:ext cx="9144000" cy="5394960"/>
            <a:chOff x="774060" y="1812036"/>
            <a:chExt cx="9144000" cy="5394960"/>
          </a:xfrm>
        </p:grpSpPr>
        <p:sp>
          <p:nvSpPr>
            <p:cNvPr id="137" name="object 137"/>
            <p:cNvSpPr/>
            <p:nvPr/>
          </p:nvSpPr>
          <p:spPr>
            <a:xfrm>
              <a:off x="2365818" y="3264349"/>
              <a:ext cx="2340634" cy="51364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341031" y="3252216"/>
              <a:ext cx="2378710" cy="525780"/>
            </a:xfrm>
            <a:custGeom>
              <a:avLst/>
              <a:gdLst/>
              <a:ahLst/>
              <a:cxnLst/>
              <a:rect l="l" t="t" r="r" b="b"/>
              <a:pathLst>
                <a:path w="2378710" h="525779">
                  <a:moveTo>
                    <a:pt x="43674" y="525780"/>
                  </a:moveTo>
                  <a:lnTo>
                    <a:pt x="33223" y="507492"/>
                  </a:lnTo>
                  <a:lnTo>
                    <a:pt x="16459" y="516636"/>
                  </a:lnTo>
                  <a:lnTo>
                    <a:pt x="0" y="525780"/>
                  </a:lnTo>
                  <a:lnTo>
                    <a:pt x="43674" y="525780"/>
                  </a:lnTo>
                  <a:close/>
                </a:path>
                <a:path w="2378710" h="525779">
                  <a:moveTo>
                    <a:pt x="202387" y="448056"/>
                  </a:moveTo>
                  <a:lnTo>
                    <a:pt x="191719" y="425196"/>
                  </a:lnTo>
                  <a:lnTo>
                    <a:pt x="100279" y="470916"/>
                  </a:lnTo>
                  <a:lnTo>
                    <a:pt x="112471" y="493776"/>
                  </a:lnTo>
                  <a:lnTo>
                    <a:pt x="170383" y="463296"/>
                  </a:lnTo>
                  <a:lnTo>
                    <a:pt x="202387" y="448056"/>
                  </a:lnTo>
                  <a:close/>
                </a:path>
                <a:path w="2378710" h="525779">
                  <a:moveTo>
                    <a:pt x="363931" y="373380"/>
                  </a:moveTo>
                  <a:lnTo>
                    <a:pt x="353263" y="348996"/>
                  </a:lnTo>
                  <a:lnTo>
                    <a:pt x="307543" y="370332"/>
                  </a:lnTo>
                  <a:lnTo>
                    <a:pt x="260299" y="391668"/>
                  </a:lnTo>
                  <a:lnTo>
                    <a:pt x="270967" y="414528"/>
                  </a:lnTo>
                  <a:lnTo>
                    <a:pt x="318211" y="393192"/>
                  </a:lnTo>
                  <a:lnTo>
                    <a:pt x="363931" y="373380"/>
                  </a:lnTo>
                  <a:close/>
                </a:path>
                <a:path w="2378710" h="525779">
                  <a:moveTo>
                    <a:pt x="526999" y="304800"/>
                  </a:moveTo>
                  <a:lnTo>
                    <a:pt x="517855" y="280416"/>
                  </a:lnTo>
                  <a:lnTo>
                    <a:pt x="464515" y="301752"/>
                  </a:lnTo>
                  <a:lnTo>
                    <a:pt x="423367" y="320040"/>
                  </a:lnTo>
                  <a:lnTo>
                    <a:pt x="432511" y="342900"/>
                  </a:lnTo>
                  <a:lnTo>
                    <a:pt x="475183" y="324612"/>
                  </a:lnTo>
                  <a:lnTo>
                    <a:pt x="526999" y="304800"/>
                  </a:lnTo>
                  <a:close/>
                </a:path>
                <a:path w="2378710" h="525779">
                  <a:moveTo>
                    <a:pt x="693115" y="242316"/>
                  </a:moveTo>
                  <a:lnTo>
                    <a:pt x="683971" y="217932"/>
                  </a:lnTo>
                  <a:lnTo>
                    <a:pt x="627583" y="237744"/>
                  </a:lnTo>
                  <a:lnTo>
                    <a:pt x="587959" y="252984"/>
                  </a:lnTo>
                  <a:lnTo>
                    <a:pt x="597103" y="277368"/>
                  </a:lnTo>
                  <a:lnTo>
                    <a:pt x="636727" y="262128"/>
                  </a:lnTo>
                  <a:lnTo>
                    <a:pt x="693115" y="242316"/>
                  </a:lnTo>
                  <a:close/>
                </a:path>
                <a:path w="2378710" h="525779">
                  <a:moveTo>
                    <a:pt x="860755" y="185928"/>
                  </a:moveTo>
                  <a:lnTo>
                    <a:pt x="853135" y="161544"/>
                  </a:lnTo>
                  <a:lnTo>
                    <a:pt x="789127" y="181356"/>
                  </a:lnTo>
                  <a:lnTo>
                    <a:pt x="757123" y="193548"/>
                  </a:lnTo>
                  <a:lnTo>
                    <a:pt x="764743" y="217932"/>
                  </a:lnTo>
                  <a:lnTo>
                    <a:pt x="798271" y="205740"/>
                  </a:lnTo>
                  <a:lnTo>
                    <a:pt x="860755" y="185928"/>
                  </a:lnTo>
                  <a:close/>
                </a:path>
                <a:path w="2378710" h="525779">
                  <a:moveTo>
                    <a:pt x="1031443" y="137160"/>
                  </a:moveTo>
                  <a:lnTo>
                    <a:pt x="1023823" y="112776"/>
                  </a:lnTo>
                  <a:lnTo>
                    <a:pt x="949147" y="132588"/>
                  </a:lnTo>
                  <a:lnTo>
                    <a:pt x="926287" y="140208"/>
                  </a:lnTo>
                  <a:lnTo>
                    <a:pt x="933907" y="164592"/>
                  </a:lnTo>
                  <a:lnTo>
                    <a:pt x="955243" y="156972"/>
                  </a:lnTo>
                  <a:lnTo>
                    <a:pt x="1031443" y="137160"/>
                  </a:lnTo>
                  <a:close/>
                </a:path>
                <a:path w="2378710" h="525779">
                  <a:moveTo>
                    <a:pt x="1203655" y="94488"/>
                  </a:moveTo>
                  <a:lnTo>
                    <a:pt x="1197559" y="70104"/>
                  </a:lnTo>
                  <a:lnTo>
                    <a:pt x="1179271" y="74676"/>
                  </a:lnTo>
                  <a:lnTo>
                    <a:pt x="1103071" y="91440"/>
                  </a:lnTo>
                  <a:lnTo>
                    <a:pt x="1098499" y="92964"/>
                  </a:lnTo>
                  <a:lnTo>
                    <a:pt x="1104595" y="117348"/>
                  </a:lnTo>
                  <a:lnTo>
                    <a:pt x="1110691" y="115824"/>
                  </a:lnTo>
                  <a:lnTo>
                    <a:pt x="1185367" y="99060"/>
                  </a:lnTo>
                  <a:lnTo>
                    <a:pt x="1203655" y="94488"/>
                  </a:lnTo>
                  <a:close/>
                </a:path>
                <a:path w="2378710" h="525779">
                  <a:moveTo>
                    <a:pt x="1377391" y="60960"/>
                  </a:moveTo>
                  <a:lnTo>
                    <a:pt x="1372819" y="36576"/>
                  </a:lnTo>
                  <a:lnTo>
                    <a:pt x="1327099" y="44196"/>
                  </a:lnTo>
                  <a:lnTo>
                    <a:pt x="1272235" y="54864"/>
                  </a:lnTo>
                  <a:lnTo>
                    <a:pt x="1278331" y="79248"/>
                  </a:lnTo>
                  <a:lnTo>
                    <a:pt x="1331671" y="68580"/>
                  </a:lnTo>
                  <a:lnTo>
                    <a:pt x="1377391" y="60960"/>
                  </a:lnTo>
                  <a:close/>
                </a:path>
                <a:path w="2378710" h="525779">
                  <a:moveTo>
                    <a:pt x="1552651" y="38100"/>
                  </a:moveTo>
                  <a:lnTo>
                    <a:pt x="1549603" y="12192"/>
                  </a:lnTo>
                  <a:lnTo>
                    <a:pt x="1537411" y="13716"/>
                  </a:lnTo>
                  <a:lnTo>
                    <a:pt x="1468831" y="21336"/>
                  </a:lnTo>
                  <a:lnTo>
                    <a:pt x="1449019" y="24384"/>
                  </a:lnTo>
                  <a:lnTo>
                    <a:pt x="1452067" y="50292"/>
                  </a:lnTo>
                  <a:lnTo>
                    <a:pt x="1471879" y="47244"/>
                  </a:lnTo>
                  <a:lnTo>
                    <a:pt x="1540459" y="38100"/>
                  </a:lnTo>
                  <a:lnTo>
                    <a:pt x="1552651" y="38100"/>
                  </a:lnTo>
                  <a:close/>
                </a:path>
                <a:path w="2378710" h="525779">
                  <a:moveTo>
                    <a:pt x="1729435" y="25908"/>
                  </a:moveTo>
                  <a:lnTo>
                    <a:pt x="1727911" y="0"/>
                  </a:lnTo>
                  <a:lnTo>
                    <a:pt x="1668475" y="3048"/>
                  </a:lnTo>
                  <a:lnTo>
                    <a:pt x="1625803" y="6096"/>
                  </a:lnTo>
                  <a:lnTo>
                    <a:pt x="1628851" y="30480"/>
                  </a:lnTo>
                  <a:lnTo>
                    <a:pt x="1669999" y="27432"/>
                  </a:lnTo>
                  <a:lnTo>
                    <a:pt x="1729435" y="25908"/>
                  </a:lnTo>
                  <a:close/>
                </a:path>
                <a:path w="2378710" h="525779">
                  <a:moveTo>
                    <a:pt x="1907743" y="4572"/>
                  </a:moveTo>
                  <a:lnTo>
                    <a:pt x="1903171" y="4489"/>
                  </a:lnTo>
                  <a:lnTo>
                    <a:pt x="1848307" y="1524"/>
                  </a:lnTo>
                  <a:lnTo>
                    <a:pt x="1805635" y="0"/>
                  </a:lnTo>
                  <a:lnTo>
                    <a:pt x="1804111" y="25908"/>
                  </a:lnTo>
                  <a:lnTo>
                    <a:pt x="1848307" y="25908"/>
                  </a:lnTo>
                  <a:lnTo>
                    <a:pt x="1903171" y="30480"/>
                  </a:lnTo>
                  <a:lnTo>
                    <a:pt x="1904695" y="30480"/>
                  </a:lnTo>
                  <a:lnTo>
                    <a:pt x="1907743" y="4572"/>
                  </a:lnTo>
                  <a:close/>
                </a:path>
                <a:path w="2378710" h="525779">
                  <a:moveTo>
                    <a:pt x="2084527" y="33528"/>
                  </a:moveTo>
                  <a:lnTo>
                    <a:pt x="2055571" y="25908"/>
                  </a:lnTo>
                  <a:lnTo>
                    <a:pt x="2008327" y="16764"/>
                  </a:lnTo>
                  <a:lnTo>
                    <a:pt x="1983943" y="13716"/>
                  </a:lnTo>
                  <a:lnTo>
                    <a:pt x="1980895" y="38100"/>
                  </a:lnTo>
                  <a:lnTo>
                    <a:pt x="2005279" y="42672"/>
                  </a:lnTo>
                  <a:lnTo>
                    <a:pt x="2050999" y="50292"/>
                  </a:lnTo>
                  <a:lnTo>
                    <a:pt x="2078431" y="57912"/>
                  </a:lnTo>
                  <a:lnTo>
                    <a:pt x="2084527" y="33528"/>
                  </a:lnTo>
                  <a:close/>
                </a:path>
                <a:path w="2378710" h="525779">
                  <a:moveTo>
                    <a:pt x="2252167" y="102108"/>
                  </a:moveTo>
                  <a:lnTo>
                    <a:pt x="2218639" y="82296"/>
                  </a:lnTo>
                  <a:lnTo>
                    <a:pt x="2182063" y="65532"/>
                  </a:lnTo>
                  <a:lnTo>
                    <a:pt x="2159203" y="56388"/>
                  </a:lnTo>
                  <a:lnTo>
                    <a:pt x="2150059" y="79248"/>
                  </a:lnTo>
                  <a:lnTo>
                    <a:pt x="2172919" y="88392"/>
                  </a:lnTo>
                  <a:lnTo>
                    <a:pt x="2207971" y="105156"/>
                  </a:lnTo>
                  <a:lnTo>
                    <a:pt x="2238451" y="123444"/>
                  </a:lnTo>
                  <a:lnTo>
                    <a:pt x="2252167" y="102108"/>
                  </a:lnTo>
                  <a:close/>
                </a:path>
                <a:path w="2378710" h="525779">
                  <a:moveTo>
                    <a:pt x="2361895" y="230124"/>
                  </a:moveTo>
                  <a:lnTo>
                    <a:pt x="2346655" y="201168"/>
                  </a:lnTo>
                  <a:lnTo>
                    <a:pt x="2328367" y="172212"/>
                  </a:lnTo>
                  <a:lnTo>
                    <a:pt x="2313127" y="153924"/>
                  </a:lnTo>
                  <a:lnTo>
                    <a:pt x="2293315" y="170688"/>
                  </a:lnTo>
                  <a:lnTo>
                    <a:pt x="2310079" y="188976"/>
                  </a:lnTo>
                  <a:lnTo>
                    <a:pt x="2325319" y="214884"/>
                  </a:lnTo>
                  <a:lnTo>
                    <a:pt x="2338783" y="240315"/>
                  </a:lnTo>
                  <a:lnTo>
                    <a:pt x="2345270" y="237882"/>
                  </a:lnTo>
                  <a:lnTo>
                    <a:pt x="2361895" y="230124"/>
                  </a:lnTo>
                  <a:close/>
                </a:path>
                <a:path w="2378710" h="525779">
                  <a:moveTo>
                    <a:pt x="2366467" y="245364"/>
                  </a:moveTo>
                  <a:lnTo>
                    <a:pt x="2361895" y="231648"/>
                  </a:lnTo>
                  <a:lnTo>
                    <a:pt x="2345270" y="237882"/>
                  </a:lnTo>
                  <a:lnTo>
                    <a:pt x="2339035" y="240792"/>
                  </a:lnTo>
                  <a:lnTo>
                    <a:pt x="2338783" y="240315"/>
                  </a:lnTo>
                  <a:lnTo>
                    <a:pt x="2337511" y="240792"/>
                  </a:lnTo>
                  <a:lnTo>
                    <a:pt x="2342083" y="252984"/>
                  </a:lnTo>
                  <a:lnTo>
                    <a:pt x="2366467" y="245364"/>
                  </a:lnTo>
                  <a:close/>
                </a:path>
                <a:path w="2378710" h="525779">
                  <a:moveTo>
                    <a:pt x="2345270" y="237882"/>
                  </a:moveTo>
                  <a:lnTo>
                    <a:pt x="2338783" y="240315"/>
                  </a:lnTo>
                  <a:lnTo>
                    <a:pt x="2339035" y="240792"/>
                  </a:lnTo>
                  <a:lnTo>
                    <a:pt x="2345270" y="237882"/>
                  </a:lnTo>
                  <a:close/>
                </a:path>
                <a:path w="2378710" h="525779">
                  <a:moveTo>
                    <a:pt x="2378659" y="329184"/>
                  </a:moveTo>
                  <a:lnTo>
                    <a:pt x="2378659" y="324612"/>
                  </a:lnTo>
                  <a:lnTo>
                    <a:pt x="2352751" y="324612"/>
                  </a:lnTo>
                  <a:lnTo>
                    <a:pt x="2352751" y="345948"/>
                  </a:lnTo>
                  <a:lnTo>
                    <a:pt x="2349703" y="361188"/>
                  </a:lnTo>
                  <a:lnTo>
                    <a:pt x="2348179" y="377952"/>
                  </a:lnTo>
                  <a:lnTo>
                    <a:pt x="2339035" y="411480"/>
                  </a:lnTo>
                  <a:lnTo>
                    <a:pt x="2335987" y="419100"/>
                  </a:lnTo>
                  <a:lnTo>
                    <a:pt x="2360371" y="428244"/>
                  </a:lnTo>
                  <a:lnTo>
                    <a:pt x="2363419" y="419100"/>
                  </a:lnTo>
                  <a:lnTo>
                    <a:pt x="2372563" y="382524"/>
                  </a:lnTo>
                  <a:lnTo>
                    <a:pt x="2375611" y="364236"/>
                  </a:lnTo>
                  <a:lnTo>
                    <a:pt x="2378659" y="329184"/>
                  </a:lnTo>
                  <a:close/>
                </a:path>
                <a:path w="2378710" h="525779">
                  <a:moveTo>
                    <a:pt x="2329891" y="499872"/>
                  </a:moveTo>
                  <a:lnTo>
                    <a:pt x="2308555" y="487680"/>
                  </a:lnTo>
                  <a:lnTo>
                    <a:pt x="2300935" y="499872"/>
                  </a:lnTo>
                  <a:lnTo>
                    <a:pt x="2291791" y="518160"/>
                  </a:lnTo>
                  <a:lnTo>
                    <a:pt x="2287102" y="525780"/>
                  </a:lnTo>
                  <a:lnTo>
                    <a:pt x="2315794" y="525780"/>
                  </a:lnTo>
                  <a:lnTo>
                    <a:pt x="2323795" y="512064"/>
                  </a:lnTo>
                  <a:lnTo>
                    <a:pt x="2329891" y="499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315548" y="2616649"/>
              <a:ext cx="3118755" cy="116134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329803" y="2604516"/>
              <a:ext cx="3116580" cy="1173480"/>
            </a:xfrm>
            <a:custGeom>
              <a:avLst/>
              <a:gdLst/>
              <a:ahLst/>
              <a:cxnLst/>
              <a:rect l="l" t="t" r="r" b="b"/>
              <a:pathLst>
                <a:path w="3116579" h="1173479">
                  <a:moveTo>
                    <a:pt x="82296" y="1060704"/>
                  </a:moveTo>
                  <a:lnTo>
                    <a:pt x="62484" y="1043940"/>
                  </a:lnTo>
                  <a:lnTo>
                    <a:pt x="54864" y="1054608"/>
                  </a:lnTo>
                  <a:lnTo>
                    <a:pt x="38100" y="1074420"/>
                  </a:lnTo>
                  <a:lnTo>
                    <a:pt x="22860" y="1094232"/>
                  </a:lnTo>
                  <a:lnTo>
                    <a:pt x="9144" y="1112520"/>
                  </a:lnTo>
                  <a:lnTo>
                    <a:pt x="0" y="1126236"/>
                  </a:lnTo>
                  <a:lnTo>
                    <a:pt x="21336" y="1139952"/>
                  </a:lnTo>
                  <a:lnTo>
                    <a:pt x="30480" y="1127760"/>
                  </a:lnTo>
                  <a:lnTo>
                    <a:pt x="44196" y="1107948"/>
                  </a:lnTo>
                  <a:lnTo>
                    <a:pt x="57912" y="1089660"/>
                  </a:lnTo>
                  <a:lnTo>
                    <a:pt x="74676" y="1069848"/>
                  </a:lnTo>
                  <a:lnTo>
                    <a:pt x="82296" y="1060704"/>
                  </a:lnTo>
                  <a:close/>
                </a:path>
                <a:path w="3116579" h="1173479">
                  <a:moveTo>
                    <a:pt x="204216" y="932688"/>
                  </a:moveTo>
                  <a:lnTo>
                    <a:pt x="185928" y="914400"/>
                  </a:lnTo>
                  <a:lnTo>
                    <a:pt x="166116" y="934212"/>
                  </a:lnTo>
                  <a:lnTo>
                    <a:pt x="144780" y="954024"/>
                  </a:lnTo>
                  <a:lnTo>
                    <a:pt x="124968" y="973836"/>
                  </a:lnTo>
                  <a:lnTo>
                    <a:pt x="114300" y="986028"/>
                  </a:lnTo>
                  <a:lnTo>
                    <a:pt x="132588" y="1004316"/>
                  </a:lnTo>
                  <a:lnTo>
                    <a:pt x="143256" y="992124"/>
                  </a:lnTo>
                  <a:lnTo>
                    <a:pt x="182880" y="952500"/>
                  </a:lnTo>
                  <a:lnTo>
                    <a:pt x="204216" y="932688"/>
                  </a:lnTo>
                  <a:close/>
                </a:path>
                <a:path w="3116579" h="1173479">
                  <a:moveTo>
                    <a:pt x="338328" y="818388"/>
                  </a:moveTo>
                  <a:lnTo>
                    <a:pt x="323088" y="798576"/>
                  </a:lnTo>
                  <a:lnTo>
                    <a:pt x="304800" y="812292"/>
                  </a:lnTo>
                  <a:lnTo>
                    <a:pt x="278892" y="833628"/>
                  </a:lnTo>
                  <a:lnTo>
                    <a:pt x="254508" y="853440"/>
                  </a:lnTo>
                  <a:lnTo>
                    <a:pt x="243840" y="862584"/>
                  </a:lnTo>
                  <a:lnTo>
                    <a:pt x="260604" y="882396"/>
                  </a:lnTo>
                  <a:lnTo>
                    <a:pt x="271272" y="873252"/>
                  </a:lnTo>
                  <a:lnTo>
                    <a:pt x="295656" y="851916"/>
                  </a:lnTo>
                  <a:lnTo>
                    <a:pt x="320040" y="832104"/>
                  </a:lnTo>
                  <a:lnTo>
                    <a:pt x="338328" y="818388"/>
                  </a:lnTo>
                  <a:close/>
                </a:path>
                <a:path w="3116579" h="1173479">
                  <a:moveTo>
                    <a:pt x="481584" y="713232"/>
                  </a:moveTo>
                  <a:lnTo>
                    <a:pt x="466344" y="693420"/>
                  </a:lnTo>
                  <a:lnTo>
                    <a:pt x="438912" y="711708"/>
                  </a:lnTo>
                  <a:lnTo>
                    <a:pt x="409956" y="731520"/>
                  </a:lnTo>
                  <a:lnTo>
                    <a:pt x="384048" y="751332"/>
                  </a:lnTo>
                  <a:lnTo>
                    <a:pt x="399288" y="772668"/>
                  </a:lnTo>
                  <a:lnTo>
                    <a:pt x="425196" y="752856"/>
                  </a:lnTo>
                  <a:lnTo>
                    <a:pt x="454152" y="733044"/>
                  </a:lnTo>
                  <a:lnTo>
                    <a:pt x="481584" y="713232"/>
                  </a:lnTo>
                  <a:close/>
                </a:path>
                <a:path w="3116579" h="1173479">
                  <a:moveTo>
                    <a:pt x="629412" y="617220"/>
                  </a:moveTo>
                  <a:lnTo>
                    <a:pt x="617220" y="595884"/>
                  </a:lnTo>
                  <a:lnTo>
                    <a:pt x="589788" y="612648"/>
                  </a:lnTo>
                  <a:lnTo>
                    <a:pt x="557784" y="632460"/>
                  </a:lnTo>
                  <a:lnTo>
                    <a:pt x="530352" y="650748"/>
                  </a:lnTo>
                  <a:lnTo>
                    <a:pt x="544068" y="672084"/>
                  </a:lnTo>
                  <a:lnTo>
                    <a:pt x="571500" y="653796"/>
                  </a:lnTo>
                  <a:lnTo>
                    <a:pt x="603504" y="633984"/>
                  </a:lnTo>
                  <a:lnTo>
                    <a:pt x="629412" y="617220"/>
                  </a:lnTo>
                  <a:close/>
                </a:path>
                <a:path w="3116579" h="1173479">
                  <a:moveTo>
                    <a:pt x="783336" y="528828"/>
                  </a:moveTo>
                  <a:lnTo>
                    <a:pt x="771144" y="507492"/>
                  </a:lnTo>
                  <a:lnTo>
                    <a:pt x="754380" y="516636"/>
                  </a:lnTo>
                  <a:lnTo>
                    <a:pt x="687324" y="554736"/>
                  </a:lnTo>
                  <a:lnTo>
                    <a:pt x="682752" y="556260"/>
                  </a:lnTo>
                  <a:lnTo>
                    <a:pt x="694944" y="579120"/>
                  </a:lnTo>
                  <a:lnTo>
                    <a:pt x="699516" y="576072"/>
                  </a:lnTo>
                  <a:lnTo>
                    <a:pt x="768096" y="537972"/>
                  </a:lnTo>
                  <a:lnTo>
                    <a:pt x="783336" y="528828"/>
                  </a:lnTo>
                  <a:close/>
                </a:path>
                <a:path w="3116579" h="1173479">
                  <a:moveTo>
                    <a:pt x="940308" y="448056"/>
                  </a:moveTo>
                  <a:lnTo>
                    <a:pt x="929640" y="425196"/>
                  </a:lnTo>
                  <a:lnTo>
                    <a:pt x="838200" y="470916"/>
                  </a:lnTo>
                  <a:lnTo>
                    <a:pt x="850392" y="493776"/>
                  </a:lnTo>
                  <a:lnTo>
                    <a:pt x="908304" y="463296"/>
                  </a:lnTo>
                  <a:lnTo>
                    <a:pt x="940308" y="448056"/>
                  </a:lnTo>
                  <a:close/>
                </a:path>
                <a:path w="3116579" h="1173479">
                  <a:moveTo>
                    <a:pt x="1101852" y="373380"/>
                  </a:moveTo>
                  <a:lnTo>
                    <a:pt x="1091184" y="350520"/>
                  </a:lnTo>
                  <a:lnTo>
                    <a:pt x="1046988" y="370332"/>
                  </a:lnTo>
                  <a:lnTo>
                    <a:pt x="998220" y="391668"/>
                  </a:lnTo>
                  <a:lnTo>
                    <a:pt x="1008888" y="414528"/>
                  </a:lnTo>
                  <a:lnTo>
                    <a:pt x="1057656" y="393192"/>
                  </a:lnTo>
                  <a:lnTo>
                    <a:pt x="1101852" y="373380"/>
                  </a:lnTo>
                  <a:close/>
                </a:path>
                <a:path w="3116579" h="1173479">
                  <a:moveTo>
                    <a:pt x="1264920" y="304800"/>
                  </a:moveTo>
                  <a:lnTo>
                    <a:pt x="1255776" y="280416"/>
                  </a:lnTo>
                  <a:lnTo>
                    <a:pt x="1203960" y="301752"/>
                  </a:lnTo>
                  <a:lnTo>
                    <a:pt x="1161288" y="320040"/>
                  </a:lnTo>
                  <a:lnTo>
                    <a:pt x="1171956" y="342900"/>
                  </a:lnTo>
                  <a:lnTo>
                    <a:pt x="1213104" y="324612"/>
                  </a:lnTo>
                  <a:lnTo>
                    <a:pt x="1264920" y="304800"/>
                  </a:lnTo>
                  <a:close/>
                </a:path>
                <a:path w="3116579" h="1173479">
                  <a:moveTo>
                    <a:pt x="1431036" y="242316"/>
                  </a:moveTo>
                  <a:lnTo>
                    <a:pt x="1421892" y="217932"/>
                  </a:lnTo>
                  <a:lnTo>
                    <a:pt x="1367028" y="237744"/>
                  </a:lnTo>
                  <a:lnTo>
                    <a:pt x="1327404" y="252984"/>
                  </a:lnTo>
                  <a:lnTo>
                    <a:pt x="1336548" y="277368"/>
                  </a:lnTo>
                  <a:lnTo>
                    <a:pt x="1376172" y="262128"/>
                  </a:lnTo>
                  <a:lnTo>
                    <a:pt x="1431036" y="242316"/>
                  </a:lnTo>
                  <a:close/>
                </a:path>
                <a:path w="3116579" h="1173479">
                  <a:moveTo>
                    <a:pt x="1598676" y="185928"/>
                  </a:moveTo>
                  <a:lnTo>
                    <a:pt x="1591056" y="161544"/>
                  </a:lnTo>
                  <a:lnTo>
                    <a:pt x="1528572" y="181356"/>
                  </a:lnTo>
                  <a:lnTo>
                    <a:pt x="1495044" y="193548"/>
                  </a:lnTo>
                  <a:lnTo>
                    <a:pt x="1502664" y="217932"/>
                  </a:lnTo>
                  <a:lnTo>
                    <a:pt x="1536192" y="205740"/>
                  </a:lnTo>
                  <a:lnTo>
                    <a:pt x="1598676" y="185928"/>
                  </a:lnTo>
                  <a:close/>
                </a:path>
                <a:path w="3116579" h="1173479">
                  <a:moveTo>
                    <a:pt x="1769364" y="137160"/>
                  </a:moveTo>
                  <a:lnTo>
                    <a:pt x="1763268" y="112776"/>
                  </a:lnTo>
                  <a:lnTo>
                    <a:pt x="1687068" y="132588"/>
                  </a:lnTo>
                  <a:lnTo>
                    <a:pt x="1664208" y="140208"/>
                  </a:lnTo>
                  <a:lnTo>
                    <a:pt x="1671828" y="164592"/>
                  </a:lnTo>
                  <a:lnTo>
                    <a:pt x="1694688" y="156972"/>
                  </a:lnTo>
                  <a:lnTo>
                    <a:pt x="1769364" y="137160"/>
                  </a:lnTo>
                  <a:close/>
                </a:path>
                <a:path w="3116579" h="1173479">
                  <a:moveTo>
                    <a:pt x="1941576" y="94488"/>
                  </a:moveTo>
                  <a:lnTo>
                    <a:pt x="1937004" y="70104"/>
                  </a:lnTo>
                  <a:lnTo>
                    <a:pt x="1918716" y="74676"/>
                  </a:lnTo>
                  <a:lnTo>
                    <a:pt x="1842516" y="91440"/>
                  </a:lnTo>
                  <a:lnTo>
                    <a:pt x="1836420" y="92964"/>
                  </a:lnTo>
                  <a:lnTo>
                    <a:pt x="1842516" y="117348"/>
                  </a:lnTo>
                  <a:lnTo>
                    <a:pt x="1848612" y="115824"/>
                  </a:lnTo>
                  <a:lnTo>
                    <a:pt x="1923288" y="99060"/>
                  </a:lnTo>
                  <a:lnTo>
                    <a:pt x="1941576" y="94488"/>
                  </a:lnTo>
                  <a:close/>
                </a:path>
                <a:path w="3116579" h="1173479">
                  <a:moveTo>
                    <a:pt x="2115312" y="60960"/>
                  </a:moveTo>
                  <a:lnTo>
                    <a:pt x="2110740" y="36576"/>
                  </a:lnTo>
                  <a:lnTo>
                    <a:pt x="2065020" y="44196"/>
                  </a:lnTo>
                  <a:lnTo>
                    <a:pt x="2011680" y="54864"/>
                  </a:lnTo>
                  <a:lnTo>
                    <a:pt x="2016252" y="79248"/>
                  </a:lnTo>
                  <a:lnTo>
                    <a:pt x="2071116" y="68580"/>
                  </a:lnTo>
                  <a:lnTo>
                    <a:pt x="2115312" y="60960"/>
                  </a:lnTo>
                  <a:close/>
                </a:path>
                <a:path w="3116579" h="1173479">
                  <a:moveTo>
                    <a:pt x="2290572" y="38100"/>
                  </a:moveTo>
                  <a:lnTo>
                    <a:pt x="2289048" y="12192"/>
                  </a:lnTo>
                  <a:lnTo>
                    <a:pt x="2206752" y="21336"/>
                  </a:lnTo>
                  <a:lnTo>
                    <a:pt x="2186940" y="24384"/>
                  </a:lnTo>
                  <a:lnTo>
                    <a:pt x="2189988" y="50292"/>
                  </a:lnTo>
                  <a:lnTo>
                    <a:pt x="2211324" y="47244"/>
                  </a:lnTo>
                  <a:lnTo>
                    <a:pt x="2278380" y="38100"/>
                  </a:lnTo>
                  <a:lnTo>
                    <a:pt x="2290572" y="38100"/>
                  </a:lnTo>
                  <a:close/>
                </a:path>
                <a:path w="3116579" h="1173479">
                  <a:moveTo>
                    <a:pt x="2467356" y="25908"/>
                  </a:moveTo>
                  <a:lnTo>
                    <a:pt x="2465832" y="0"/>
                  </a:lnTo>
                  <a:lnTo>
                    <a:pt x="2406396" y="3048"/>
                  </a:lnTo>
                  <a:lnTo>
                    <a:pt x="2365248" y="6096"/>
                  </a:lnTo>
                  <a:lnTo>
                    <a:pt x="2366772" y="30480"/>
                  </a:lnTo>
                  <a:lnTo>
                    <a:pt x="2407920" y="27432"/>
                  </a:lnTo>
                  <a:lnTo>
                    <a:pt x="2467356" y="25908"/>
                  </a:lnTo>
                  <a:close/>
                </a:path>
                <a:path w="3116579" h="1173479">
                  <a:moveTo>
                    <a:pt x="2645664" y="4572"/>
                  </a:moveTo>
                  <a:lnTo>
                    <a:pt x="2641092" y="4487"/>
                  </a:lnTo>
                  <a:lnTo>
                    <a:pt x="2587752" y="1524"/>
                  </a:lnTo>
                  <a:lnTo>
                    <a:pt x="2543556" y="0"/>
                  </a:lnTo>
                  <a:lnTo>
                    <a:pt x="2543556" y="25908"/>
                  </a:lnTo>
                  <a:lnTo>
                    <a:pt x="2587752" y="26035"/>
                  </a:lnTo>
                  <a:lnTo>
                    <a:pt x="2641092" y="30480"/>
                  </a:lnTo>
                  <a:lnTo>
                    <a:pt x="2644140" y="30480"/>
                  </a:lnTo>
                  <a:lnTo>
                    <a:pt x="2645664" y="4572"/>
                  </a:lnTo>
                  <a:close/>
                </a:path>
                <a:path w="3116579" h="1173479">
                  <a:moveTo>
                    <a:pt x="2822448" y="33528"/>
                  </a:moveTo>
                  <a:lnTo>
                    <a:pt x="2795016" y="25908"/>
                  </a:lnTo>
                  <a:lnTo>
                    <a:pt x="2746248" y="16764"/>
                  </a:lnTo>
                  <a:lnTo>
                    <a:pt x="2721864" y="13716"/>
                  </a:lnTo>
                  <a:lnTo>
                    <a:pt x="2718816" y="38100"/>
                  </a:lnTo>
                  <a:lnTo>
                    <a:pt x="2743200" y="42672"/>
                  </a:lnTo>
                  <a:lnTo>
                    <a:pt x="2790444" y="50292"/>
                  </a:lnTo>
                  <a:lnTo>
                    <a:pt x="2816352" y="57912"/>
                  </a:lnTo>
                  <a:lnTo>
                    <a:pt x="2822448" y="33528"/>
                  </a:lnTo>
                  <a:close/>
                </a:path>
                <a:path w="3116579" h="1173479">
                  <a:moveTo>
                    <a:pt x="2991612" y="102108"/>
                  </a:moveTo>
                  <a:lnTo>
                    <a:pt x="2990088" y="102108"/>
                  </a:lnTo>
                  <a:lnTo>
                    <a:pt x="2956560" y="82296"/>
                  </a:lnTo>
                  <a:lnTo>
                    <a:pt x="2921508" y="65532"/>
                  </a:lnTo>
                  <a:lnTo>
                    <a:pt x="2897124" y="56388"/>
                  </a:lnTo>
                  <a:lnTo>
                    <a:pt x="2887980" y="79248"/>
                  </a:lnTo>
                  <a:lnTo>
                    <a:pt x="2912364" y="88392"/>
                  </a:lnTo>
                  <a:lnTo>
                    <a:pt x="2945892" y="105156"/>
                  </a:lnTo>
                  <a:lnTo>
                    <a:pt x="2976372" y="123444"/>
                  </a:lnTo>
                  <a:lnTo>
                    <a:pt x="2991612" y="102108"/>
                  </a:lnTo>
                  <a:close/>
                </a:path>
                <a:path w="3116579" h="1173479">
                  <a:moveTo>
                    <a:pt x="3099816" y="230124"/>
                  </a:moveTo>
                  <a:lnTo>
                    <a:pt x="3086100" y="201168"/>
                  </a:lnTo>
                  <a:lnTo>
                    <a:pt x="3067812" y="172212"/>
                  </a:lnTo>
                  <a:lnTo>
                    <a:pt x="3051048" y="153924"/>
                  </a:lnTo>
                  <a:lnTo>
                    <a:pt x="3032760" y="170688"/>
                  </a:lnTo>
                  <a:lnTo>
                    <a:pt x="3048000" y="188976"/>
                  </a:lnTo>
                  <a:lnTo>
                    <a:pt x="3064764" y="214884"/>
                  </a:lnTo>
                  <a:lnTo>
                    <a:pt x="3076956" y="240792"/>
                  </a:lnTo>
                  <a:lnTo>
                    <a:pt x="3099816" y="230124"/>
                  </a:lnTo>
                  <a:close/>
                </a:path>
                <a:path w="3116579" h="1173479">
                  <a:moveTo>
                    <a:pt x="3104388" y="243840"/>
                  </a:moveTo>
                  <a:lnTo>
                    <a:pt x="3101340" y="231648"/>
                  </a:lnTo>
                  <a:lnTo>
                    <a:pt x="3076956" y="240792"/>
                  </a:lnTo>
                  <a:lnTo>
                    <a:pt x="3081528" y="252984"/>
                  </a:lnTo>
                  <a:lnTo>
                    <a:pt x="3104388" y="243840"/>
                  </a:lnTo>
                  <a:close/>
                </a:path>
                <a:path w="3116579" h="1173479">
                  <a:moveTo>
                    <a:pt x="3116580" y="347472"/>
                  </a:moveTo>
                  <a:lnTo>
                    <a:pt x="3116580" y="323088"/>
                  </a:lnTo>
                  <a:lnTo>
                    <a:pt x="3092196" y="323088"/>
                  </a:lnTo>
                  <a:lnTo>
                    <a:pt x="3092196" y="329184"/>
                  </a:lnTo>
                  <a:lnTo>
                    <a:pt x="3089148" y="361188"/>
                  </a:lnTo>
                  <a:lnTo>
                    <a:pt x="3086100" y="377952"/>
                  </a:lnTo>
                  <a:lnTo>
                    <a:pt x="3076956" y="411480"/>
                  </a:lnTo>
                  <a:lnTo>
                    <a:pt x="3075432" y="419100"/>
                  </a:lnTo>
                  <a:lnTo>
                    <a:pt x="3099816" y="428244"/>
                  </a:lnTo>
                  <a:lnTo>
                    <a:pt x="3101340" y="419100"/>
                  </a:lnTo>
                  <a:lnTo>
                    <a:pt x="3107436" y="400812"/>
                  </a:lnTo>
                  <a:lnTo>
                    <a:pt x="3113532" y="364236"/>
                  </a:lnTo>
                  <a:lnTo>
                    <a:pt x="3116580" y="347472"/>
                  </a:lnTo>
                  <a:close/>
                </a:path>
                <a:path w="3116579" h="1173479">
                  <a:moveTo>
                    <a:pt x="3069336" y="499872"/>
                  </a:moveTo>
                  <a:lnTo>
                    <a:pt x="3046476" y="487680"/>
                  </a:lnTo>
                  <a:lnTo>
                    <a:pt x="3040380" y="499872"/>
                  </a:lnTo>
                  <a:lnTo>
                    <a:pt x="3029712" y="518160"/>
                  </a:lnTo>
                  <a:lnTo>
                    <a:pt x="3019044" y="537972"/>
                  </a:lnTo>
                  <a:lnTo>
                    <a:pt x="3006852" y="556260"/>
                  </a:lnTo>
                  <a:lnTo>
                    <a:pt x="2994660" y="573024"/>
                  </a:lnTo>
                  <a:lnTo>
                    <a:pt x="3015996" y="588264"/>
                  </a:lnTo>
                  <a:lnTo>
                    <a:pt x="3028188" y="569976"/>
                  </a:lnTo>
                  <a:lnTo>
                    <a:pt x="3052572" y="530352"/>
                  </a:lnTo>
                  <a:lnTo>
                    <a:pt x="3063240" y="512064"/>
                  </a:lnTo>
                  <a:lnTo>
                    <a:pt x="3069336" y="499872"/>
                  </a:lnTo>
                  <a:close/>
                </a:path>
                <a:path w="3116579" h="1173479">
                  <a:moveTo>
                    <a:pt x="2968752" y="649224"/>
                  </a:moveTo>
                  <a:lnTo>
                    <a:pt x="2948940" y="632460"/>
                  </a:lnTo>
                  <a:lnTo>
                    <a:pt x="2933700" y="652272"/>
                  </a:lnTo>
                  <a:lnTo>
                    <a:pt x="2881884" y="708660"/>
                  </a:lnTo>
                  <a:lnTo>
                    <a:pt x="2900172" y="725424"/>
                  </a:lnTo>
                  <a:lnTo>
                    <a:pt x="2918460" y="707136"/>
                  </a:lnTo>
                  <a:lnTo>
                    <a:pt x="2936748" y="687324"/>
                  </a:lnTo>
                  <a:lnTo>
                    <a:pt x="2953512" y="667512"/>
                  </a:lnTo>
                  <a:lnTo>
                    <a:pt x="2968752" y="649224"/>
                  </a:lnTo>
                  <a:close/>
                </a:path>
                <a:path w="3116579" h="1173479">
                  <a:moveTo>
                    <a:pt x="2846832" y="780288"/>
                  </a:moveTo>
                  <a:lnTo>
                    <a:pt x="2828544" y="762000"/>
                  </a:lnTo>
                  <a:lnTo>
                    <a:pt x="2819400" y="769620"/>
                  </a:lnTo>
                  <a:lnTo>
                    <a:pt x="2798064" y="789432"/>
                  </a:lnTo>
                  <a:lnTo>
                    <a:pt x="2775204" y="809244"/>
                  </a:lnTo>
                  <a:lnTo>
                    <a:pt x="2753868" y="829056"/>
                  </a:lnTo>
                  <a:lnTo>
                    <a:pt x="2770632" y="848868"/>
                  </a:lnTo>
                  <a:lnTo>
                    <a:pt x="2791968" y="829056"/>
                  </a:lnTo>
                  <a:lnTo>
                    <a:pt x="2814828" y="809244"/>
                  </a:lnTo>
                  <a:lnTo>
                    <a:pt x="2837688" y="787908"/>
                  </a:lnTo>
                  <a:lnTo>
                    <a:pt x="2846832" y="780288"/>
                  </a:lnTo>
                  <a:close/>
                </a:path>
                <a:path w="3116579" h="1173479">
                  <a:moveTo>
                    <a:pt x="2711196" y="896112"/>
                  </a:moveTo>
                  <a:lnTo>
                    <a:pt x="2694432" y="876300"/>
                  </a:lnTo>
                  <a:lnTo>
                    <a:pt x="2679192" y="890016"/>
                  </a:lnTo>
                  <a:lnTo>
                    <a:pt x="2653284" y="909828"/>
                  </a:lnTo>
                  <a:lnTo>
                    <a:pt x="2625852" y="929640"/>
                  </a:lnTo>
                  <a:lnTo>
                    <a:pt x="2615184" y="938784"/>
                  </a:lnTo>
                  <a:lnTo>
                    <a:pt x="2628900" y="958596"/>
                  </a:lnTo>
                  <a:lnTo>
                    <a:pt x="2641092" y="949452"/>
                  </a:lnTo>
                  <a:lnTo>
                    <a:pt x="2668524" y="929640"/>
                  </a:lnTo>
                  <a:lnTo>
                    <a:pt x="2694432" y="909828"/>
                  </a:lnTo>
                  <a:lnTo>
                    <a:pt x="2711196" y="896112"/>
                  </a:lnTo>
                  <a:close/>
                </a:path>
                <a:path w="3116579" h="1173479">
                  <a:moveTo>
                    <a:pt x="2566416" y="1002792"/>
                  </a:moveTo>
                  <a:lnTo>
                    <a:pt x="2552700" y="981456"/>
                  </a:lnTo>
                  <a:lnTo>
                    <a:pt x="2542032" y="989076"/>
                  </a:lnTo>
                  <a:lnTo>
                    <a:pt x="2513076" y="1008888"/>
                  </a:lnTo>
                  <a:lnTo>
                    <a:pt x="2482596" y="1028700"/>
                  </a:lnTo>
                  <a:lnTo>
                    <a:pt x="2468880" y="1037844"/>
                  </a:lnTo>
                  <a:lnTo>
                    <a:pt x="2482596" y="1059180"/>
                  </a:lnTo>
                  <a:lnTo>
                    <a:pt x="2496312" y="1050036"/>
                  </a:lnTo>
                  <a:lnTo>
                    <a:pt x="2526792" y="1030224"/>
                  </a:lnTo>
                  <a:lnTo>
                    <a:pt x="2555748" y="1010412"/>
                  </a:lnTo>
                  <a:lnTo>
                    <a:pt x="2566416" y="1002792"/>
                  </a:lnTo>
                  <a:close/>
                </a:path>
                <a:path w="3116579" h="1173479">
                  <a:moveTo>
                    <a:pt x="2417064" y="1100328"/>
                  </a:moveTo>
                  <a:lnTo>
                    <a:pt x="2404872" y="1078992"/>
                  </a:lnTo>
                  <a:lnTo>
                    <a:pt x="2389632" y="1088136"/>
                  </a:lnTo>
                  <a:lnTo>
                    <a:pt x="2357628" y="1106424"/>
                  </a:lnTo>
                  <a:lnTo>
                    <a:pt x="2324100" y="1126236"/>
                  </a:lnTo>
                  <a:lnTo>
                    <a:pt x="2316480" y="1130808"/>
                  </a:lnTo>
                  <a:lnTo>
                    <a:pt x="2330196" y="1152144"/>
                  </a:lnTo>
                  <a:lnTo>
                    <a:pt x="2337816" y="1147572"/>
                  </a:lnTo>
                  <a:lnTo>
                    <a:pt x="2369820" y="1129284"/>
                  </a:lnTo>
                  <a:lnTo>
                    <a:pt x="2403348" y="1109472"/>
                  </a:lnTo>
                  <a:lnTo>
                    <a:pt x="2417064" y="1100328"/>
                  </a:lnTo>
                  <a:close/>
                </a:path>
                <a:path w="3116579" h="1173479">
                  <a:moveTo>
                    <a:pt x="2254199" y="1173480"/>
                  </a:moveTo>
                  <a:lnTo>
                    <a:pt x="2250948" y="1167384"/>
                  </a:lnTo>
                  <a:lnTo>
                    <a:pt x="2239309" y="1173480"/>
                  </a:lnTo>
                  <a:lnTo>
                    <a:pt x="2254199" y="1173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049920" y="1824847"/>
              <a:ext cx="3184591" cy="1677363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036680" y="1812048"/>
              <a:ext cx="3211195" cy="1702435"/>
            </a:xfrm>
            <a:custGeom>
              <a:avLst/>
              <a:gdLst/>
              <a:ahLst/>
              <a:cxnLst/>
              <a:rect l="l" t="t" r="r" b="b"/>
              <a:pathLst>
                <a:path w="3211195" h="1702435">
                  <a:moveTo>
                    <a:pt x="41148" y="1463040"/>
                  </a:moveTo>
                  <a:lnTo>
                    <a:pt x="35052" y="1447800"/>
                  </a:lnTo>
                  <a:lnTo>
                    <a:pt x="32004" y="1432560"/>
                  </a:lnTo>
                  <a:lnTo>
                    <a:pt x="28956" y="1418844"/>
                  </a:lnTo>
                  <a:lnTo>
                    <a:pt x="25908" y="1388364"/>
                  </a:lnTo>
                  <a:lnTo>
                    <a:pt x="25908" y="1368552"/>
                  </a:lnTo>
                  <a:lnTo>
                    <a:pt x="1524" y="1367028"/>
                  </a:lnTo>
                  <a:lnTo>
                    <a:pt x="0" y="1373124"/>
                  </a:lnTo>
                  <a:lnTo>
                    <a:pt x="0" y="1389888"/>
                  </a:lnTo>
                  <a:lnTo>
                    <a:pt x="1524" y="1406652"/>
                  </a:lnTo>
                  <a:lnTo>
                    <a:pt x="7620" y="1440180"/>
                  </a:lnTo>
                  <a:lnTo>
                    <a:pt x="16764" y="1470660"/>
                  </a:lnTo>
                  <a:lnTo>
                    <a:pt x="18288" y="1476756"/>
                  </a:lnTo>
                  <a:lnTo>
                    <a:pt x="22860" y="1479804"/>
                  </a:lnTo>
                  <a:lnTo>
                    <a:pt x="28956" y="1479804"/>
                  </a:lnTo>
                  <a:lnTo>
                    <a:pt x="28956" y="1453896"/>
                  </a:lnTo>
                  <a:lnTo>
                    <a:pt x="41148" y="1463040"/>
                  </a:lnTo>
                  <a:close/>
                </a:path>
                <a:path w="3211195" h="1702435">
                  <a:moveTo>
                    <a:pt x="76200" y="1203960"/>
                  </a:moveTo>
                  <a:lnTo>
                    <a:pt x="53340" y="1193292"/>
                  </a:lnTo>
                  <a:lnTo>
                    <a:pt x="45720" y="1210056"/>
                  </a:lnTo>
                  <a:lnTo>
                    <a:pt x="36576" y="1228344"/>
                  </a:lnTo>
                  <a:lnTo>
                    <a:pt x="21336" y="1264920"/>
                  </a:lnTo>
                  <a:lnTo>
                    <a:pt x="15240" y="1283208"/>
                  </a:lnTo>
                  <a:lnTo>
                    <a:pt x="13716" y="1289304"/>
                  </a:lnTo>
                  <a:lnTo>
                    <a:pt x="38100" y="1295400"/>
                  </a:lnTo>
                  <a:lnTo>
                    <a:pt x="39624" y="1290828"/>
                  </a:lnTo>
                  <a:lnTo>
                    <a:pt x="45720" y="1274064"/>
                  </a:lnTo>
                  <a:lnTo>
                    <a:pt x="51816" y="1255776"/>
                  </a:lnTo>
                  <a:lnTo>
                    <a:pt x="59436" y="1239012"/>
                  </a:lnTo>
                  <a:lnTo>
                    <a:pt x="68580" y="1220724"/>
                  </a:lnTo>
                  <a:lnTo>
                    <a:pt x="76200" y="1203960"/>
                  </a:lnTo>
                  <a:close/>
                </a:path>
                <a:path w="3211195" h="1702435">
                  <a:moveTo>
                    <a:pt x="150876" y="1584960"/>
                  </a:moveTo>
                  <a:lnTo>
                    <a:pt x="140208" y="1578864"/>
                  </a:lnTo>
                  <a:lnTo>
                    <a:pt x="112776" y="1559052"/>
                  </a:lnTo>
                  <a:lnTo>
                    <a:pt x="89916" y="1537716"/>
                  </a:lnTo>
                  <a:lnTo>
                    <a:pt x="76200" y="1522476"/>
                  </a:lnTo>
                  <a:lnTo>
                    <a:pt x="57912" y="1539240"/>
                  </a:lnTo>
                  <a:lnTo>
                    <a:pt x="73152" y="1556004"/>
                  </a:lnTo>
                  <a:lnTo>
                    <a:pt x="99060" y="1578864"/>
                  </a:lnTo>
                  <a:lnTo>
                    <a:pt x="128016" y="1600200"/>
                  </a:lnTo>
                  <a:lnTo>
                    <a:pt x="137160" y="1606296"/>
                  </a:lnTo>
                  <a:lnTo>
                    <a:pt x="150876" y="1584960"/>
                  </a:lnTo>
                  <a:close/>
                </a:path>
                <a:path w="3211195" h="1702435">
                  <a:moveTo>
                    <a:pt x="175260" y="1060704"/>
                  </a:moveTo>
                  <a:lnTo>
                    <a:pt x="156972" y="1043940"/>
                  </a:lnTo>
                  <a:lnTo>
                    <a:pt x="147828" y="1054608"/>
                  </a:lnTo>
                  <a:lnTo>
                    <a:pt x="131064" y="1074420"/>
                  </a:lnTo>
                  <a:lnTo>
                    <a:pt x="117348" y="1094232"/>
                  </a:lnTo>
                  <a:lnTo>
                    <a:pt x="102108" y="1114044"/>
                  </a:lnTo>
                  <a:lnTo>
                    <a:pt x="94488" y="1126236"/>
                  </a:lnTo>
                  <a:lnTo>
                    <a:pt x="115824" y="1139952"/>
                  </a:lnTo>
                  <a:lnTo>
                    <a:pt x="123444" y="1127760"/>
                  </a:lnTo>
                  <a:lnTo>
                    <a:pt x="137160" y="1109472"/>
                  </a:lnTo>
                  <a:lnTo>
                    <a:pt x="167640" y="1069848"/>
                  </a:lnTo>
                  <a:lnTo>
                    <a:pt x="175260" y="1060704"/>
                  </a:lnTo>
                  <a:close/>
                </a:path>
                <a:path w="3211195" h="1702435">
                  <a:moveTo>
                    <a:pt x="297180" y="932688"/>
                  </a:moveTo>
                  <a:lnTo>
                    <a:pt x="280416" y="914400"/>
                  </a:lnTo>
                  <a:lnTo>
                    <a:pt x="237744" y="954024"/>
                  </a:lnTo>
                  <a:lnTo>
                    <a:pt x="217932" y="975360"/>
                  </a:lnTo>
                  <a:lnTo>
                    <a:pt x="207264" y="986028"/>
                  </a:lnTo>
                  <a:lnTo>
                    <a:pt x="225552" y="1004316"/>
                  </a:lnTo>
                  <a:lnTo>
                    <a:pt x="237744" y="992124"/>
                  </a:lnTo>
                  <a:lnTo>
                    <a:pt x="256032" y="972312"/>
                  </a:lnTo>
                  <a:lnTo>
                    <a:pt x="277368" y="952500"/>
                  </a:lnTo>
                  <a:lnTo>
                    <a:pt x="297180" y="932688"/>
                  </a:lnTo>
                  <a:close/>
                </a:path>
                <a:path w="3211195" h="1702435">
                  <a:moveTo>
                    <a:pt x="312420" y="1647444"/>
                  </a:moveTo>
                  <a:lnTo>
                    <a:pt x="283464" y="1641348"/>
                  </a:lnTo>
                  <a:lnTo>
                    <a:pt x="243840" y="1627632"/>
                  </a:lnTo>
                  <a:lnTo>
                    <a:pt x="216408" y="1618488"/>
                  </a:lnTo>
                  <a:lnTo>
                    <a:pt x="207264" y="1641348"/>
                  </a:lnTo>
                  <a:lnTo>
                    <a:pt x="236220" y="1652016"/>
                  </a:lnTo>
                  <a:lnTo>
                    <a:pt x="277368" y="1665732"/>
                  </a:lnTo>
                  <a:lnTo>
                    <a:pt x="306324" y="1671828"/>
                  </a:lnTo>
                  <a:lnTo>
                    <a:pt x="312420" y="1647444"/>
                  </a:lnTo>
                  <a:close/>
                </a:path>
                <a:path w="3211195" h="1702435">
                  <a:moveTo>
                    <a:pt x="431292" y="818388"/>
                  </a:moveTo>
                  <a:lnTo>
                    <a:pt x="416052" y="798576"/>
                  </a:lnTo>
                  <a:lnTo>
                    <a:pt x="397764" y="813816"/>
                  </a:lnTo>
                  <a:lnTo>
                    <a:pt x="348996" y="853440"/>
                  </a:lnTo>
                  <a:lnTo>
                    <a:pt x="336804" y="864108"/>
                  </a:lnTo>
                  <a:lnTo>
                    <a:pt x="353568" y="882396"/>
                  </a:lnTo>
                  <a:lnTo>
                    <a:pt x="365760" y="873252"/>
                  </a:lnTo>
                  <a:lnTo>
                    <a:pt x="388620" y="853440"/>
                  </a:lnTo>
                  <a:lnTo>
                    <a:pt x="413004" y="832104"/>
                  </a:lnTo>
                  <a:lnTo>
                    <a:pt x="431292" y="818388"/>
                  </a:lnTo>
                  <a:close/>
                </a:path>
                <a:path w="3211195" h="1702435">
                  <a:moveTo>
                    <a:pt x="486156" y="1673352"/>
                  </a:moveTo>
                  <a:lnTo>
                    <a:pt x="475488" y="1673352"/>
                  </a:lnTo>
                  <a:lnTo>
                    <a:pt x="423672" y="1667256"/>
                  </a:lnTo>
                  <a:lnTo>
                    <a:pt x="385572" y="1662684"/>
                  </a:lnTo>
                  <a:lnTo>
                    <a:pt x="382524" y="1687068"/>
                  </a:lnTo>
                  <a:lnTo>
                    <a:pt x="422148" y="1693164"/>
                  </a:lnTo>
                  <a:lnTo>
                    <a:pt x="473964" y="1697736"/>
                  </a:lnTo>
                  <a:lnTo>
                    <a:pt x="484632" y="1699260"/>
                  </a:lnTo>
                  <a:lnTo>
                    <a:pt x="486156" y="1673352"/>
                  </a:lnTo>
                  <a:close/>
                </a:path>
                <a:path w="3211195" h="1702435">
                  <a:moveTo>
                    <a:pt x="574548" y="713232"/>
                  </a:moveTo>
                  <a:lnTo>
                    <a:pt x="560832" y="693420"/>
                  </a:lnTo>
                  <a:lnTo>
                    <a:pt x="531876" y="711708"/>
                  </a:lnTo>
                  <a:lnTo>
                    <a:pt x="504444" y="733044"/>
                  </a:lnTo>
                  <a:lnTo>
                    <a:pt x="477012" y="752856"/>
                  </a:lnTo>
                  <a:lnTo>
                    <a:pt x="492252" y="772668"/>
                  </a:lnTo>
                  <a:lnTo>
                    <a:pt x="574548" y="713232"/>
                  </a:lnTo>
                  <a:close/>
                </a:path>
                <a:path w="3211195" h="1702435">
                  <a:moveTo>
                    <a:pt x="662940" y="1702308"/>
                  </a:moveTo>
                  <a:lnTo>
                    <a:pt x="661416" y="1676400"/>
                  </a:lnTo>
                  <a:lnTo>
                    <a:pt x="647700" y="1676400"/>
                  </a:lnTo>
                  <a:lnTo>
                    <a:pt x="588264" y="1677924"/>
                  </a:lnTo>
                  <a:lnTo>
                    <a:pt x="560832" y="1676400"/>
                  </a:lnTo>
                  <a:lnTo>
                    <a:pt x="560832" y="1702308"/>
                  </a:lnTo>
                  <a:lnTo>
                    <a:pt x="662940" y="1702308"/>
                  </a:lnTo>
                  <a:close/>
                </a:path>
                <a:path w="3211195" h="1702435">
                  <a:moveTo>
                    <a:pt x="723900" y="618744"/>
                  </a:moveTo>
                  <a:lnTo>
                    <a:pt x="710184" y="595884"/>
                  </a:lnTo>
                  <a:lnTo>
                    <a:pt x="682752" y="612648"/>
                  </a:lnTo>
                  <a:lnTo>
                    <a:pt x="652272" y="632460"/>
                  </a:lnTo>
                  <a:lnTo>
                    <a:pt x="623316" y="650748"/>
                  </a:lnTo>
                  <a:lnTo>
                    <a:pt x="637032" y="672084"/>
                  </a:lnTo>
                  <a:lnTo>
                    <a:pt x="665988" y="653796"/>
                  </a:lnTo>
                  <a:lnTo>
                    <a:pt x="696468" y="633984"/>
                  </a:lnTo>
                  <a:lnTo>
                    <a:pt x="723900" y="618744"/>
                  </a:lnTo>
                  <a:close/>
                </a:path>
                <a:path w="3211195" h="1702435">
                  <a:moveTo>
                    <a:pt x="841248" y="1688592"/>
                  </a:moveTo>
                  <a:lnTo>
                    <a:pt x="838200" y="1664208"/>
                  </a:lnTo>
                  <a:lnTo>
                    <a:pt x="772668" y="1670304"/>
                  </a:lnTo>
                  <a:lnTo>
                    <a:pt x="737616" y="1673352"/>
                  </a:lnTo>
                  <a:lnTo>
                    <a:pt x="739140" y="1697736"/>
                  </a:lnTo>
                  <a:lnTo>
                    <a:pt x="775716" y="1696212"/>
                  </a:lnTo>
                  <a:lnTo>
                    <a:pt x="841248" y="1688592"/>
                  </a:lnTo>
                  <a:close/>
                </a:path>
                <a:path w="3211195" h="1702435">
                  <a:moveTo>
                    <a:pt x="876300" y="530352"/>
                  </a:moveTo>
                  <a:lnTo>
                    <a:pt x="865632" y="507492"/>
                  </a:lnTo>
                  <a:lnTo>
                    <a:pt x="848868" y="516636"/>
                  </a:lnTo>
                  <a:lnTo>
                    <a:pt x="780288" y="554736"/>
                  </a:lnTo>
                  <a:lnTo>
                    <a:pt x="775716" y="557784"/>
                  </a:lnTo>
                  <a:lnTo>
                    <a:pt x="789432" y="579120"/>
                  </a:lnTo>
                  <a:lnTo>
                    <a:pt x="794004" y="576072"/>
                  </a:lnTo>
                  <a:lnTo>
                    <a:pt x="861060" y="537972"/>
                  </a:lnTo>
                  <a:lnTo>
                    <a:pt x="876300" y="530352"/>
                  </a:lnTo>
                  <a:close/>
                </a:path>
                <a:path w="3211195" h="1702435">
                  <a:moveTo>
                    <a:pt x="1018032" y="1664208"/>
                  </a:moveTo>
                  <a:lnTo>
                    <a:pt x="1013460" y="1639824"/>
                  </a:lnTo>
                  <a:lnTo>
                    <a:pt x="976884" y="1645920"/>
                  </a:lnTo>
                  <a:lnTo>
                    <a:pt x="912876" y="1655064"/>
                  </a:lnTo>
                  <a:lnTo>
                    <a:pt x="917448" y="1679448"/>
                  </a:lnTo>
                  <a:lnTo>
                    <a:pt x="979932" y="1670304"/>
                  </a:lnTo>
                  <a:lnTo>
                    <a:pt x="1018032" y="1664208"/>
                  </a:lnTo>
                  <a:close/>
                </a:path>
                <a:path w="3211195" h="1702435">
                  <a:moveTo>
                    <a:pt x="1034796" y="448056"/>
                  </a:moveTo>
                  <a:lnTo>
                    <a:pt x="1022604" y="425196"/>
                  </a:lnTo>
                  <a:lnTo>
                    <a:pt x="990600" y="441960"/>
                  </a:lnTo>
                  <a:lnTo>
                    <a:pt x="932688" y="470916"/>
                  </a:lnTo>
                  <a:lnTo>
                    <a:pt x="943356" y="493776"/>
                  </a:lnTo>
                  <a:lnTo>
                    <a:pt x="1034796" y="448056"/>
                  </a:lnTo>
                  <a:close/>
                </a:path>
                <a:path w="3211195" h="1702435">
                  <a:moveTo>
                    <a:pt x="1193292" y="1630680"/>
                  </a:moveTo>
                  <a:lnTo>
                    <a:pt x="1187196" y="1604772"/>
                  </a:lnTo>
                  <a:lnTo>
                    <a:pt x="1120140" y="1620012"/>
                  </a:lnTo>
                  <a:lnTo>
                    <a:pt x="1088136" y="1626108"/>
                  </a:lnTo>
                  <a:lnTo>
                    <a:pt x="1092708" y="1650492"/>
                  </a:lnTo>
                  <a:lnTo>
                    <a:pt x="1124712" y="1644396"/>
                  </a:lnTo>
                  <a:lnTo>
                    <a:pt x="1193292" y="1630680"/>
                  </a:lnTo>
                  <a:close/>
                </a:path>
                <a:path w="3211195" h="1702435">
                  <a:moveTo>
                    <a:pt x="1194816" y="373380"/>
                  </a:moveTo>
                  <a:lnTo>
                    <a:pt x="1184148" y="350520"/>
                  </a:lnTo>
                  <a:lnTo>
                    <a:pt x="1139952" y="370332"/>
                  </a:lnTo>
                  <a:lnTo>
                    <a:pt x="1092708" y="393192"/>
                  </a:lnTo>
                  <a:lnTo>
                    <a:pt x="1103376" y="416052"/>
                  </a:lnTo>
                  <a:lnTo>
                    <a:pt x="1150620" y="393192"/>
                  </a:lnTo>
                  <a:lnTo>
                    <a:pt x="1194816" y="373380"/>
                  </a:lnTo>
                  <a:close/>
                </a:path>
                <a:path w="3211195" h="1702435">
                  <a:moveTo>
                    <a:pt x="1359408" y="304800"/>
                  </a:moveTo>
                  <a:lnTo>
                    <a:pt x="1348740" y="281940"/>
                  </a:lnTo>
                  <a:lnTo>
                    <a:pt x="1296924" y="301752"/>
                  </a:lnTo>
                  <a:lnTo>
                    <a:pt x="1254252" y="320040"/>
                  </a:lnTo>
                  <a:lnTo>
                    <a:pt x="1264920" y="342900"/>
                  </a:lnTo>
                  <a:lnTo>
                    <a:pt x="1307592" y="326136"/>
                  </a:lnTo>
                  <a:lnTo>
                    <a:pt x="1359408" y="304800"/>
                  </a:lnTo>
                  <a:close/>
                </a:path>
                <a:path w="3211195" h="1702435">
                  <a:moveTo>
                    <a:pt x="1365504" y="1588008"/>
                  </a:moveTo>
                  <a:lnTo>
                    <a:pt x="1359408" y="1563624"/>
                  </a:lnTo>
                  <a:lnTo>
                    <a:pt x="1345692" y="1566672"/>
                  </a:lnTo>
                  <a:lnTo>
                    <a:pt x="1269492" y="1586484"/>
                  </a:lnTo>
                  <a:lnTo>
                    <a:pt x="1261872" y="1588008"/>
                  </a:lnTo>
                  <a:lnTo>
                    <a:pt x="1267968" y="1612392"/>
                  </a:lnTo>
                  <a:lnTo>
                    <a:pt x="1275588" y="1610868"/>
                  </a:lnTo>
                  <a:lnTo>
                    <a:pt x="1353312" y="1591056"/>
                  </a:lnTo>
                  <a:lnTo>
                    <a:pt x="1365504" y="1588008"/>
                  </a:lnTo>
                  <a:close/>
                </a:path>
                <a:path w="3211195" h="1702435">
                  <a:moveTo>
                    <a:pt x="1524000" y="242316"/>
                  </a:moveTo>
                  <a:lnTo>
                    <a:pt x="1516380" y="217932"/>
                  </a:lnTo>
                  <a:lnTo>
                    <a:pt x="1459992" y="239268"/>
                  </a:lnTo>
                  <a:lnTo>
                    <a:pt x="1420368" y="252984"/>
                  </a:lnTo>
                  <a:lnTo>
                    <a:pt x="1429512" y="277368"/>
                  </a:lnTo>
                  <a:lnTo>
                    <a:pt x="1469136" y="262128"/>
                  </a:lnTo>
                  <a:lnTo>
                    <a:pt x="1524000" y="242316"/>
                  </a:lnTo>
                  <a:close/>
                </a:path>
                <a:path w="3211195" h="1702435">
                  <a:moveTo>
                    <a:pt x="1537716" y="1537716"/>
                  </a:moveTo>
                  <a:lnTo>
                    <a:pt x="1530096" y="1513332"/>
                  </a:lnTo>
                  <a:lnTo>
                    <a:pt x="1502664" y="1522476"/>
                  </a:lnTo>
                  <a:lnTo>
                    <a:pt x="1432560" y="1542288"/>
                  </a:lnTo>
                  <a:lnTo>
                    <a:pt x="1440180" y="1566672"/>
                  </a:lnTo>
                  <a:lnTo>
                    <a:pt x="1510284" y="1546860"/>
                  </a:lnTo>
                  <a:lnTo>
                    <a:pt x="1537716" y="1537716"/>
                  </a:lnTo>
                  <a:close/>
                </a:path>
                <a:path w="3211195" h="1702435">
                  <a:moveTo>
                    <a:pt x="1693164" y="185928"/>
                  </a:moveTo>
                  <a:lnTo>
                    <a:pt x="1685544" y="161544"/>
                  </a:lnTo>
                  <a:lnTo>
                    <a:pt x="1621536" y="182880"/>
                  </a:lnTo>
                  <a:lnTo>
                    <a:pt x="1588008" y="193548"/>
                  </a:lnTo>
                  <a:lnTo>
                    <a:pt x="1597152" y="217932"/>
                  </a:lnTo>
                  <a:lnTo>
                    <a:pt x="1629156" y="205740"/>
                  </a:lnTo>
                  <a:lnTo>
                    <a:pt x="1693164" y="185928"/>
                  </a:lnTo>
                  <a:close/>
                </a:path>
                <a:path w="3211195" h="1702435">
                  <a:moveTo>
                    <a:pt x="1706880" y="1479804"/>
                  </a:moveTo>
                  <a:lnTo>
                    <a:pt x="1697736" y="1456944"/>
                  </a:lnTo>
                  <a:lnTo>
                    <a:pt x="1661160" y="1469136"/>
                  </a:lnTo>
                  <a:lnTo>
                    <a:pt x="1601724" y="1490472"/>
                  </a:lnTo>
                  <a:lnTo>
                    <a:pt x="1609344" y="1513332"/>
                  </a:lnTo>
                  <a:lnTo>
                    <a:pt x="1670304" y="1493520"/>
                  </a:lnTo>
                  <a:lnTo>
                    <a:pt x="1706880" y="1479804"/>
                  </a:lnTo>
                  <a:close/>
                </a:path>
                <a:path w="3211195" h="1702435">
                  <a:moveTo>
                    <a:pt x="1863852" y="137160"/>
                  </a:moveTo>
                  <a:lnTo>
                    <a:pt x="1856232" y="112776"/>
                  </a:lnTo>
                  <a:lnTo>
                    <a:pt x="1780032" y="134112"/>
                  </a:lnTo>
                  <a:lnTo>
                    <a:pt x="1758696" y="140208"/>
                  </a:lnTo>
                  <a:lnTo>
                    <a:pt x="1764792" y="164592"/>
                  </a:lnTo>
                  <a:lnTo>
                    <a:pt x="1787652" y="158496"/>
                  </a:lnTo>
                  <a:lnTo>
                    <a:pt x="1863852" y="137160"/>
                  </a:lnTo>
                  <a:close/>
                </a:path>
                <a:path w="3211195" h="1702435">
                  <a:moveTo>
                    <a:pt x="1872996" y="1417320"/>
                  </a:moveTo>
                  <a:lnTo>
                    <a:pt x="1862328" y="1392936"/>
                  </a:lnTo>
                  <a:lnTo>
                    <a:pt x="1822704" y="1409700"/>
                  </a:lnTo>
                  <a:lnTo>
                    <a:pt x="1817370" y="1412367"/>
                  </a:lnTo>
                  <a:lnTo>
                    <a:pt x="1816608" y="1412659"/>
                  </a:lnTo>
                  <a:lnTo>
                    <a:pt x="1769364" y="1431036"/>
                  </a:lnTo>
                  <a:lnTo>
                    <a:pt x="1778508" y="1453896"/>
                  </a:lnTo>
                  <a:lnTo>
                    <a:pt x="1815084" y="1440307"/>
                  </a:lnTo>
                  <a:lnTo>
                    <a:pt x="1831848" y="1434084"/>
                  </a:lnTo>
                  <a:lnTo>
                    <a:pt x="1828038" y="1421892"/>
                  </a:lnTo>
                  <a:lnTo>
                    <a:pt x="1839468" y="1415796"/>
                  </a:lnTo>
                  <a:lnTo>
                    <a:pt x="1831848" y="1432560"/>
                  </a:lnTo>
                  <a:lnTo>
                    <a:pt x="1839468" y="1429727"/>
                  </a:lnTo>
                  <a:lnTo>
                    <a:pt x="1872996" y="1417320"/>
                  </a:lnTo>
                  <a:close/>
                </a:path>
                <a:path w="3211195" h="1702435">
                  <a:moveTo>
                    <a:pt x="2034540" y="94488"/>
                  </a:moveTo>
                  <a:lnTo>
                    <a:pt x="2029968" y="70104"/>
                  </a:lnTo>
                  <a:lnTo>
                    <a:pt x="2011680" y="74676"/>
                  </a:lnTo>
                  <a:lnTo>
                    <a:pt x="1935480" y="91440"/>
                  </a:lnTo>
                  <a:lnTo>
                    <a:pt x="1930908" y="92964"/>
                  </a:lnTo>
                  <a:lnTo>
                    <a:pt x="1937004" y="117348"/>
                  </a:lnTo>
                  <a:lnTo>
                    <a:pt x="1941576" y="117348"/>
                  </a:lnTo>
                  <a:lnTo>
                    <a:pt x="2017776" y="99060"/>
                  </a:lnTo>
                  <a:lnTo>
                    <a:pt x="2034540" y="94488"/>
                  </a:lnTo>
                  <a:close/>
                </a:path>
                <a:path w="3211195" h="1702435">
                  <a:moveTo>
                    <a:pt x="2036064" y="1347216"/>
                  </a:moveTo>
                  <a:lnTo>
                    <a:pt x="2026920" y="1324356"/>
                  </a:lnTo>
                  <a:lnTo>
                    <a:pt x="1982724" y="1344168"/>
                  </a:lnTo>
                  <a:lnTo>
                    <a:pt x="1932432" y="1363980"/>
                  </a:lnTo>
                  <a:lnTo>
                    <a:pt x="1943100" y="1388364"/>
                  </a:lnTo>
                  <a:lnTo>
                    <a:pt x="1993392" y="1367028"/>
                  </a:lnTo>
                  <a:lnTo>
                    <a:pt x="2036064" y="1347216"/>
                  </a:lnTo>
                  <a:close/>
                </a:path>
                <a:path w="3211195" h="1702435">
                  <a:moveTo>
                    <a:pt x="2197608" y="1272540"/>
                  </a:moveTo>
                  <a:lnTo>
                    <a:pt x="2186940" y="1249680"/>
                  </a:lnTo>
                  <a:lnTo>
                    <a:pt x="2135124" y="1274064"/>
                  </a:lnTo>
                  <a:lnTo>
                    <a:pt x="2095500" y="1292352"/>
                  </a:lnTo>
                  <a:lnTo>
                    <a:pt x="2106168" y="1316736"/>
                  </a:lnTo>
                  <a:lnTo>
                    <a:pt x="2147316" y="1296924"/>
                  </a:lnTo>
                  <a:lnTo>
                    <a:pt x="2197608" y="1272540"/>
                  </a:lnTo>
                  <a:close/>
                </a:path>
                <a:path w="3211195" h="1702435">
                  <a:moveTo>
                    <a:pt x="2209800" y="62484"/>
                  </a:moveTo>
                  <a:lnTo>
                    <a:pt x="2205228" y="36576"/>
                  </a:lnTo>
                  <a:lnTo>
                    <a:pt x="2159508" y="44196"/>
                  </a:lnTo>
                  <a:lnTo>
                    <a:pt x="2104644" y="54864"/>
                  </a:lnTo>
                  <a:lnTo>
                    <a:pt x="2109216" y="79248"/>
                  </a:lnTo>
                  <a:lnTo>
                    <a:pt x="2209800" y="62484"/>
                  </a:lnTo>
                  <a:close/>
                </a:path>
                <a:path w="3211195" h="1702435">
                  <a:moveTo>
                    <a:pt x="2296668" y="537972"/>
                  </a:moveTo>
                  <a:lnTo>
                    <a:pt x="2286000" y="515112"/>
                  </a:lnTo>
                  <a:lnTo>
                    <a:pt x="530212" y="1258290"/>
                  </a:lnTo>
                  <a:lnTo>
                    <a:pt x="510540" y="1211580"/>
                  </a:lnTo>
                  <a:lnTo>
                    <a:pt x="417576" y="1318260"/>
                  </a:lnTo>
                  <a:lnTo>
                    <a:pt x="518160" y="1324737"/>
                  </a:lnTo>
                  <a:lnTo>
                    <a:pt x="559308" y="1327404"/>
                  </a:lnTo>
                  <a:lnTo>
                    <a:pt x="539991" y="1281518"/>
                  </a:lnTo>
                  <a:lnTo>
                    <a:pt x="2296668" y="537972"/>
                  </a:lnTo>
                  <a:close/>
                </a:path>
                <a:path w="3211195" h="1702435">
                  <a:moveTo>
                    <a:pt x="2356104" y="1190244"/>
                  </a:moveTo>
                  <a:lnTo>
                    <a:pt x="2343912" y="1167384"/>
                  </a:lnTo>
                  <a:lnTo>
                    <a:pt x="2279904" y="1202436"/>
                  </a:lnTo>
                  <a:lnTo>
                    <a:pt x="2253996" y="1214628"/>
                  </a:lnTo>
                  <a:lnTo>
                    <a:pt x="2266188" y="1237488"/>
                  </a:lnTo>
                  <a:lnTo>
                    <a:pt x="2292096" y="1223772"/>
                  </a:lnTo>
                  <a:lnTo>
                    <a:pt x="2356104" y="1190244"/>
                  </a:lnTo>
                  <a:close/>
                </a:path>
                <a:path w="3211195" h="1702435">
                  <a:moveTo>
                    <a:pt x="2385060" y="38100"/>
                  </a:moveTo>
                  <a:lnTo>
                    <a:pt x="2382012" y="12192"/>
                  </a:lnTo>
                  <a:lnTo>
                    <a:pt x="2368296" y="13716"/>
                  </a:lnTo>
                  <a:lnTo>
                    <a:pt x="2301240" y="22860"/>
                  </a:lnTo>
                  <a:lnTo>
                    <a:pt x="2279904" y="25908"/>
                  </a:lnTo>
                  <a:lnTo>
                    <a:pt x="2284476" y="50292"/>
                  </a:lnTo>
                  <a:lnTo>
                    <a:pt x="2304288" y="47244"/>
                  </a:lnTo>
                  <a:lnTo>
                    <a:pt x="2371344" y="39624"/>
                  </a:lnTo>
                  <a:lnTo>
                    <a:pt x="2385060" y="38100"/>
                  </a:lnTo>
                  <a:close/>
                </a:path>
                <a:path w="3211195" h="1702435">
                  <a:moveTo>
                    <a:pt x="2510028" y="1100328"/>
                  </a:moveTo>
                  <a:lnTo>
                    <a:pt x="2497836" y="1078992"/>
                  </a:lnTo>
                  <a:lnTo>
                    <a:pt x="2482596" y="1088136"/>
                  </a:lnTo>
                  <a:lnTo>
                    <a:pt x="2450592" y="1106424"/>
                  </a:lnTo>
                  <a:lnTo>
                    <a:pt x="2417064" y="1126236"/>
                  </a:lnTo>
                  <a:lnTo>
                    <a:pt x="2410968" y="1130808"/>
                  </a:lnTo>
                  <a:lnTo>
                    <a:pt x="2423160" y="1152144"/>
                  </a:lnTo>
                  <a:lnTo>
                    <a:pt x="2430780" y="1147572"/>
                  </a:lnTo>
                  <a:lnTo>
                    <a:pt x="2462784" y="1129284"/>
                  </a:lnTo>
                  <a:lnTo>
                    <a:pt x="2496312" y="1109472"/>
                  </a:lnTo>
                  <a:lnTo>
                    <a:pt x="2510028" y="1100328"/>
                  </a:lnTo>
                  <a:close/>
                </a:path>
                <a:path w="3211195" h="1702435">
                  <a:moveTo>
                    <a:pt x="2561844" y="25908"/>
                  </a:moveTo>
                  <a:lnTo>
                    <a:pt x="2560320" y="1524"/>
                  </a:lnTo>
                  <a:lnTo>
                    <a:pt x="2499360" y="3048"/>
                  </a:lnTo>
                  <a:lnTo>
                    <a:pt x="2458212" y="6096"/>
                  </a:lnTo>
                  <a:lnTo>
                    <a:pt x="2459736" y="32004"/>
                  </a:lnTo>
                  <a:lnTo>
                    <a:pt x="2502408" y="28956"/>
                  </a:lnTo>
                  <a:lnTo>
                    <a:pt x="2561844" y="25908"/>
                  </a:lnTo>
                  <a:close/>
                </a:path>
                <a:path w="3211195" h="1702435">
                  <a:moveTo>
                    <a:pt x="2660904" y="1002792"/>
                  </a:moveTo>
                  <a:lnTo>
                    <a:pt x="2645664" y="982980"/>
                  </a:lnTo>
                  <a:lnTo>
                    <a:pt x="2634996" y="989076"/>
                  </a:lnTo>
                  <a:lnTo>
                    <a:pt x="2606040" y="1008888"/>
                  </a:lnTo>
                  <a:lnTo>
                    <a:pt x="2575560" y="1028700"/>
                  </a:lnTo>
                  <a:lnTo>
                    <a:pt x="2561844" y="1037844"/>
                  </a:lnTo>
                  <a:lnTo>
                    <a:pt x="2575560" y="1059180"/>
                  </a:lnTo>
                  <a:lnTo>
                    <a:pt x="2590800" y="1050036"/>
                  </a:lnTo>
                  <a:lnTo>
                    <a:pt x="2619756" y="1030224"/>
                  </a:lnTo>
                  <a:lnTo>
                    <a:pt x="2650236" y="1010412"/>
                  </a:lnTo>
                  <a:lnTo>
                    <a:pt x="2660904" y="1002792"/>
                  </a:lnTo>
                  <a:close/>
                </a:path>
                <a:path w="3211195" h="1702435">
                  <a:moveTo>
                    <a:pt x="2740152" y="4572"/>
                  </a:moveTo>
                  <a:lnTo>
                    <a:pt x="2735580" y="4483"/>
                  </a:lnTo>
                  <a:lnTo>
                    <a:pt x="2680716" y="1524"/>
                  </a:lnTo>
                  <a:lnTo>
                    <a:pt x="2636520" y="0"/>
                  </a:lnTo>
                  <a:lnTo>
                    <a:pt x="2636520" y="25908"/>
                  </a:lnTo>
                  <a:lnTo>
                    <a:pt x="2680716" y="27432"/>
                  </a:lnTo>
                  <a:lnTo>
                    <a:pt x="2735580" y="30480"/>
                  </a:lnTo>
                  <a:lnTo>
                    <a:pt x="2737104" y="30480"/>
                  </a:lnTo>
                  <a:lnTo>
                    <a:pt x="2740152" y="4572"/>
                  </a:lnTo>
                  <a:close/>
                </a:path>
                <a:path w="3211195" h="1702435">
                  <a:moveTo>
                    <a:pt x="2804160" y="897636"/>
                  </a:moveTo>
                  <a:lnTo>
                    <a:pt x="2788920" y="877824"/>
                  </a:lnTo>
                  <a:lnTo>
                    <a:pt x="2772156" y="890016"/>
                  </a:lnTo>
                  <a:lnTo>
                    <a:pt x="2746248" y="909828"/>
                  </a:lnTo>
                  <a:lnTo>
                    <a:pt x="2718816" y="929640"/>
                  </a:lnTo>
                  <a:lnTo>
                    <a:pt x="2708148" y="938784"/>
                  </a:lnTo>
                  <a:lnTo>
                    <a:pt x="2723388" y="958596"/>
                  </a:lnTo>
                  <a:lnTo>
                    <a:pt x="2734056" y="950976"/>
                  </a:lnTo>
                  <a:lnTo>
                    <a:pt x="2761488" y="929640"/>
                  </a:lnTo>
                  <a:lnTo>
                    <a:pt x="2787396" y="909828"/>
                  </a:lnTo>
                  <a:lnTo>
                    <a:pt x="2804160" y="897636"/>
                  </a:lnTo>
                  <a:close/>
                </a:path>
                <a:path w="3211195" h="1702435">
                  <a:moveTo>
                    <a:pt x="2916936" y="33528"/>
                  </a:moveTo>
                  <a:lnTo>
                    <a:pt x="2887980" y="25908"/>
                  </a:lnTo>
                  <a:lnTo>
                    <a:pt x="2840736" y="16764"/>
                  </a:lnTo>
                  <a:lnTo>
                    <a:pt x="2816352" y="13716"/>
                  </a:lnTo>
                  <a:lnTo>
                    <a:pt x="2811780" y="38100"/>
                  </a:lnTo>
                  <a:lnTo>
                    <a:pt x="2836164" y="42672"/>
                  </a:lnTo>
                  <a:lnTo>
                    <a:pt x="2883408" y="51816"/>
                  </a:lnTo>
                  <a:lnTo>
                    <a:pt x="2910840" y="57912"/>
                  </a:lnTo>
                  <a:lnTo>
                    <a:pt x="2916936" y="33528"/>
                  </a:lnTo>
                  <a:close/>
                </a:path>
                <a:path w="3211195" h="1702435">
                  <a:moveTo>
                    <a:pt x="2939796" y="780288"/>
                  </a:moveTo>
                  <a:lnTo>
                    <a:pt x="2921508" y="762000"/>
                  </a:lnTo>
                  <a:lnTo>
                    <a:pt x="2913888" y="769620"/>
                  </a:lnTo>
                  <a:lnTo>
                    <a:pt x="2891028" y="789432"/>
                  </a:lnTo>
                  <a:lnTo>
                    <a:pt x="2869692" y="810768"/>
                  </a:lnTo>
                  <a:lnTo>
                    <a:pt x="2846832" y="829056"/>
                  </a:lnTo>
                  <a:lnTo>
                    <a:pt x="2863596" y="848868"/>
                  </a:lnTo>
                  <a:lnTo>
                    <a:pt x="2909316" y="809244"/>
                  </a:lnTo>
                  <a:lnTo>
                    <a:pt x="2930652" y="787908"/>
                  </a:lnTo>
                  <a:lnTo>
                    <a:pt x="2939796" y="780288"/>
                  </a:lnTo>
                  <a:close/>
                </a:path>
                <a:path w="3211195" h="1702435">
                  <a:moveTo>
                    <a:pt x="3061716" y="649224"/>
                  </a:moveTo>
                  <a:lnTo>
                    <a:pt x="3043428" y="633984"/>
                  </a:lnTo>
                  <a:lnTo>
                    <a:pt x="3026664" y="652272"/>
                  </a:lnTo>
                  <a:lnTo>
                    <a:pt x="3009900" y="672084"/>
                  </a:lnTo>
                  <a:lnTo>
                    <a:pt x="2976372" y="708660"/>
                  </a:lnTo>
                  <a:lnTo>
                    <a:pt x="2994660" y="726948"/>
                  </a:lnTo>
                  <a:lnTo>
                    <a:pt x="3029712" y="688848"/>
                  </a:lnTo>
                  <a:lnTo>
                    <a:pt x="3046476" y="667512"/>
                  </a:lnTo>
                  <a:lnTo>
                    <a:pt x="3061716" y="649224"/>
                  </a:lnTo>
                  <a:close/>
                </a:path>
                <a:path w="3211195" h="1702435">
                  <a:moveTo>
                    <a:pt x="3084576" y="103632"/>
                  </a:moveTo>
                  <a:lnTo>
                    <a:pt x="3083052" y="102108"/>
                  </a:lnTo>
                  <a:lnTo>
                    <a:pt x="3051048" y="82296"/>
                  </a:lnTo>
                  <a:lnTo>
                    <a:pt x="3014472" y="65532"/>
                  </a:lnTo>
                  <a:lnTo>
                    <a:pt x="2991612" y="56388"/>
                  </a:lnTo>
                  <a:lnTo>
                    <a:pt x="2980944" y="80772"/>
                  </a:lnTo>
                  <a:lnTo>
                    <a:pt x="3005328" y="89916"/>
                  </a:lnTo>
                  <a:lnTo>
                    <a:pt x="3038856" y="105156"/>
                  </a:lnTo>
                  <a:lnTo>
                    <a:pt x="3070860" y="123444"/>
                  </a:lnTo>
                  <a:lnTo>
                    <a:pt x="3084576" y="103632"/>
                  </a:lnTo>
                  <a:close/>
                </a:path>
                <a:path w="3211195" h="1702435">
                  <a:moveTo>
                    <a:pt x="3162300" y="499872"/>
                  </a:moveTo>
                  <a:lnTo>
                    <a:pt x="3139440" y="487680"/>
                  </a:lnTo>
                  <a:lnTo>
                    <a:pt x="3133344" y="501396"/>
                  </a:lnTo>
                  <a:lnTo>
                    <a:pt x="3112008" y="537972"/>
                  </a:lnTo>
                  <a:lnTo>
                    <a:pt x="3087624" y="574548"/>
                  </a:lnTo>
                  <a:lnTo>
                    <a:pt x="3108960" y="588264"/>
                  </a:lnTo>
                  <a:lnTo>
                    <a:pt x="3121152" y="569976"/>
                  </a:lnTo>
                  <a:lnTo>
                    <a:pt x="3133344" y="550164"/>
                  </a:lnTo>
                  <a:lnTo>
                    <a:pt x="3145536" y="531876"/>
                  </a:lnTo>
                  <a:lnTo>
                    <a:pt x="3156204" y="512064"/>
                  </a:lnTo>
                  <a:lnTo>
                    <a:pt x="3162300" y="499872"/>
                  </a:lnTo>
                  <a:close/>
                </a:path>
                <a:path w="3211195" h="1702435">
                  <a:moveTo>
                    <a:pt x="3198876" y="245364"/>
                  </a:moveTo>
                  <a:lnTo>
                    <a:pt x="3194304" y="231648"/>
                  </a:lnTo>
                  <a:lnTo>
                    <a:pt x="3179546" y="237172"/>
                  </a:lnTo>
                  <a:lnTo>
                    <a:pt x="3192780" y="230124"/>
                  </a:lnTo>
                  <a:lnTo>
                    <a:pt x="3179064" y="201168"/>
                  </a:lnTo>
                  <a:lnTo>
                    <a:pt x="3160776" y="172212"/>
                  </a:lnTo>
                  <a:lnTo>
                    <a:pt x="3144012" y="153924"/>
                  </a:lnTo>
                  <a:lnTo>
                    <a:pt x="3125724" y="170688"/>
                  </a:lnTo>
                  <a:lnTo>
                    <a:pt x="3140964" y="188976"/>
                  </a:lnTo>
                  <a:lnTo>
                    <a:pt x="3157728" y="214884"/>
                  </a:lnTo>
                  <a:lnTo>
                    <a:pt x="3169920" y="242316"/>
                  </a:lnTo>
                  <a:lnTo>
                    <a:pt x="3170390" y="242062"/>
                  </a:lnTo>
                  <a:lnTo>
                    <a:pt x="3174492" y="252984"/>
                  </a:lnTo>
                  <a:lnTo>
                    <a:pt x="3198876" y="245364"/>
                  </a:lnTo>
                  <a:close/>
                </a:path>
                <a:path w="3211195" h="1702435">
                  <a:moveTo>
                    <a:pt x="3211068" y="324612"/>
                  </a:moveTo>
                  <a:lnTo>
                    <a:pt x="3185160" y="324612"/>
                  </a:lnTo>
                  <a:lnTo>
                    <a:pt x="3185160" y="330708"/>
                  </a:lnTo>
                  <a:lnTo>
                    <a:pt x="3182112" y="362712"/>
                  </a:lnTo>
                  <a:lnTo>
                    <a:pt x="3179064" y="377952"/>
                  </a:lnTo>
                  <a:lnTo>
                    <a:pt x="3176016" y="394716"/>
                  </a:lnTo>
                  <a:lnTo>
                    <a:pt x="3171444" y="413004"/>
                  </a:lnTo>
                  <a:lnTo>
                    <a:pt x="3168396" y="420624"/>
                  </a:lnTo>
                  <a:lnTo>
                    <a:pt x="3192780" y="428244"/>
                  </a:lnTo>
                  <a:lnTo>
                    <a:pt x="3195828" y="419100"/>
                  </a:lnTo>
                  <a:lnTo>
                    <a:pt x="3204972" y="382524"/>
                  </a:lnTo>
                  <a:lnTo>
                    <a:pt x="3208020" y="365760"/>
                  </a:lnTo>
                  <a:lnTo>
                    <a:pt x="3211068" y="330708"/>
                  </a:lnTo>
                  <a:lnTo>
                    <a:pt x="3211068" y="32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329204" y="3777996"/>
              <a:ext cx="1246505" cy="318770"/>
            </a:xfrm>
            <a:custGeom>
              <a:avLst/>
              <a:gdLst/>
              <a:ahLst/>
              <a:cxnLst/>
              <a:rect l="l" t="t" r="r" b="b"/>
              <a:pathLst>
                <a:path w="1246504" h="318770">
                  <a:moveTo>
                    <a:pt x="1246206" y="318515"/>
                  </a:moveTo>
                  <a:lnTo>
                    <a:pt x="572801" y="0"/>
                  </a:lnTo>
                  <a:lnTo>
                    <a:pt x="0" y="0"/>
                  </a:lnTo>
                  <a:lnTo>
                    <a:pt x="28530" y="59435"/>
                  </a:lnTo>
                  <a:lnTo>
                    <a:pt x="63752" y="86790"/>
                  </a:lnTo>
                  <a:lnTo>
                    <a:pt x="100777" y="112823"/>
                  </a:lnTo>
                  <a:lnTo>
                    <a:pt x="139517" y="137498"/>
                  </a:lnTo>
                  <a:lnTo>
                    <a:pt x="179883" y="160781"/>
                  </a:lnTo>
                  <a:lnTo>
                    <a:pt x="221784" y="182635"/>
                  </a:lnTo>
                  <a:lnTo>
                    <a:pt x="265131" y="203025"/>
                  </a:lnTo>
                  <a:lnTo>
                    <a:pt x="309836" y="221914"/>
                  </a:lnTo>
                  <a:lnTo>
                    <a:pt x="355809" y="239267"/>
                  </a:lnTo>
                  <a:lnTo>
                    <a:pt x="402961" y="255049"/>
                  </a:lnTo>
                  <a:lnTo>
                    <a:pt x="451202" y="269223"/>
                  </a:lnTo>
                  <a:lnTo>
                    <a:pt x="500443" y="281755"/>
                  </a:lnTo>
                  <a:lnTo>
                    <a:pt x="550596" y="292607"/>
                  </a:lnTo>
                  <a:lnTo>
                    <a:pt x="601569" y="301745"/>
                  </a:lnTo>
                  <a:lnTo>
                    <a:pt x="653275" y="309133"/>
                  </a:lnTo>
                  <a:lnTo>
                    <a:pt x="705624" y="314735"/>
                  </a:lnTo>
                  <a:lnTo>
                    <a:pt x="758526" y="318515"/>
                  </a:lnTo>
                  <a:lnTo>
                    <a:pt x="1246206" y="31851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764642" y="3777995"/>
              <a:ext cx="88391" cy="35051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174598" y="3777995"/>
              <a:ext cx="400811" cy="31851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564110" y="3777996"/>
              <a:ext cx="22860" cy="318770"/>
            </a:xfrm>
            <a:custGeom>
              <a:avLst/>
              <a:gdLst/>
              <a:ahLst/>
              <a:cxnLst/>
              <a:rect l="l" t="t" r="r" b="b"/>
              <a:pathLst>
                <a:path w="22859" h="318770">
                  <a:moveTo>
                    <a:pt x="0" y="0"/>
                  </a:moveTo>
                  <a:lnTo>
                    <a:pt x="0" y="318515"/>
                  </a:lnTo>
                  <a:lnTo>
                    <a:pt x="22600" y="318515"/>
                  </a:lnTo>
                  <a:lnTo>
                    <a:pt x="22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760466" y="3777996"/>
              <a:ext cx="815340" cy="318770"/>
            </a:xfrm>
            <a:custGeom>
              <a:avLst/>
              <a:gdLst/>
              <a:ahLst/>
              <a:cxnLst/>
              <a:rect l="l" t="t" r="r" b="b"/>
              <a:pathLst>
                <a:path w="815340" h="318770">
                  <a:moveTo>
                    <a:pt x="0" y="0"/>
                  </a:moveTo>
                  <a:lnTo>
                    <a:pt x="92567" y="36575"/>
                  </a:lnTo>
                  <a:lnTo>
                    <a:pt x="92567" y="0"/>
                  </a:lnTo>
                </a:path>
                <a:path w="815340" h="318770">
                  <a:moveTo>
                    <a:pt x="414131" y="0"/>
                  </a:moveTo>
                  <a:lnTo>
                    <a:pt x="414131" y="163067"/>
                  </a:lnTo>
                  <a:lnTo>
                    <a:pt x="814943" y="318515"/>
                  </a:lnTo>
                </a:path>
              </a:pathLst>
            </a:custGeom>
            <a:ln w="22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853034" y="3777995"/>
              <a:ext cx="60959" cy="36575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853034" y="3777996"/>
              <a:ext cx="60960" cy="36830"/>
            </a:xfrm>
            <a:custGeom>
              <a:avLst/>
              <a:gdLst/>
              <a:ahLst/>
              <a:cxnLst/>
              <a:rect l="l" t="t" r="r" b="b"/>
              <a:pathLst>
                <a:path w="60959" h="36829">
                  <a:moveTo>
                    <a:pt x="60959" y="12191"/>
                  </a:moveTo>
                  <a:lnTo>
                    <a:pt x="0" y="36575"/>
                  </a:lnTo>
                  <a:lnTo>
                    <a:pt x="0" y="0"/>
                  </a:lnTo>
                </a:path>
              </a:pathLst>
            </a:custGeom>
            <a:ln w="22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02694" y="3777996"/>
              <a:ext cx="22860" cy="12700"/>
            </a:xfrm>
            <a:custGeom>
              <a:avLst/>
              <a:gdLst/>
              <a:ahLst/>
              <a:cxnLst/>
              <a:rect l="l" t="t" r="r" b="b"/>
              <a:pathLst>
                <a:path w="22859" h="12700">
                  <a:moveTo>
                    <a:pt x="0" y="12191"/>
                  </a:moveTo>
                  <a:lnTo>
                    <a:pt x="22600" y="12191"/>
                  </a:lnTo>
                  <a:lnTo>
                    <a:pt x="2260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575410" y="3777995"/>
              <a:ext cx="810767" cy="31851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575410" y="3777996"/>
              <a:ext cx="812165" cy="318770"/>
            </a:xfrm>
            <a:custGeom>
              <a:avLst/>
              <a:gdLst/>
              <a:ahLst/>
              <a:cxnLst/>
              <a:rect l="l" t="t" r="r" b="b"/>
              <a:pathLst>
                <a:path w="812165" h="318770">
                  <a:moveTo>
                    <a:pt x="0" y="318515"/>
                  </a:moveTo>
                  <a:lnTo>
                    <a:pt x="811902" y="0"/>
                  </a:lnTo>
                </a:path>
              </a:pathLst>
            </a:custGeom>
            <a:ln w="22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564110" y="3777996"/>
              <a:ext cx="22860" cy="318770"/>
            </a:xfrm>
            <a:custGeom>
              <a:avLst/>
              <a:gdLst/>
              <a:ahLst/>
              <a:cxnLst/>
              <a:rect l="l" t="t" r="r" b="b"/>
              <a:pathLst>
                <a:path w="22859" h="318770">
                  <a:moveTo>
                    <a:pt x="0" y="0"/>
                  </a:moveTo>
                  <a:lnTo>
                    <a:pt x="0" y="318515"/>
                  </a:lnTo>
                  <a:lnTo>
                    <a:pt x="22600" y="318515"/>
                  </a:lnTo>
                  <a:lnTo>
                    <a:pt x="22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913994" y="3777995"/>
              <a:ext cx="260603" cy="117347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913994" y="3777996"/>
              <a:ext cx="260985" cy="119380"/>
            </a:xfrm>
            <a:custGeom>
              <a:avLst/>
              <a:gdLst/>
              <a:ahLst/>
              <a:cxnLst/>
              <a:rect l="l" t="t" r="r" b="b"/>
              <a:pathLst>
                <a:path w="260984" h="119379">
                  <a:moveTo>
                    <a:pt x="0" y="12191"/>
                  </a:moveTo>
                  <a:lnTo>
                    <a:pt x="260603" y="118871"/>
                  </a:lnTo>
                  <a:lnTo>
                    <a:pt x="260603" y="0"/>
                  </a:lnTo>
                </a:path>
              </a:pathLst>
            </a:custGeom>
            <a:ln w="22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902694" y="3777996"/>
              <a:ext cx="22860" cy="12700"/>
            </a:xfrm>
            <a:custGeom>
              <a:avLst/>
              <a:gdLst/>
              <a:ahLst/>
              <a:cxnLst/>
              <a:rect l="l" t="t" r="r" b="b"/>
              <a:pathLst>
                <a:path w="22859" h="12700">
                  <a:moveTo>
                    <a:pt x="0" y="12191"/>
                  </a:moveTo>
                  <a:lnTo>
                    <a:pt x="22600" y="12191"/>
                  </a:lnTo>
                  <a:lnTo>
                    <a:pt x="2260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760466" y="3777996"/>
              <a:ext cx="1626870" cy="318770"/>
            </a:xfrm>
            <a:custGeom>
              <a:avLst/>
              <a:gdLst/>
              <a:ahLst/>
              <a:cxnLst/>
              <a:rect l="l" t="t" r="r" b="b"/>
              <a:pathLst>
                <a:path w="1626870" h="318770">
                  <a:moveTo>
                    <a:pt x="0" y="0"/>
                  </a:moveTo>
                  <a:lnTo>
                    <a:pt x="92567" y="36575"/>
                  </a:lnTo>
                  <a:lnTo>
                    <a:pt x="153527" y="12191"/>
                  </a:lnTo>
                  <a:lnTo>
                    <a:pt x="414131" y="118871"/>
                  </a:lnTo>
                  <a:lnTo>
                    <a:pt x="414131" y="163067"/>
                  </a:lnTo>
                  <a:lnTo>
                    <a:pt x="814943" y="318515"/>
                  </a:lnTo>
                  <a:lnTo>
                    <a:pt x="1626846" y="0"/>
                  </a:lnTo>
                </a:path>
              </a:pathLst>
            </a:custGeom>
            <a:ln w="31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955152" y="3778008"/>
              <a:ext cx="4700270" cy="1873250"/>
            </a:xfrm>
            <a:custGeom>
              <a:avLst/>
              <a:gdLst/>
              <a:ahLst/>
              <a:cxnLst/>
              <a:rect l="l" t="t" r="r" b="b"/>
              <a:pathLst>
                <a:path w="4700270" h="1873250">
                  <a:moveTo>
                    <a:pt x="385495" y="0"/>
                  </a:moveTo>
                  <a:lnTo>
                    <a:pt x="319709" y="0"/>
                  </a:lnTo>
                  <a:lnTo>
                    <a:pt x="0" y="132575"/>
                  </a:lnTo>
                  <a:lnTo>
                    <a:pt x="10668" y="155435"/>
                  </a:lnTo>
                  <a:lnTo>
                    <a:pt x="385495" y="0"/>
                  </a:lnTo>
                  <a:close/>
                </a:path>
                <a:path w="4700270" h="1873250">
                  <a:moveTo>
                    <a:pt x="3768306" y="0"/>
                  </a:moveTo>
                  <a:lnTo>
                    <a:pt x="3699573" y="0"/>
                  </a:lnTo>
                  <a:lnTo>
                    <a:pt x="3115056" y="241719"/>
                  </a:lnTo>
                  <a:lnTo>
                    <a:pt x="3115056" y="0"/>
                  </a:lnTo>
                  <a:lnTo>
                    <a:pt x="3090672" y="0"/>
                  </a:lnTo>
                  <a:lnTo>
                    <a:pt x="3090672" y="251802"/>
                  </a:lnTo>
                  <a:lnTo>
                    <a:pt x="1242060" y="1016241"/>
                  </a:lnTo>
                  <a:lnTo>
                    <a:pt x="1242060" y="0"/>
                  </a:lnTo>
                  <a:lnTo>
                    <a:pt x="1216152" y="0"/>
                  </a:lnTo>
                  <a:lnTo>
                    <a:pt x="1216152" y="1026960"/>
                  </a:lnTo>
                  <a:lnTo>
                    <a:pt x="73152" y="1499603"/>
                  </a:lnTo>
                  <a:lnTo>
                    <a:pt x="83820" y="1523987"/>
                  </a:lnTo>
                  <a:lnTo>
                    <a:pt x="1216152" y="1055636"/>
                  </a:lnTo>
                  <a:lnTo>
                    <a:pt x="1216152" y="1872996"/>
                  </a:lnTo>
                  <a:lnTo>
                    <a:pt x="1242060" y="1872996"/>
                  </a:lnTo>
                  <a:lnTo>
                    <a:pt x="1242060" y="1044917"/>
                  </a:lnTo>
                  <a:lnTo>
                    <a:pt x="3090672" y="280289"/>
                  </a:lnTo>
                  <a:lnTo>
                    <a:pt x="3090672" y="1152144"/>
                  </a:lnTo>
                  <a:lnTo>
                    <a:pt x="3115056" y="1152144"/>
                  </a:lnTo>
                  <a:lnTo>
                    <a:pt x="3115056" y="270205"/>
                  </a:lnTo>
                  <a:lnTo>
                    <a:pt x="3768306" y="0"/>
                  </a:lnTo>
                  <a:close/>
                </a:path>
                <a:path w="4700270" h="1873250">
                  <a:moveTo>
                    <a:pt x="4700016" y="0"/>
                  </a:moveTo>
                  <a:lnTo>
                    <a:pt x="4674108" y="0"/>
                  </a:lnTo>
                  <a:lnTo>
                    <a:pt x="4674108" y="504444"/>
                  </a:lnTo>
                  <a:lnTo>
                    <a:pt x="4700016" y="504444"/>
                  </a:lnTo>
                  <a:lnTo>
                    <a:pt x="47000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731370" y="4636127"/>
              <a:ext cx="210312" cy="130944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731370" y="4654295"/>
              <a:ext cx="181610" cy="113030"/>
            </a:xfrm>
            <a:custGeom>
              <a:avLst/>
              <a:gdLst/>
              <a:ahLst/>
              <a:cxnLst/>
              <a:rect l="l" t="t" r="r" b="b"/>
              <a:pathLst>
                <a:path w="181609" h="113029">
                  <a:moveTo>
                    <a:pt x="0" y="112775"/>
                  </a:moveTo>
                  <a:lnTo>
                    <a:pt x="181355" y="7619"/>
                  </a:lnTo>
                  <a:lnTo>
                    <a:pt x="181355" y="0"/>
                  </a:lnTo>
                  <a:lnTo>
                    <a:pt x="0" y="105155"/>
                  </a:lnTo>
                  <a:lnTo>
                    <a:pt x="0" y="112775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556126" y="4658867"/>
              <a:ext cx="175244" cy="108203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556110" y="4658867"/>
              <a:ext cx="175260" cy="108585"/>
            </a:xfrm>
            <a:custGeom>
              <a:avLst/>
              <a:gdLst/>
              <a:ahLst/>
              <a:cxnLst/>
              <a:rect l="l" t="t" r="r" b="b"/>
              <a:pathLst>
                <a:path w="175259" h="108585">
                  <a:moveTo>
                    <a:pt x="0" y="7619"/>
                  </a:moveTo>
                  <a:lnTo>
                    <a:pt x="175259" y="108203"/>
                  </a:lnTo>
                  <a:lnTo>
                    <a:pt x="175259" y="100583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542394" y="4549140"/>
              <a:ext cx="376427" cy="115823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542394" y="4549139"/>
              <a:ext cx="376555" cy="116205"/>
            </a:xfrm>
            <a:custGeom>
              <a:avLst/>
              <a:gdLst/>
              <a:ahLst/>
              <a:cxnLst/>
              <a:rect l="l" t="t" r="r" b="b"/>
              <a:pathLst>
                <a:path w="376554" h="116204">
                  <a:moveTo>
                    <a:pt x="188975" y="115823"/>
                  </a:moveTo>
                  <a:lnTo>
                    <a:pt x="376427" y="7619"/>
                  </a:lnTo>
                  <a:lnTo>
                    <a:pt x="370331" y="3047"/>
                  </a:lnTo>
                  <a:lnTo>
                    <a:pt x="188975" y="108203"/>
                  </a:lnTo>
                  <a:lnTo>
                    <a:pt x="13715" y="7619"/>
                  </a:lnTo>
                  <a:lnTo>
                    <a:pt x="13715" y="0"/>
                  </a:lnTo>
                  <a:lnTo>
                    <a:pt x="0" y="7619"/>
                  </a:lnTo>
                  <a:lnTo>
                    <a:pt x="188975" y="115823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556110" y="4436364"/>
              <a:ext cx="356615" cy="205739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556110" y="4436363"/>
              <a:ext cx="356870" cy="205740"/>
            </a:xfrm>
            <a:custGeom>
              <a:avLst/>
              <a:gdLst/>
              <a:ahLst/>
              <a:cxnLst/>
              <a:rect l="l" t="t" r="r" b="b"/>
              <a:pathLst>
                <a:path w="356870" h="205739">
                  <a:moveTo>
                    <a:pt x="175259" y="205739"/>
                  </a:moveTo>
                  <a:lnTo>
                    <a:pt x="356615" y="100583"/>
                  </a:lnTo>
                  <a:lnTo>
                    <a:pt x="181355" y="0"/>
                  </a:lnTo>
                  <a:lnTo>
                    <a:pt x="0" y="105155"/>
                  </a:lnTo>
                  <a:lnTo>
                    <a:pt x="175259" y="205739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731386" y="4556760"/>
              <a:ext cx="187436" cy="202691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731370" y="4556759"/>
              <a:ext cx="187960" cy="203200"/>
            </a:xfrm>
            <a:custGeom>
              <a:avLst/>
              <a:gdLst/>
              <a:ahLst/>
              <a:cxnLst/>
              <a:rect l="l" t="t" r="r" b="b"/>
              <a:pathLst>
                <a:path w="187959" h="203200">
                  <a:moveTo>
                    <a:pt x="0" y="202691"/>
                  </a:moveTo>
                  <a:lnTo>
                    <a:pt x="187451" y="94487"/>
                  </a:lnTo>
                  <a:lnTo>
                    <a:pt x="187451" y="0"/>
                  </a:lnTo>
                  <a:lnTo>
                    <a:pt x="0" y="108203"/>
                  </a:lnTo>
                  <a:lnTo>
                    <a:pt x="0" y="202691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542410" y="4556760"/>
              <a:ext cx="188960" cy="202691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542394" y="4556759"/>
              <a:ext cx="189230" cy="203200"/>
            </a:xfrm>
            <a:custGeom>
              <a:avLst/>
              <a:gdLst/>
              <a:ahLst/>
              <a:cxnLst/>
              <a:rect l="l" t="t" r="r" b="b"/>
              <a:pathLst>
                <a:path w="189229" h="203200">
                  <a:moveTo>
                    <a:pt x="0" y="94487"/>
                  </a:moveTo>
                  <a:lnTo>
                    <a:pt x="188975" y="202691"/>
                  </a:lnTo>
                  <a:lnTo>
                    <a:pt x="188975" y="108203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560698" y="4591811"/>
              <a:ext cx="25892" cy="41147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560045" y="4591174"/>
              <a:ext cx="58549" cy="60073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592049" y="4609462"/>
              <a:ext cx="58549" cy="60073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624053" y="4627750"/>
              <a:ext cx="60073" cy="60073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658218" y="4646675"/>
              <a:ext cx="26034" cy="41275"/>
            </a:xfrm>
            <a:custGeom>
              <a:avLst/>
              <a:gdLst/>
              <a:ahLst/>
              <a:cxnLst/>
              <a:rect l="l" t="t" r="r" b="b"/>
              <a:pathLst>
                <a:path w="26034" h="41275">
                  <a:moveTo>
                    <a:pt x="0" y="27431"/>
                  </a:moveTo>
                  <a:lnTo>
                    <a:pt x="25907" y="41147"/>
                  </a:lnTo>
                  <a:lnTo>
                    <a:pt x="25907" y="15239"/>
                  </a:lnTo>
                  <a:lnTo>
                    <a:pt x="0" y="0"/>
                  </a:lnTo>
                  <a:lnTo>
                    <a:pt x="0" y="274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731370" y="4642103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0" y="152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730733" y="4536310"/>
              <a:ext cx="182630" cy="121033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731370" y="4536947"/>
              <a:ext cx="181610" cy="120650"/>
            </a:xfrm>
            <a:custGeom>
              <a:avLst/>
              <a:gdLst/>
              <a:ahLst/>
              <a:cxnLst/>
              <a:rect l="l" t="t" r="r" b="b"/>
              <a:pathLst>
                <a:path w="181609" h="120650">
                  <a:moveTo>
                    <a:pt x="0" y="120395"/>
                  </a:moveTo>
                  <a:lnTo>
                    <a:pt x="181355" y="15239"/>
                  </a:lnTo>
                  <a:lnTo>
                    <a:pt x="181355" y="0"/>
                  </a:lnTo>
                  <a:lnTo>
                    <a:pt x="0" y="105155"/>
                  </a:lnTo>
                  <a:lnTo>
                    <a:pt x="0" y="120395"/>
                  </a:lnTo>
                  <a:close/>
                </a:path>
              </a:pathLst>
            </a:custGeom>
            <a:ln w="38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556126" y="4541520"/>
              <a:ext cx="175244" cy="115823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556110" y="4541519"/>
              <a:ext cx="175260" cy="116205"/>
            </a:xfrm>
            <a:custGeom>
              <a:avLst/>
              <a:gdLst/>
              <a:ahLst/>
              <a:cxnLst/>
              <a:rect l="l" t="t" r="r" b="b"/>
              <a:pathLst>
                <a:path w="175259" h="116204">
                  <a:moveTo>
                    <a:pt x="0" y="15239"/>
                  </a:moveTo>
                  <a:lnTo>
                    <a:pt x="175259" y="115823"/>
                  </a:lnTo>
                  <a:lnTo>
                    <a:pt x="175259" y="100583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542394" y="4436363"/>
              <a:ext cx="376555" cy="330835"/>
            </a:xfrm>
            <a:custGeom>
              <a:avLst/>
              <a:gdLst/>
              <a:ahLst/>
              <a:cxnLst/>
              <a:rect l="l" t="t" r="r" b="b"/>
              <a:pathLst>
                <a:path w="376554" h="330835">
                  <a:moveTo>
                    <a:pt x="13715" y="222503"/>
                  </a:moveTo>
                  <a:lnTo>
                    <a:pt x="13715" y="230123"/>
                  </a:lnTo>
                  <a:lnTo>
                    <a:pt x="188975" y="330707"/>
                  </a:lnTo>
                  <a:lnTo>
                    <a:pt x="370331" y="225551"/>
                  </a:lnTo>
                  <a:lnTo>
                    <a:pt x="370331" y="217931"/>
                  </a:lnTo>
                  <a:lnTo>
                    <a:pt x="376427" y="214883"/>
                  </a:lnTo>
                  <a:lnTo>
                    <a:pt x="376427" y="120395"/>
                  </a:lnTo>
                  <a:lnTo>
                    <a:pt x="370331" y="115823"/>
                  </a:lnTo>
                  <a:lnTo>
                    <a:pt x="370331" y="100583"/>
                  </a:lnTo>
                  <a:lnTo>
                    <a:pt x="195071" y="0"/>
                  </a:lnTo>
                  <a:lnTo>
                    <a:pt x="13715" y="105155"/>
                  </a:lnTo>
                  <a:lnTo>
                    <a:pt x="13715" y="112775"/>
                  </a:lnTo>
                  <a:lnTo>
                    <a:pt x="0" y="120395"/>
                  </a:lnTo>
                  <a:lnTo>
                    <a:pt x="0" y="214883"/>
                  </a:lnTo>
                  <a:lnTo>
                    <a:pt x="13715" y="222503"/>
                  </a:lnTo>
                  <a:close/>
                </a:path>
              </a:pathLst>
            </a:custGeom>
            <a:ln w="5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364852" y="5567184"/>
              <a:ext cx="647700" cy="26034"/>
            </a:xfrm>
            <a:custGeom>
              <a:avLst/>
              <a:gdLst/>
              <a:ahLst/>
              <a:cxnLst/>
              <a:rect l="l" t="t" r="r" b="b"/>
              <a:pathLst>
                <a:path w="647700" h="26035">
                  <a:moveTo>
                    <a:pt x="8991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89916" y="25908"/>
                  </a:lnTo>
                  <a:lnTo>
                    <a:pt x="89916" y="0"/>
                  </a:lnTo>
                  <a:close/>
                </a:path>
                <a:path w="647700" h="26035">
                  <a:moveTo>
                    <a:pt x="190500" y="0"/>
                  </a:moveTo>
                  <a:lnTo>
                    <a:pt x="166116" y="0"/>
                  </a:lnTo>
                  <a:lnTo>
                    <a:pt x="166116" y="25908"/>
                  </a:lnTo>
                  <a:lnTo>
                    <a:pt x="190500" y="25908"/>
                  </a:lnTo>
                  <a:lnTo>
                    <a:pt x="190500" y="0"/>
                  </a:lnTo>
                  <a:close/>
                </a:path>
                <a:path w="647700" h="26035">
                  <a:moveTo>
                    <a:pt x="368808" y="0"/>
                  </a:moveTo>
                  <a:lnTo>
                    <a:pt x="266700" y="0"/>
                  </a:lnTo>
                  <a:lnTo>
                    <a:pt x="266700" y="25908"/>
                  </a:lnTo>
                  <a:lnTo>
                    <a:pt x="368808" y="25908"/>
                  </a:lnTo>
                  <a:lnTo>
                    <a:pt x="368808" y="0"/>
                  </a:lnTo>
                  <a:close/>
                </a:path>
                <a:path w="647700" h="26035">
                  <a:moveTo>
                    <a:pt x="470916" y="0"/>
                  </a:moveTo>
                  <a:lnTo>
                    <a:pt x="445008" y="0"/>
                  </a:lnTo>
                  <a:lnTo>
                    <a:pt x="445008" y="25908"/>
                  </a:lnTo>
                  <a:lnTo>
                    <a:pt x="470916" y="25908"/>
                  </a:lnTo>
                  <a:lnTo>
                    <a:pt x="470916" y="0"/>
                  </a:lnTo>
                  <a:close/>
                </a:path>
                <a:path w="647700" h="26035">
                  <a:moveTo>
                    <a:pt x="647700" y="0"/>
                  </a:moveTo>
                  <a:lnTo>
                    <a:pt x="547116" y="0"/>
                  </a:lnTo>
                  <a:lnTo>
                    <a:pt x="547116" y="25908"/>
                  </a:lnTo>
                  <a:lnTo>
                    <a:pt x="647700" y="2590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534775" y="5004816"/>
              <a:ext cx="431800" cy="143510"/>
            </a:xfrm>
            <a:custGeom>
              <a:avLst/>
              <a:gdLst/>
              <a:ahLst/>
              <a:cxnLst/>
              <a:rect l="l" t="t" r="r" b="b"/>
              <a:pathLst>
                <a:path w="431800" h="143510">
                  <a:moveTo>
                    <a:pt x="431292" y="71628"/>
                  </a:moveTo>
                  <a:lnTo>
                    <a:pt x="389790" y="29297"/>
                  </a:lnTo>
                  <a:lnTo>
                    <a:pt x="343070" y="13801"/>
                  </a:lnTo>
                  <a:lnTo>
                    <a:pt x="283622" y="3645"/>
                  </a:lnTo>
                  <a:lnTo>
                    <a:pt x="214884" y="0"/>
                  </a:lnTo>
                  <a:lnTo>
                    <a:pt x="146889" y="3645"/>
                  </a:lnTo>
                  <a:lnTo>
                    <a:pt x="87892" y="13801"/>
                  </a:lnTo>
                  <a:lnTo>
                    <a:pt x="41404" y="29297"/>
                  </a:lnTo>
                  <a:lnTo>
                    <a:pt x="10936" y="48963"/>
                  </a:lnTo>
                  <a:lnTo>
                    <a:pt x="0" y="71628"/>
                  </a:lnTo>
                  <a:lnTo>
                    <a:pt x="10936" y="94292"/>
                  </a:lnTo>
                  <a:lnTo>
                    <a:pt x="41404" y="113958"/>
                  </a:lnTo>
                  <a:lnTo>
                    <a:pt x="87892" y="129454"/>
                  </a:lnTo>
                  <a:lnTo>
                    <a:pt x="146889" y="139610"/>
                  </a:lnTo>
                  <a:lnTo>
                    <a:pt x="214884" y="143256"/>
                  </a:lnTo>
                  <a:lnTo>
                    <a:pt x="283622" y="139610"/>
                  </a:lnTo>
                  <a:lnTo>
                    <a:pt x="343070" y="129454"/>
                  </a:lnTo>
                  <a:lnTo>
                    <a:pt x="389790" y="113958"/>
                  </a:lnTo>
                  <a:lnTo>
                    <a:pt x="420343" y="94292"/>
                  </a:lnTo>
                  <a:lnTo>
                    <a:pt x="431292" y="71628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450952" y="4991112"/>
              <a:ext cx="599440" cy="306705"/>
            </a:xfrm>
            <a:custGeom>
              <a:avLst/>
              <a:gdLst/>
              <a:ahLst/>
              <a:cxnLst/>
              <a:rect l="l" t="t" r="r" b="b"/>
              <a:pathLst>
                <a:path w="599440" h="306704">
                  <a:moveTo>
                    <a:pt x="94488" y="161531"/>
                  </a:moveTo>
                  <a:lnTo>
                    <a:pt x="71628" y="150863"/>
                  </a:lnTo>
                  <a:lnTo>
                    <a:pt x="0" y="294119"/>
                  </a:lnTo>
                  <a:lnTo>
                    <a:pt x="22860" y="306311"/>
                  </a:lnTo>
                  <a:lnTo>
                    <a:pt x="94488" y="161531"/>
                  </a:lnTo>
                  <a:close/>
                </a:path>
                <a:path w="599440" h="306704">
                  <a:moveTo>
                    <a:pt x="527304" y="83820"/>
                  </a:moveTo>
                  <a:lnTo>
                    <a:pt x="525780" y="76200"/>
                  </a:lnTo>
                  <a:lnTo>
                    <a:pt x="525780" y="73152"/>
                  </a:lnTo>
                  <a:lnTo>
                    <a:pt x="522732" y="65532"/>
                  </a:lnTo>
                  <a:lnTo>
                    <a:pt x="521208" y="64008"/>
                  </a:lnTo>
                  <a:lnTo>
                    <a:pt x="521208" y="62484"/>
                  </a:lnTo>
                  <a:lnTo>
                    <a:pt x="515112" y="56388"/>
                  </a:lnTo>
                  <a:lnTo>
                    <a:pt x="515112" y="54864"/>
                  </a:lnTo>
                  <a:lnTo>
                    <a:pt x="513588" y="54864"/>
                  </a:lnTo>
                  <a:lnTo>
                    <a:pt x="505968" y="47244"/>
                  </a:lnTo>
                  <a:lnTo>
                    <a:pt x="502577" y="44831"/>
                  </a:lnTo>
                  <a:lnTo>
                    <a:pt x="502577" y="85509"/>
                  </a:lnTo>
                  <a:lnTo>
                    <a:pt x="501700" y="89916"/>
                  </a:lnTo>
                  <a:lnTo>
                    <a:pt x="499872" y="94488"/>
                  </a:lnTo>
                  <a:lnTo>
                    <a:pt x="499872" y="92964"/>
                  </a:lnTo>
                  <a:lnTo>
                    <a:pt x="495871" y="98298"/>
                  </a:lnTo>
                  <a:lnTo>
                    <a:pt x="460248" y="120396"/>
                  </a:lnTo>
                  <a:lnTo>
                    <a:pt x="417576" y="132588"/>
                  </a:lnTo>
                  <a:lnTo>
                    <a:pt x="399288" y="137160"/>
                  </a:lnTo>
                  <a:lnTo>
                    <a:pt x="381000" y="138684"/>
                  </a:lnTo>
                  <a:lnTo>
                    <a:pt x="361188" y="141732"/>
                  </a:lnTo>
                  <a:lnTo>
                    <a:pt x="341376" y="143256"/>
                  </a:lnTo>
                  <a:lnTo>
                    <a:pt x="321564" y="144665"/>
                  </a:lnTo>
                  <a:lnTo>
                    <a:pt x="275844" y="144665"/>
                  </a:lnTo>
                  <a:lnTo>
                    <a:pt x="236220" y="141732"/>
                  </a:lnTo>
                  <a:lnTo>
                    <a:pt x="198120" y="135636"/>
                  </a:lnTo>
                  <a:lnTo>
                    <a:pt x="150876" y="124968"/>
                  </a:lnTo>
                  <a:lnTo>
                    <a:pt x="137160" y="118872"/>
                  </a:lnTo>
                  <a:lnTo>
                    <a:pt x="124968" y="114300"/>
                  </a:lnTo>
                  <a:lnTo>
                    <a:pt x="115824" y="108204"/>
                  </a:lnTo>
                  <a:lnTo>
                    <a:pt x="108204" y="103632"/>
                  </a:lnTo>
                  <a:lnTo>
                    <a:pt x="99060" y="94488"/>
                  </a:lnTo>
                  <a:lnTo>
                    <a:pt x="97231" y="89916"/>
                  </a:lnTo>
                  <a:lnTo>
                    <a:pt x="96342" y="85509"/>
                  </a:lnTo>
                  <a:lnTo>
                    <a:pt x="97536" y="80772"/>
                  </a:lnTo>
                  <a:lnTo>
                    <a:pt x="96012" y="83820"/>
                  </a:lnTo>
                  <a:lnTo>
                    <a:pt x="97536" y="80010"/>
                  </a:lnTo>
                  <a:lnTo>
                    <a:pt x="98145" y="78486"/>
                  </a:lnTo>
                  <a:lnTo>
                    <a:pt x="99060" y="77343"/>
                  </a:lnTo>
                  <a:lnTo>
                    <a:pt x="102108" y="73533"/>
                  </a:lnTo>
                  <a:lnTo>
                    <a:pt x="103632" y="71628"/>
                  </a:lnTo>
                  <a:lnTo>
                    <a:pt x="108204" y="67056"/>
                  </a:lnTo>
                  <a:lnTo>
                    <a:pt x="117348" y="60960"/>
                  </a:lnTo>
                  <a:lnTo>
                    <a:pt x="126492" y="56388"/>
                  </a:lnTo>
                  <a:lnTo>
                    <a:pt x="137160" y="51816"/>
                  </a:lnTo>
                  <a:lnTo>
                    <a:pt x="150876" y="45720"/>
                  </a:lnTo>
                  <a:lnTo>
                    <a:pt x="166116" y="41148"/>
                  </a:lnTo>
                  <a:lnTo>
                    <a:pt x="181356" y="38100"/>
                  </a:lnTo>
                  <a:lnTo>
                    <a:pt x="198120" y="35052"/>
                  </a:lnTo>
                  <a:lnTo>
                    <a:pt x="217932" y="32004"/>
                  </a:lnTo>
                  <a:lnTo>
                    <a:pt x="236220" y="28956"/>
                  </a:lnTo>
                  <a:lnTo>
                    <a:pt x="257556" y="27432"/>
                  </a:lnTo>
                  <a:lnTo>
                    <a:pt x="275844" y="26022"/>
                  </a:lnTo>
                  <a:lnTo>
                    <a:pt x="321564" y="25908"/>
                  </a:lnTo>
                  <a:lnTo>
                    <a:pt x="344424" y="27647"/>
                  </a:lnTo>
                  <a:lnTo>
                    <a:pt x="362712" y="28956"/>
                  </a:lnTo>
                  <a:lnTo>
                    <a:pt x="381000" y="32004"/>
                  </a:lnTo>
                  <a:lnTo>
                    <a:pt x="448056" y="47244"/>
                  </a:lnTo>
                  <a:lnTo>
                    <a:pt x="483108" y="62484"/>
                  </a:lnTo>
                  <a:lnTo>
                    <a:pt x="496824" y="73533"/>
                  </a:lnTo>
                  <a:lnTo>
                    <a:pt x="501396" y="79248"/>
                  </a:lnTo>
                  <a:lnTo>
                    <a:pt x="498348" y="76200"/>
                  </a:lnTo>
                  <a:lnTo>
                    <a:pt x="501611" y="81635"/>
                  </a:lnTo>
                  <a:lnTo>
                    <a:pt x="502577" y="85509"/>
                  </a:lnTo>
                  <a:lnTo>
                    <a:pt x="502577" y="44831"/>
                  </a:lnTo>
                  <a:lnTo>
                    <a:pt x="495300" y="39624"/>
                  </a:lnTo>
                  <a:lnTo>
                    <a:pt x="470916" y="27432"/>
                  </a:lnTo>
                  <a:lnTo>
                    <a:pt x="455676" y="22860"/>
                  </a:lnTo>
                  <a:lnTo>
                    <a:pt x="438912" y="16764"/>
                  </a:lnTo>
                  <a:lnTo>
                    <a:pt x="422148" y="13716"/>
                  </a:lnTo>
                  <a:lnTo>
                    <a:pt x="403860" y="9144"/>
                  </a:lnTo>
                  <a:lnTo>
                    <a:pt x="385572" y="6096"/>
                  </a:lnTo>
                  <a:lnTo>
                    <a:pt x="364236" y="3048"/>
                  </a:lnTo>
                  <a:lnTo>
                    <a:pt x="342900" y="1524"/>
                  </a:lnTo>
                  <a:lnTo>
                    <a:pt x="320040" y="1422"/>
                  </a:lnTo>
                  <a:lnTo>
                    <a:pt x="298704" y="0"/>
                  </a:lnTo>
                  <a:lnTo>
                    <a:pt x="277368" y="1422"/>
                  </a:lnTo>
                  <a:lnTo>
                    <a:pt x="254508" y="1524"/>
                  </a:lnTo>
                  <a:lnTo>
                    <a:pt x="233172" y="4572"/>
                  </a:lnTo>
                  <a:lnTo>
                    <a:pt x="213360" y="6096"/>
                  </a:lnTo>
                  <a:lnTo>
                    <a:pt x="193548" y="9144"/>
                  </a:lnTo>
                  <a:lnTo>
                    <a:pt x="175260" y="13716"/>
                  </a:lnTo>
                  <a:lnTo>
                    <a:pt x="158496" y="16764"/>
                  </a:lnTo>
                  <a:lnTo>
                    <a:pt x="141732" y="22860"/>
                  </a:lnTo>
                  <a:lnTo>
                    <a:pt x="128016" y="27432"/>
                  </a:lnTo>
                  <a:lnTo>
                    <a:pt x="114300" y="33528"/>
                  </a:lnTo>
                  <a:lnTo>
                    <a:pt x="102108" y="41148"/>
                  </a:lnTo>
                  <a:lnTo>
                    <a:pt x="92964" y="47244"/>
                  </a:lnTo>
                  <a:lnTo>
                    <a:pt x="91440" y="47244"/>
                  </a:lnTo>
                  <a:lnTo>
                    <a:pt x="82296" y="56388"/>
                  </a:lnTo>
                  <a:lnTo>
                    <a:pt x="77724" y="62484"/>
                  </a:lnTo>
                  <a:lnTo>
                    <a:pt x="77724" y="64008"/>
                  </a:lnTo>
                  <a:lnTo>
                    <a:pt x="76200" y="64008"/>
                  </a:lnTo>
                  <a:lnTo>
                    <a:pt x="76200" y="65532"/>
                  </a:lnTo>
                  <a:lnTo>
                    <a:pt x="73152" y="73152"/>
                  </a:lnTo>
                  <a:lnTo>
                    <a:pt x="71628" y="73152"/>
                  </a:lnTo>
                  <a:lnTo>
                    <a:pt x="71628" y="76200"/>
                  </a:lnTo>
                  <a:lnTo>
                    <a:pt x="70104" y="83820"/>
                  </a:lnTo>
                  <a:lnTo>
                    <a:pt x="70104" y="86868"/>
                  </a:lnTo>
                  <a:lnTo>
                    <a:pt x="71628" y="94488"/>
                  </a:lnTo>
                  <a:lnTo>
                    <a:pt x="71628" y="96012"/>
                  </a:lnTo>
                  <a:lnTo>
                    <a:pt x="73152" y="97536"/>
                  </a:lnTo>
                  <a:lnTo>
                    <a:pt x="76200" y="105156"/>
                  </a:lnTo>
                  <a:lnTo>
                    <a:pt x="76200" y="106680"/>
                  </a:lnTo>
                  <a:lnTo>
                    <a:pt x="77724" y="106680"/>
                  </a:lnTo>
                  <a:lnTo>
                    <a:pt x="77724" y="108204"/>
                  </a:lnTo>
                  <a:lnTo>
                    <a:pt x="82296" y="114300"/>
                  </a:lnTo>
                  <a:lnTo>
                    <a:pt x="83820" y="115824"/>
                  </a:lnTo>
                  <a:lnTo>
                    <a:pt x="92964" y="123444"/>
                  </a:lnTo>
                  <a:lnTo>
                    <a:pt x="96012" y="125615"/>
                  </a:lnTo>
                  <a:lnTo>
                    <a:pt x="103632" y="131064"/>
                  </a:lnTo>
                  <a:lnTo>
                    <a:pt x="143256" y="149352"/>
                  </a:lnTo>
                  <a:lnTo>
                    <a:pt x="193548" y="161544"/>
                  </a:lnTo>
                  <a:lnTo>
                    <a:pt x="209804" y="164058"/>
                  </a:lnTo>
                  <a:lnTo>
                    <a:pt x="144780" y="294119"/>
                  </a:lnTo>
                  <a:lnTo>
                    <a:pt x="167640" y="306311"/>
                  </a:lnTo>
                  <a:lnTo>
                    <a:pt x="236131" y="167855"/>
                  </a:lnTo>
                  <a:lnTo>
                    <a:pt x="257556" y="169367"/>
                  </a:lnTo>
                  <a:lnTo>
                    <a:pt x="275844" y="170586"/>
                  </a:lnTo>
                  <a:lnTo>
                    <a:pt x="321564" y="170688"/>
                  </a:lnTo>
                  <a:lnTo>
                    <a:pt x="344424" y="169164"/>
                  </a:lnTo>
                  <a:lnTo>
                    <a:pt x="364261" y="167754"/>
                  </a:lnTo>
                  <a:lnTo>
                    <a:pt x="432816" y="306311"/>
                  </a:lnTo>
                  <a:lnTo>
                    <a:pt x="455676" y="294119"/>
                  </a:lnTo>
                  <a:lnTo>
                    <a:pt x="390525" y="163830"/>
                  </a:lnTo>
                  <a:lnTo>
                    <a:pt x="405384" y="161544"/>
                  </a:lnTo>
                  <a:lnTo>
                    <a:pt x="423672" y="156972"/>
                  </a:lnTo>
                  <a:lnTo>
                    <a:pt x="440436" y="153924"/>
                  </a:lnTo>
                  <a:lnTo>
                    <a:pt x="455676" y="147828"/>
                  </a:lnTo>
                  <a:lnTo>
                    <a:pt x="470916" y="143256"/>
                  </a:lnTo>
                  <a:lnTo>
                    <a:pt x="484632" y="137160"/>
                  </a:lnTo>
                  <a:lnTo>
                    <a:pt x="495300" y="130492"/>
                  </a:lnTo>
                  <a:lnTo>
                    <a:pt x="496824" y="129540"/>
                  </a:lnTo>
                  <a:lnTo>
                    <a:pt x="501396" y="126492"/>
                  </a:lnTo>
                  <a:lnTo>
                    <a:pt x="502920" y="125476"/>
                  </a:lnTo>
                  <a:lnTo>
                    <a:pt x="505968" y="123444"/>
                  </a:lnTo>
                  <a:lnTo>
                    <a:pt x="513588" y="115824"/>
                  </a:lnTo>
                  <a:lnTo>
                    <a:pt x="515112" y="115824"/>
                  </a:lnTo>
                  <a:lnTo>
                    <a:pt x="515112" y="114300"/>
                  </a:lnTo>
                  <a:lnTo>
                    <a:pt x="521208" y="108204"/>
                  </a:lnTo>
                  <a:lnTo>
                    <a:pt x="521208" y="106680"/>
                  </a:lnTo>
                  <a:lnTo>
                    <a:pt x="522732" y="105156"/>
                  </a:lnTo>
                  <a:lnTo>
                    <a:pt x="525780" y="97536"/>
                  </a:lnTo>
                  <a:lnTo>
                    <a:pt x="525780" y="94488"/>
                  </a:lnTo>
                  <a:lnTo>
                    <a:pt x="527304" y="86868"/>
                  </a:lnTo>
                  <a:lnTo>
                    <a:pt x="527304" y="83820"/>
                  </a:lnTo>
                  <a:close/>
                </a:path>
                <a:path w="599440" h="306704">
                  <a:moveTo>
                    <a:pt x="598932" y="292595"/>
                  </a:moveTo>
                  <a:lnTo>
                    <a:pt x="527304" y="150863"/>
                  </a:lnTo>
                  <a:lnTo>
                    <a:pt x="505968" y="161531"/>
                  </a:lnTo>
                  <a:lnTo>
                    <a:pt x="576072" y="304787"/>
                  </a:lnTo>
                  <a:lnTo>
                    <a:pt x="598932" y="2925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522265" y="3777995"/>
              <a:ext cx="3120446" cy="1164394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510152" y="3777996"/>
              <a:ext cx="3147060" cy="1176655"/>
            </a:xfrm>
            <a:custGeom>
              <a:avLst/>
              <a:gdLst/>
              <a:ahLst/>
              <a:cxnLst/>
              <a:rect l="l" t="t" r="r" b="b"/>
              <a:pathLst>
                <a:path w="3147060" h="1176654">
                  <a:moveTo>
                    <a:pt x="39617" y="935735"/>
                  </a:moveTo>
                  <a:lnTo>
                    <a:pt x="35045" y="922019"/>
                  </a:lnTo>
                  <a:lnTo>
                    <a:pt x="30473" y="906779"/>
                  </a:lnTo>
                  <a:lnTo>
                    <a:pt x="27425" y="893063"/>
                  </a:lnTo>
                  <a:lnTo>
                    <a:pt x="24377" y="862583"/>
                  </a:lnTo>
                  <a:lnTo>
                    <a:pt x="24377" y="841158"/>
                  </a:lnTo>
                  <a:lnTo>
                    <a:pt x="0" y="839723"/>
                  </a:lnTo>
                  <a:lnTo>
                    <a:pt x="0" y="864107"/>
                  </a:lnTo>
                  <a:lnTo>
                    <a:pt x="3048" y="897635"/>
                  </a:lnTo>
                  <a:lnTo>
                    <a:pt x="6096" y="914399"/>
                  </a:lnTo>
                  <a:lnTo>
                    <a:pt x="10668" y="929639"/>
                  </a:lnTo>
                  <a:lnTo>
                    <a:pt x="16757" y="944879"/>
                  </a:lnTo>
                  <a:lnTo>
                    <a:pt x="24377" y="941831"/>
                  </a:lnTo>
                  <a:lnTo>
                    <a:pt x="24377" y="847343"/>
                  </a:lnTo>
                  <a:lnTo>
                    <a:pt x="25901" y="841247"/>
                  </a:lnTo>
                  <a:lnTo>
                    <a:pt x="25901" y="941222"/>
                  </a:lnTo>
                  <a:lnTo>
                    <a:pt x="39617" y="935735"/>
                  </a:lnTo>
                  <a:close/>
                </a:path>
                <a:path w="3147060" h="1176654">
                  <a:moveTo>
                    <a:pt x="76193" y="678179"/>
                  </a:moveTo>
                  <a:lnTo>
                    <a:pt x="53333" y="665987"/>
                  </a:lnTo>
                  <a:lnTo>
                    <a:pt x="35045" y="702563"/>
                  </a:lnTo>
                  <a:lnTo>
                    <a:pt x="27425" y="720851"/>
                  </a:lnTo>
                  <a:lnTo>
                    <a:pt x="13716" y="761999"/>
                  </a:lnTo>
                  <a:lnTo>
                    <a:pt x="38093" y="769619"/>
                  </a:lnTo>
                  <a:lnTo>
                    <a:pt x="39617" y="765047"/>
                  </a:lnTo>
                  <a:lnTo>
                    <a:pt x="44189" y="746759"/>
                  </a:lnTo>
                  <a:lnTo>
                    <a:pt x="51809" y="729995"/>
                  </a:lnTo>
                  <a:lnTo>
                    <a:pt x="59429" y="711707"/>
                  </a:lnTo>
                  <a:lnTo>
                    <a:pt x="67049" y="694943"/>
                  </a:lnTo>
                  <a:lnTo>
                    <a:pt x="76193" y="678179"/>
                  </a:lnTo>
                  <a:close/>
                </a:path>
                <a:path w="3147060" h="1176654">
                  <a:moveTo>
                    <a:pt x="175253" y="534923"/>
                  </a:moveTo>
                  <a:lnTo>
                    <a:pt x="155441" y="518159"/>
                  </a:lnTo>
                  <a:lnTo>
                    <a:pt x="146297" y="528827"/>
                  </a:lnTo>
                  <a:lnTo>
                    <a:pt x="115817" y="568451"/>
                  </a:lnTo>
                  <a:lnTo>
                    <a:pt x="102101" y="586739"/>
                  </a:lnTo>
                  <a:lnTo>
                    <a:pt x="92957" y="600455"/>
                  </a:lnTo>
                  <a:lnTo>
                    <a:pt x="114293" y="614171"/>
                  </a:lnTo>
                  <a:lnTo>
                    <a:pt x="123437" y="601979"/>
                  </a:lnTo>
                  <a:lnTo>
                    <a:pt x="137153" y="582167"/>
                  </a:lnTo>
                  <a:lnTo>
                    <a:pt x="150869" y="563879"/>
                  </a:lnTo>
                  <a:lnTo>
                    <a:pt x="166109" y="544067"/>
                  </a:lnTo>
                  <a:lnTo>
                    <a:pt x="175253" y="534923"/>
                  </a:lnTo>
                  <a:close/>
                </a:path>
                <a:path w="3147060" h="1176654">
                  <a:moveTo>
                    <a:pt x="297173" y="406907"/>
                  </a:moveTo>
                  <a:lnTo>
                    <a:pt x="278885" y="388619"/>
                  </a:lnTo>
                  <a:lnTo>
                    <a:pt x="257549" y="408431"/>
                  </a:lnTo>
                  <a:lnTo>
                    <a:pt x="217925" y="448055"/>
                  </a:lnTo>
                  <a:lnTo>
                    <a:pt x="207257" y="460247"/>
                  </a:lnTo>
                  <a:lnTo>
                    <a:pt x="225545" y="478535"/>
                  </a:lnTo>
                  <a:lnTo>
                    <a:pt x="236213" y="466343"/>
                  </a:lnTo>
                  <a:lnTo>
                    <a:pt x="275837" y="426719"/>
                  </a:lnTo>
                  <a:lnTo>
                    <a:pt x="297173" y="406907"/>
                  </a:lnTo>
                  <a:close/>
                </a:path>
                <a:path w="3147060" h="1176654">
                  <a:moveTo>
                    <a:pt x="431285" y="292607"/>
                  </a:moveTo>
                  <a:lnTo>
                    <a:pt x="414521" y="272795"/>
                  </a:lnTo>
                  <a:lnTo>
                    <a:pt x="396233" y="286511"/>
                  </a:lnTo>
                  <a:lnTo>
                    <a:pt x="371849" y="307847"/>
                  </a:lnTo>
                  <a:lnTo>
                    <a:pt x="347465" y="327659"/>
                  </a:lnTo>
                  <a:lnTo>
                    <a:pt x="336797" y="336803"/>
                  </a:lnTo>
                  <a:lnTo>
                    <a:pt x="353561" y="356615"/>
                  </a:lnTo>
                  <a:lnTo>
                    <a:pt x="364229" y="347471"/>
                  </a:lnTo>
                  <a:lnTo>
                    <a:pt x="388613" y="326135"/>
                  </a:lnTo>
                  <a:lnTo>
                    <a:pt x="412997" y="306323"/>
                  </a:lnTo>
                  <a:lnTo>
                    <a:pt x="431285" y="292607"/>
                  </a:lnTo>
                  <a:close/>
                </a:path>
                <a:path w="3147060" h="1176654">
                  <a:moveTo>
                    <a:pt x="573017" y="187451"/>
                  </a:moveTo>
                  <a:lnTo>
                    <a:pt x="559301" y="166115"/>
                  </a:lnTo>
                  <a:lnTo>
                    <a:pt x="531869" y="185927"/>
                  </a:lnTo>
                  <a:lnTo>
                    <a:pt x="502913" y="205739"/>
                  </a:lnTo>
                  <a:lnTo>
                    <a:pt x="475481" y="225551"/>
                  </a:lnTo>
                  <a:lnTo>
                    <a:pt x="490721" y="246887"/>
                  </a:lnTo>
                  <a:lnTo>
                    <a:pt x="573017" y="187451"/>
                  </a:lnTo>
                  <a:close/>
                </a:path>
                <a:path w="3147060" h="1176654">
                  <a:moveTo>
                    <a:pt x="722369" y="91439"/>
                  </a:moveTo>
                  <a:lnTo>
                    <a:pt x="708653" y="70103"/>
                  </a:lnTo>
                  <a:lnTo>
                    <a:pt x="681221" y="86867"/>
                  </a:lnTo>
                  <a:lnTo>
                    <a:pt x="650741" y="106679"/>
                  </a:lnTo>
                  <a:lnTo>
                    <a:pt x="623309" y="124967"/>
                  </a:lnTo>
                  <a:lnTo>
                    <a:pt x="637025" y="146303"/>
                  </a:lnTo>
                  <a:lnTo>
                    <a:pt x="664457" y="128015"/>
                  </a:lnTo>
                  <a:lnTo>
                    <a:pt x="694937" y="108203"/>
                  </a:lnTo>
                  <a:lnTo>
                    <a:pt x="722369" y="91439"/>
                  </a:lnTo>
                  <a:close/>
                </a:path>
                <a:path w="3147060" h="1176654">
                  <a:moveTo>
                    <a:pt x="876293" y="3047"/>
                  </a:moveTo>
                  <a:lnTo>
                    <a:pt x="874552" y="0"/>
                  </a:lnTo>
                  <a:lnTo>
                    <a:pt x="830878" y="0"/>
                  </a:lnTo>
                  <a:lnTo>
                    <a:pt x="778757" y="28955"/>
                  </a:lnTo>
                  <a:lnTo>
                    <a:pt x="775709" y="30479"/>
                  </a:lnTo>
                  <a:lnTo>
                    <a:pt x="787901" y="53339"/>
                  </a:lnTo>
                  <a:lnTo>
                    <a:pt x="792473" y="50291"/>
                  </a:lnTo>
                  <a:lnTo>
                    <a:pt x="859529" y="12191"/>
                  </a:lnTo>
                  <a:lnTo>
                    <a:pt x="876293" y="3047"/>
                  </a:lnTo>
                  <a:close/>
                </a:path>
                <a:path w="3147060" h="1176654">
                  <a:moveTo>
                    <a:pt x="3146672" y="0"/>
                  </a:moveTo>
                  <a:lnTo>
                    <a:pt x="3117980" y="0"/>
                  </a:lnTo>
                  <a:lnTo>
                    <a:pt x="3110478" y="12191"/>
                  </a:lnTo>
                  <a:lnTo>
                    <a:pt x="3099810" y="30479"/>
                  </a:lnTo>
                  <a:lnTo>
                    <a:pt x="3087618" y="47243"/>
                  </a:lnTo>
                  <a:lnTo>
                    <a:pt x="3108954" y="62483"/>
                  </a:lnTo>
                  <a:lnTo>
                    <a:pt x="3121146" y="44195"/>
                  </a:lnTo>
                  <a:lnTo>
                    <a:pt x="3133338" y="24383"/>
                  </a:lnTo>
                  <a:lnTo>
                    <a:pt x="3144006" y="4571"/>
                  </a:lnTo>
                  <a:lnTo>
                    <a:pt x="3146672" y="0"/>
                  </a:lnTo>
                  <a:close/>
                </a:path>
                <a:path w="3147060" h="1176654">
                  <a:moveTo>
                    <a:pt x="3061710" y="123443"/>
                  </a:moveTo>
                  <a:lnTo>
                    <a:pt x="3041898" y="106679"/>
                  </a:lnTo>
                  <a:lnTo>
                    <a:pt x="3026657" y="126491"/>
                  </a:lnTo>
                  <a:lnTo>
                    <a:pt x="2974841" y="182879"/>
                  </a:lnTo>
                  <a:lnTo>
                    <a:pt x="2993129" y="199643"/>
                  </a:lnTo>
                  <a:lnTo>
                    <a:pt x="3046470" y="141731"/>
                  </a:lnTo>
                  <a:lnTo>
                    <a:pt x="3061710" y="123443"/>
                  </a:lnTo>
                  <a:close/>
                </a:path>
                <a:path w="3147060" h="1176654">
                  <a:moveTo>
                    <a:pt x="2938265" y="254507"/>
                  </a:moveTo>
                  <a:lnTo>
                    <a:pt x="2921501" y="236219"/>
                  </a:lnTo>
                  <a:lnTo>
                    <a:pt x="2912357" y="243839"/>
                  </a:lnTo>
                  <a:lnTo>
                    <a:pt x="2891021" y="263651"/>
                  </a:lnTo>
                  <a:lnTo>
                    <a:pt x="2845301" y="303275"/>
                  </a:lnTo>
                  <a:lnTo>
                    <a:pt x="2862065" y="323087"/>
                  </a:lnTo>
                  <a:lnTo>
                    <a:pt x="2907785" y="283463"/>
                  </a:lnTo>
                  <a:lnTo>
                    <a:pt x="2930645" y="262127"/>
                  </a:lnTo>
                  <a:lnTo>
                    <a:pt x="2938265" y="254507"/>
                  </a:lnTo>
                  <a:close/>
                </a:path>
                <a:path w="3147060" h="1176654">
                  <a:moveTo>
                    <a:pt x="2802629" y="370331"/>
                  </a:moveTo>
                  <a:lnTo>
                    <a:pt x="2787389" y="350519"/>
                  </a:lnTo>
                  <a:lnTo>
                    <a:pt x="2770625" y="364235"/>
                  </a:lnTo>
                  <a:lnTo>
                    <a:pt x="2718809" y="403859"/>
                  </a:lnTo>
                  <a:lnTo>
                    <a:pt x="2706617" y="413003"/>
                  </a:lnTo>
                  <a:lnTo>
                    <a:pt x="2721857" y="432815"/>
                  </a:lnTo>
                  <a:lnTo>
                    <a:pt x="2734049" y="423671"/>
                  </a:lnTo>
                  <a:lnTo>
                    <a:pt x="2759957" y="403859"/>
                  </a:lnTo>
                  <a:lnTo>
                    <a:pt x="2787389" y="384047"/>
                  </a:lnTo>
                  <a:lnTo>
                    <a:pt x="2802629" y="370331"/>
                  </a:lnTo>
                  <a:close/>
                </a:path>
                <a:path w="3147060" h="1176654">
                  <a:moveTo>
                    <a:pt x="2659373" y="477011"/>
                  </a:moveTo>
                  <a:lnTo>
                    <a:pt x="2645657" y="455675"/>
                  </a:lnTo>
                  <a:lnTo>
                    <a:pt x="2634989" y="463295"/>
                  </a:lnTo>
                  <a:lnTo>
                    <a:pt x="2604509" y="483107"/>
                  </a:lnTo>
                  <a:lnTo>
                    <a:pt x="2575553" y="502919"/>
                  </a:lnTo>
                  <a:lnTo>
                    <a:pt x="2560313" y="512063"/>
                  </a:lnTo>
                  <a:lnTo>
                    <a:pt x="2574029" y="533399"/>
                  </a:lnTo>
                  <a:lnTo>
                    <a:pt x="2589269" y="524255"/>
                  </a:lnTo>
                  <a:lnTo>
                    <a:pt x="2619749" y="504443"/>
                  </a:lnTo>
                  <a:lnTo>
                    <a:pt x="2648705" y="484631"/>
                  </a:lnTo>
                  <a:lnTo>
                    <a:pt x="2659373" y="477011"/>
                  </a:lnTo>
                  <a:close/>
                </a:path>
                <a:path w="3147060" h="1176654">
                  <a:moveTo>
                    <a:pt x="2510021" y="574547"/>
                  </a:moveTo>
                  <a:lnTo>
                    <a:pt x="2496305" y="553211"/>
                  </a:lnTo>
                  <a:lnTo>
                    <a:pt x="2482589" y="562355"/>
                  </a:lnTo>
                  <a:lnTo>
                    <a:pt x="2449061" y="580643"/>
                  </a:lnTo>
                  <a:lnTo>
                    <a:pt x="2417057" y="600455"/>
                  </a:lnTo>
                  <a:lnTo>
                    <a:pt x="2409437" y="605027"/>
                  </a:lnTo>
                  <a:lnTo>
                    <a:pt x="2421629" y="626363"/>
                  </a:lnTo>
                  <a:lnTo>
                    <a:pt x="2429249" y="621791"/>
                  </a:lnTo>
                  <a:lnTo>
                    <a:pt x="2462777" y="603503"/>
                  </a:lnTo>
                  <a:lnTo>
                    <a:pt x="2494781" y="583691"/>
                  </a:lnTo>
                  <a:lnTo>
                    <a:pt x="2510021" y="574547"/>
                  </a:lnTo>
                  <a:close/>
                </a:path>
                <a:path w="3147060" h="1176654">
                  <a:moveTo>
                    <a:pt x="2356097" y="664463"/>
                  </a:moveTo>
                  <a:lnTo>
                    <a:pt x="2343905" y="641603"/>
                  </a:lnTo>
                  <a:lnTo>
                    <a:pt x="2279897" y="675131"/>
                  </a:lnTo>
                  <a:lnTo>
                    <a:pt x="2253989" y="688847"/>
                  </a:lnTo>
                  <a:lnTo>
                    <a:pt x="2266181" y="711707"/>
                  </a:lnTo>
                  <a:lnTo>
                    <a:pt x="2292089" y="697991"/>
                  </a:lnTo>
                  <a:lnTo>
                    <a:pt x="2356097" y="664463"/>
                  </a:lnTo>
                  <a:close/>
                </a:path>
                <a:path w="3147060" h="1176654">
                  <a:moveTo>
                    <a:pt x="2197601" y="746759"/>
                  </a:moveTo>
                  <a:lnTo>
                    <a:pt x="2185409" y="723899"/>
                  </a:lnTo>
                  <a:lnTo>
                    <a:pt x="2135117" y="748283"/>
                  </a:lnTo>
                  <a:lnTo>
                    <a:pt x="2093969" y="766571"/>
                  </a:lnTo>
                  <a:lnTo>
                    <a:pt x="2106161" y="789431"/>
                  </a:lnTo>
                  <a:lnTo>
                    <a:pt x="2145785" y="771143"/>
                  </a:lnTo>
                  <a:lnTo>
                    <a:pt x="2197601" y="746759"/>
                  </a:lnTo>
                  <a:close/>
                </a:path>
                <a:path w="3147060" h="1176654">
                  <a:moveTo>
                    <a:pt x="2036057" y="821435"/>
                  </a:moveTo>
                  <a:lnTo>
                    <a:pt x="2025389" y="798575"/>
                  </a:lnTo>
                  <a:lnTo>
                    <a:pt x="1981193" y="818387"/>
                  </a:lnTo>
                  <a:lnTo>
                    <a:pt x="1932425" y="838199"/>
                  </a:lnTo>
                  <a:lnTo>
                    <a:pt x="1943093" y="862583"/>
                  </a:lnTo>
                  <a:lnTo>
                    <a:pt x="1991861" y="841247"/>
                  </a:lnTo>
                  <a:lnTo>
                    <a:pt x="2036057" y="821435"/>
                  </a:lnTo>
                  <a:close/>
                </a:path>
                <a:path w="3147060" h="1176654">
                  <a:moveTo>
                    <a:pt x="1816188" y="886270"/>
                  </a:moveTo>
                  <a:lnTo>
                    <a:pt x="1767833" y="903731"/>
                  </a:lnTo>
                  <a:lnTo>
                    <a:pt x="1776977" y="928115"/>
                  </a:lnTo>
                  <a:lnTo>
                    <a:pt x="1813553" y="913891"/>
                  </a:lnTo>
                  <a:lnTo>
                    <a:pt x="1813553" y="891539"/>
                  </a:lnTo>
                  <a:lnTo>
                    <a:pt x="1816188" y="886270"/>
                  </a:lnTo>
                  <a:close/>
                </a:path>
                <a:path w="3147060" h="1176654">
                  <a:moveTo>
                    <a:pt x="1831841" y="906779"/>
                  </a:moveTo>
                  <a:lnTo>
                    <a:pt x="1822697" y="883919"/>
                  </a:lnTo>
                  <a:lnTo>
                    <a:pt x="1816188" y="886270"/>
                  </a:lnTo>
                  <a:lnTo>
                    <a:pt x="1813553" y="891539"/>
                  </a:lnTo>
                  <a:lnTo>
                    <a:pt x="1815077" y="897635"/>
                  </a:lnTo>
                  <a:lnTo>
                    <a:pt x="1815077" y="903731"/>
                  </a:lnTo>
                  <a:lnTo>
                    <a:pt x="1821173" y="908303"/>
                  </a:lnTo>
                  <a:lnTo>
                    <a:pt x="1827269" y="908303"/>
                  </a:lnTo>
                  <a:lnTo>
                    <a:pt x="1827269" y="908557"/>
                  </a:lnTo>
                  <a:lnTo>
                    <a:pt x="1831841" y="906779"/>
                  </a:lnTo>
                  <a:close/>
                </a:path>
                <a:path w="3147060" h="1176654">
                  <a:moveTo>
                    <a:pt x="1827269" y="908557"/>
                  </a:moveTo>
                  <a:lnTo>
                    <a:pt x="1827269" y="908303"/>
                  </a:lnTo>
                  <a:lnTo>
                    <a:pt x="1821173" y="908303"/>
                  </a:lnTo>
                  <a:lnTo>
                    <a:pt x="1815077" y="903731"/>
                  </a:lnTo>
                  <a:lnTo>
                    <a:pt x="1815077" y="897635"/>
                  </a:lnTo>
                  <a:lnTo>
                    <a:pt x="1813553" y="891539"/>
                  </a:lnTo>
                  <a:lnTo>
                    <a:pt x="1813553" y="913891"/>
                  </a:lnTo>
                  <a:lnTo>
                    <a:pt x="1827269" y="908557"/>
                  </a:lnTo>
                  <a:close/>
                </a:path>
                <a:path w="3147060" h="1176654">
                  <a:moveTo>
                    <a:pt x="1822697" y="883919"/>
                  </a:moveTo>
                  <a:lnTo>
                    <a:pt x="1816601" y="885443"/>
                  </a:lnTo>
                  <a:lnTo>
                    <a:pt x="1816188" y="886270"/>
                  </a:lnTo>
                  <a:lnTo>
                    <a:pt x="1822697" y="883919"/>
                  </a:lnTo>
                  <a:close/>
                </a:path>
                <a:path w="3147060" h="1176654">
                  <a:moveTo>
                    <a:pt x="1871465" y="891539"/>
                  </a:moveTo>
                  <a:lnTo>
                    <a:pt x="1862321" y="867155"/>
                  </a:lnTo>
                  <a:lnTo>
                    <a:pt x="1822697" y="883919"/>
                  </a:lnTo>
                  <a:lnTo>
                    <a:pt x="1827269" y="895349"/>
                  </a:lnTo>
                  <a:lnTo>
                    <a:pt x="1827269" y="882395"/>
                  </a:lnTo>
                  <a:lnTo>
                    <a:pt x="1831841" y="906779"/>
                  </a:lnTo>
                  <a:lnTo>
                    <a:pt x="1871465" y="891539"/>
                  </a:lnTo>
                  <a:close/>
                </a:path>
                <a:path w="3147060" h="1176654">
                  <a:moveTo>
                    <a:pt x="1705349" y="954023"/>
                  </a:moveTo>
                  <a:lnTo>
                    <a:pt x="1696205" y="931163"/>
                  </a:lnTo>
                  <a:lnTo>
                    <a:pt x="1661153" y="943355"/>
                  </a:lnTo>
                  <a:lnTo>
                    <a:pt x="1601717" y="963167"/>
                  </a:lnTo>
                  <a:lnTo>
                    <a:pt x="1609337" y="987551"/>
                  </a:lnTo>
                  <a:lnTo>
                    <a:pt x="1668773" y="967739"/>
                  </a:lnTo>
                  <a:lnTo>
                    <a:pt x="1705349" y="954023"/>
                  </a:lnTo>
                  <a:close/>
                </a:path>
                <a:path w="3147060" h="1176654">
                  <a:moveTo>
                    <a:pt x="1536185" y="1011935"/>
                  </a:moveTo>
                  <a:lnTo>
                    <a:pt x="1528565" y="987551"/>
                  </a:lnTo>
                  <a:lnTo>
                    <a:pt x="1501133" y="995171"/>
                  </a:lnTo>
                  <a:lnTo>
                    <a:pt x="1431029" y="1016507"/>
                  </a:lnTo>
                  <a:lnTo>
                    <a:pt x="1438649" y="1040891"/>
                  </a:lnTo>
                  <a:lnTo>
                    <a:pt x="1508753" y="1019555"/>
                  </a:lnTo>
                  <a:lnTo>
                    <a:pt x="1536185" y="1011935"/>
                  </a:lnTo>
                  <a:close/>
                </a:path>
                <a:path w="3147060" h="1176654">
                  <a:moveTo>
                    <a:pt x="1365497" y="1060703"/>
                  </a:moveTo>
                  <a:lnTo>
                    <a:pt x="1357877" y="1036319"/>
                  </a:lnTo>
                  <a:lnTo>
                    <a:pt x="1344161" y="1040891"/>
                  </a:lnTo>
                  <a:lnTo>
                    <a:pt x="1267961" y="1060703"/>
                  </a:lnTo>
                  <a:lnTo>
                    <a:pt x="1260341" y="1062227"/>
                  </a:lnTo>
                  <a:lnTo>
                    <a:pt x="1266437" y="1086611"/>
                  </a:lnTo>
                  <a:lnTo>
                    <a:pt x="1274057" y="1085087"/>
                  </a:lnTo>
                  <a:lnTo>
                    <a:pt x="1351781" y="1065275"/>
                  </a:lnTo>
                  <a:lnTo>
                    <a:pt x="1365497" y="1060703"/>
                  </a:lnTo>
                  <a:close/>
                </a:path>
                <a:path w="3147060" h="1176654">
                  <a:moveTo>
                    <a:pt x="1191761" y="1103375"/>
                  </a:moveTo>
                  <a:lnTo>
                    <a:pt x="1187189" y="1078991"/>
                  </a:lnTo>
                  <a:lnTo>
                    <a:pt x="1118609" y="1094231"/>
                  </a:lnTo>
                  <a:lnTo>
                    <a:pt x="1088129" y="1100327"/>
                  </a:lnTo>
                  <a:lnTo>
                    <a:pt x="1092701" y="1124711"/>
                  </a:lnTo>
                  <a:lnTo>
                    <a:pt x="1124705" y="1118615"/>
                  </a:lnTo>
                  <a:lnTo>
                    <a:pt x="1191761" y="1103375"/>
                  </a:lnTo>
                  <a:close/>
                </a:path>
                <a:path w="3147060" h="1176654">
                  <a:moveTo>
                    <a:pt x="1016501" y="1138427"/>
                  </a:moveTo>
                  <a:lnTo>
                    <a:pt x="1013453" y="1112519"/>
                  </a:lnTo>
                  <a:lnTo>
                    <a:pt x="975353" y="1120139"/>
                  </a:lnTo>
                  <a:lnTo>
                    <a:pt x="912869" y="1129283"/>
                  </a:lnTo>
                  <a:lnTo>
                    <a:pt x="915917" y="1153667"/>
                  </a:lnTo>
                  <a:lnTo>
                    <a:pt x="979925" y="1144523"/>
                  </a:lnTo>
                  <a:lnTo>
                    <a:pt x="1016501" y="1138427"/>
                  </a:lnTo>
                  <a:close/>
                </a:path>
                <a:path w="3147060" h="1176654">
                  <a:moveTo>
                    <a:pt x="839717" y="1162811"/>
                  </a:moveTo>
                  <a:lnTo>
                    <a:pt x="838193" y="1138427"/>
                  </a:lnTo>
                  <a:lnTo>
                    <a:pt x="772661" y="1144523"/>
                  </a:lnTo>
                  <a:lnTo>
                    <a:pt x="736085" y="1146047"/>
                  </a:lnTo>
                  <a:lnTo>
                    <a:pt x="739133" y="1171955"/>
                  </a:lnTo>
                  <a:lnTo>
                    <a:pt x="774185" y="1168907"/>
                  </a:lnTo>
                  <a:lnTo>
                    <a:pt x="839717" y="1162811"/>
                  </a:lnTo>
                  <a:close/>
                </a:path>
                <a:path w="3147060" h="1176654">
                  <a:moveTo>
                    <a:pt x="661409" y="1175003"/>
                  </a:moveTo>
                  <a:lnTo>
                    <a:pt x="661409" y="1150619"/>
                  </a:lnTo>
                  <a:lnTo>
                    <a:pt x="646169" y="1150619"/>
                  </a:lnTo>
                  <a:lnTo>
                    <a:pt x="586733" y="1152143"/>
                  </a:lnTo>
                  <a:lnTo>
                    <a:pt x="560825" y="1150619"/>
                  </a:lnTo>
                  <a:lnTo>
                    <a:pt x="559301" y="1176527"/>
                  </a:lnTo>
                  <a:lnTo>
                    <a:pt x="647693" y="1176527"/>
                  </a:lnTo>
                  <a:lnTo>
                    <a:pt x="661409" y="1175003"/>
                  </a:lnTo>
                  <a:close/>
                </a:path>
                <a:path w="3147060" h="1176654">
                  <a:moveTo>
                    <a:pt x="484625" y="1147571"/>
                  </a:moveTo>
                  <a:lnTo>
                    <a:pt x="475481" y="1147571"/>
                  </a:lnTo>
                  <a:lnTo>
                    <a:pt x="423665" y="1141475"/>
                  </a:lnTo>
                  <a:lnTo>
                    <a:pt x="384041" y="1136903"/>
                  </a:lnTo>
                  <a:lnTo>
                    <a:pt x="380993" y="1161287"/>
                  </a:lnTo>
                  <a:lnTo>
                    <a:pt x="420617" y="1167383"/>
                  </a:lnTo>
                  <a:lnTo>
                    <a:pt x="473957" y="1171955"/>
                  </a:lnTo>
                  <a:lnTo>
                    <a:pt x="483101" y="1173479"/>
                  </a:lnTo>
                  <a:lnTo>
                    <a:pt x="484625" y="1147571"/>
                  </a:lnTo>
                  <a:close/>
                </a:path>
                <a:path w="3147060" h="1176654">
                  <a:moveTo>
                    <a:pt x="310889" y="1121663"/>
                  </a:moveTo>
                  <a:lnTo>
                    <a:pt x="283457" y="1115567"/>
                  </a:lnTo>
                  <a:lnTo>
                    <a:pt x="242309" y="1101851"/>
                  </a:lnTo>
                  <a:lnTo>
                    <a:pt x="216401" y="1091183"/>
                  </a:lnTo>
                  <a:lnTo>
                    <a:pt x="207257" y="1115567"/>
                  </a:lnTo>
                  <a:lnTo>
                    <a:pt x="234689" y="1126235"/>
                  </a:lnTo>
                  <a:lnTo>
                    <a:pt x="277361" y="1139951"/>
                  </a:lnTo>
                  <a:lnTo>
                    <a:pt x="304793" y="1146047"/>
                  </a:lnTo>
                  <a:lnTo>
                    <a:pt x="310889" y="1121663"/>
                  </a:lnTo>
                  <a:close/>
                </a:path>
                <a:path w="3147060" h="1176654">
                  <a:moveTo>
                    <a:pt x="149345" y="1059179"/>
                  </a:moveTo>
                  <a:lnTo>
                    <a:pt x="140201" y="1053083"/>
                  </a:lnTo>
                  <a:lnTo>
                    <a:pt x="112769" y="1033271"/>
                  </a:lnTo>
                  <a:lnTo>
                    <a:pt x="88385" y="1010411"/>
                  </a:lnTo>
                  <a:lnTo>
                    <a:pt x="76193" y="996695"/>
                  </a:lnTo>
                  <a:lnTo>
                    <a:pt x="56381" y="1011935"/>
                  </a:lnTo>
                  <a:lnTo>
                    <a:pt x="71621" y="1030223"/>
                  </a:lnTo>
                  <a:lnTo>
                    <a:pt x="97529" y="1053083"/>
                  </a:lnTo>
                  <a:lnTo>
                    <a:pt x="126485" y="1074419"/>
                  </a:lnTo>
                  <a:lnTo>
                    <a:pt x="137153" y="1080515"/>
                  </a:lnTo>
                  <a:lnTo>
                    <a:pt x="149345" y="1059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250076" y="3777995"/>
              <a:ext cx="2346788" cy="516694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236838" y="3777996"/>
              <a:ext cx="2356485" cy="528955"/>
            </a:xfrm>
            <a:custGeom>
              <a:avLst/>
              <a:gdLst/>
              <a:ahLst/>
              <a:cxnLst/>
              <a:rect l="l" t="t" r="r" b="b"/>
              <a:pathLst>
                <a:path w="2356485" h="528954">
                  <a:moveTo>
                    <a:pt x="41148" y="288035"/>
                  </a:moveTo>
                  <a:lnTo>
                    <a:pt x="35052" y="274319"/>
                  </a:lnTo>
                  <a:lnTo>
                    <a:pt x="32004" y="259079"/>
                  </a:lnTo>
                  <a:lnTo>
                    <a:pt x="28956" y="245363"/>
                  </a:lnTo>
                  <a:lnTo>
                    <a:pt x="25908" y="230123"/>
                  </a:lnTo>
                  <a:lnTo>
                    <a:pt x="25908" y="193547"/>
                  </a:lnTo>
                  <a:lnTo>
                    <a:pt x="0" y="192023"/>
                  </a:lnTo>
                  <a:lnTo>
                    <a:pt x="0" y="216407"/>
                  </a:lnTo>
                  <a:lnTo>
                    <a:pt x="3048" y="249935"/>
                  </a:lnTo>
                  <a:lnTo>
                    <a:pt x="7620" y="266699"/>
                  </a:lnTo>
                  <a:lnTo>
                    <a:pt x="10668" y="281939"/>
                  </a:lnTo>
                  <a:lnTo>
                    <a:pt x="16764" y="297179"/>
                  </a:lnTo>
                  <a:lnTo>
                    <a:pt x="18288" y="301751"/>
                  </a:lnTo>
                  <a:lnTo>
                    <a:pt x="22860" y="306323"/>
                  </a:lnTo>
                  <a:lnTo>
                    <a:pt x="28956" y="306323"/>
                  </a:lnTo>
                  <a:lnTo>
                    <a:pt x="28956" y="280415"/>
                  </a:lnTo>
                  <a:lnTo>
                    <a:pt x="41148" y="288035"/>
                  </a:lnTo>
                  <a:close/>
                </a:path>
                <a:path w="2356485" h="528954">
                  <a:moveTo>
                    <a:pt x="76200" y="30479"/>
                  </a:moveTo>
                  <a:lnTo>
                    <a:pt x="53340" y="18287"/>
                  </a:lnTo>
                  <a:lnTo>
                    <a:pt x="44196" y="35051"/>
                  </a:lnTo>
                  <a:lnTo>
                    <a:pt x="36576" y="54863"/>
                  </a:lnTo>
                  <a:lnTo>
                    <a:pt x="21336" y="91439"/>
                  </a:lnTo>
                  <a:lnTo>
                    <a:pt x="15240" y="109727"/>
                  </a:lnTo>
                  <a:lnTo>
                    <a:pt x="13716" y="115823"/>
                  </a:lnTo>
                  <a:lnTo>
                    <a:pt x="38100" y="121919"/>
                  </a:lnTo>
                  <a:lnTo>
                    <a:pt x="45720" y="99059"/>
                  </a:lnTo>
                  <a:lnTo>
                    <a:pt x="51816" y="82295"/>
                  </a:lnTo>
                  <a:lnTo>
                    <a:pt x="59436" y="64007"/>
                  </a:lnTo>
                  <a:lnTo>
                    <a:pt x="68580" y="47243"/>
                  </a:lnTo>
                  <a:lnTo>
                    <a:pt x="76200" y="30479"/>
                  </a:lnTo>
                  <a:close/>
                </a:path>
                <a:path w="2356485" h="528954">
                  <a:moveTo>
                    <a:pt x="2356104" y="16763"/>
                  </a:moveTo>
                  <a:lnTo>
                    <a:pt x="2347163" y="0"/>
                  </a:lnTo>
                  <a:lnTo>
                    <a:pt x="2332273" y="0"/>
                  </a:lnTo>
                  <a:lnTo>
                    <a:pt x="2279904" y="27431"/>
                  </a:lnTo>
                  <a:lnTo>
                    <a:pt x="2253996" y="41147"/>
                  </a:lnTo>
                  <a:lnTo>
                    <a:pt x="2266188" y="64007"/>
                  </a:lnTo>
                  <a:lnTo>
                    <a:pt x="2292096" y="50291"/>
                  </a:lnTo>
                  <a:lnTo>
                    <a:pt x="2356104" y="16763"/>
                  </a:lnTo>
                  <a:close/>
                </a:path>
                <a:path w="2356485" h="528954">
                  <a:moveTo>
                    <a:pt x="2197608" y="99059"/>
                  </a:moveTo>
                  <a:lnTo>
                    <a:pt x="2186940" y="76199"/>
                  </a:lnTo>
                  <a:lnTo>
                    <a:pt x="2135124" y="100583"/>
                  </a:lnTo>
                  <a:lnTo>
                    <a:pt x="2095500" y="118871"/>
                  </a:lnTo>
                  <a:lnTo>
                    <a:pt x="2106168" y="141731"/>
                  </a:lnTo>
                  <a:lnTo>
                    <a:pt x="2145792" y="123443"/>
                  </a:lnTo>
                  <a:lnTo>
                    <a:pt x="2197608" y="99059"/>
                  </a:lnTo>
                  <a:close/>
                </a:path>
                <a:path w="2356485" h="528954">
                  <a:moveTo>
                    <a:pt x="2036064" y="173735"/>
                  </a:moveTo>
                  <a:lnTo>
                    <a:pt x="2025396" y="150875"/>
                  </a:lnTo>
                  <a:lnTo>
                    <a:pt x="1982724" y="170687"/>
                  </a:lnTo>
                  <a:lnTo>
                    <a:pt x="1932432" y="190499"/>
                  </a:lnTo>
                  <a:lnTo>
                    <a:pt x="1943100" y="214883"/>
                  </a:lnTo>
                  <a:lnTo>
                    <a:pt x="1991868" y="193547"/>
                  </a:lnTo>
                  <a:lnTo>
                    <a:pt x="2036064" y="173735"/>
                  </a:lnTo>
                  <a:close/>
                </a:path>
                <a:path w="2356485" h="528954">
                  <a:moveTo>
                    <a:pt x="1816153" y="238652"/>
                  </a:moveTo>
                  <a:lnTo>
                    <a:pt x="1769364" y="256031"/>
                  </a:lnTo>
                  <a:lnTo>
                    <a:pt x="1776984" y="280415"/>
                  </a:lnTo>
                  <a:lnTo>
                    <a:pt x="1813560" y="266191"/>
                  </a:lnTo>
                  <a:lnTo>
                    <a:pt x="1813560" y="243839"/>
                  </a:lnTo>
                  <a:lnTo>
                    <a:pt x="1816153" y="238652"/>
                  </a:lnTo>
                  <a:close/>
                </a:path>
                <a:path w="2356485" h="528954">
                  <a:moveTo>
                    <a:pt x="1831848" y="259079"/>
                  </a:moveTo>
                  <a:lnTo>
                    <a:pt x="1822704" y="236219"/>
                  </a:lnTo>
                  <a:lnTo>
                    <a:pt x="1816153" y="238652"/>
                  </a:lnTo>
                  <a:lnTo>
                    <a:pt x="1813560" y="243839"/>
                  </a:lnTo>
                  <a:lnTo>
                    <a:pt x="1816608" y="256031"/>
                  </a:lnTo>
                  <a:lnTo>
                    <a:pt x="1821180" y="260603"/>
                  </a:lnTo>
                  <a:lnTo>
                    <a:pt x="1827276" y="260603"/>
                  </a:lnTo>
                  <a:lnTo>
                    <a:pt x="1827276" y="260857"/>
                  </a:lnTo>
                  <a:lnTo>
                    <a:pt x="1831848" y="259079"/>
                  </a:lnTo>
                  <a:close/>
                </a:path>
                <a:path w="2356485" h="528954">
                  <a:moveTo>
                    <a:pt x="1827276" y="260857"/>
                  </a:moveTo>
                  <a:lnTo>
                    <a:pt x="1827276" y="260603"/>
                  </a:lnTo>
                  <a:lnTo>
                    <a:pt x="1821180" y="260603"/>
                  </a:lnTo>
                  <a:lnTo>
                    <a:pt x="1816608" y="256031"/>
                  </a:lnTo>
                  <a:lnTo>
                    <a:pt x="1813560" y="243839"/>
                  </a:lnTo>
                  <a:lnTo>
                    <a:pt x="1813560" y="266191"/>
                  </a:lnTo>
                  <a:lnTo>
                    <a:pt x="1827276" y="260857"/>
                  </a:lnTo>
                  <a:close/>
                </a:path>
                <a:path w="2356485" h="528954">
                  <a:moveTo>
                    <a:pt x="1822704" y="236219"/>
                  </a:moveTo>
                  <a:lnTo>
                    <a:pt x="1816608" y="237743"/>
                  </a:lnTo>
                  <a:lnTo>
                    <a:pt x="1816153" y="238652"/>
                  </a:lnTo>
                  <a:lnTo>
                    <a:pt x="1822704" y="236219"/>
                  </a:lnTo>
                  <a:close/>
                </a:path>
                <a:path w="2356485" h="528954">
                  <a:moveTo>
                    <a:pt x="1872996" y="243839"/>
                  </a:moveTo>
                  <a:lnTo>
                    <a:pt x="1862328" y="219455"/>
                  </a:lnTo>
                  <a:lnTo>
                    <a:pt x="1822704" y="236219"/>
                  </a:lnTo>
                  <a:lnTo>
                    <a:pt x="1827276" y="247649"/>
                  </a:lnTo>
                  <a:lnTo>
                    <a:pt x="1827276" y="234695"/>
                  </a:lnTo>
                  <a:lnTo>
                    <a:pt x="1831848" y="259079"/>
                  </a:lnTo>
                  <a:lnTo>
                    <a:pt x="1872996" y="243839"/>
                  </a:lnTo>
                  <a:close/>
                </a:path>
                <a:path w="2356485" h="528954">
                  <a:moveTo>
                    <a:pt x="1705356" y="306323"/>
                  </a:moveTo>
                  <a:lnTo>
                    <a:pt x="1697736" y="283463"/>
                  </a:lnTo>
                  <a:lnTo>
                    <a:pt x="1601724" y="315467"/>
                  </a:lnTo>
                  <a:lnTo>
                    <a:pt x="1609344" y="339851"/>
                  </a:lnTo>
                  <a:lnTo>
                    <a:pt x="1670304" y="320039"/>
                  </a:lnTo>
                  <a:lnTo>
                    <a:pt x="1705356" y="306323"/>
                  </a:lnTo>
                  <a:close/>
                </a:path>
                <a:path w="2356485" h="528954">
                  <a:moveTo>
                    <a:pt x="1537716" y="364235"/>
                  </a:moveTo>
                  <a:lnTo>
                    <a:pt x="1528572" y="339851"/>
                  </a:lnTo>
                  <a:lnTo>
                    <a:pt x="1501140" y="347471"/>
                  </a:lnTo>
                  <a:lnTo>
                    <a:pt x="1432560" y="368807"/>
                  </a:lnTo>
                  <a:lnTo>
                    <a:pt x="1440180" y="393191"/>
                  </a:lnTo>
                  <a:lnTo>
                    <a:pt x="1508760" y="371855"/>
                  </a:lnTo>
                  <a:lnTo>
                    <a:pt x="1537716" y="364235"/>
                  </a:lnTo>
                  <a:close/>
                </a:path>
                <a:path w="2356485" h="528954">
                  <a:moveTo>
                    <a:pt x="1365504" y="413003"/>
                  </a:moveTo>
                  <a:lnTo>
                    <a:pt x="1359408" y="388619"/>
                  </a:lnTo>
                  <a:lnTo>
                    <a:pt x="1345692" y="393191"/>
                  </a:lnTo>
                  <a:lnTo>
                    <a:pt x="1269492" y="413003"/>
                  </a:lnTo>
                  <a:lnTo>
                    <a:pt x="1261872" y="414527"/>
                  </a:lnTo>
                  <a:lnTo>
                    <a:pt x="1266444" y="438911"/>
                  </a:lnTo>
                  <a:lnTo>
                    <a:pt x="1275588" y="437387"/>
                  </a:lnTo>
                  <a:lnTo>
                    <a:pt x="1351788" y="417575"/>
                  </a:lnTo>
                  <a:lnTo>
                    <a:pt x="1365504" y="413003"/>
                  </a:lnTo>
                  <a:close/>
                </a:path>
                <a:path w="2356485" h="528954">
                  <a:moveTo>
                    <a:pt x="1193292" y="455675"/>
                  </a:moveTo>
                  <a:lnTo>
                    <a:pt x="1187196" y="431291"/>
                  </a:lnTo>
                  <a:lnTo>
                    <a:pt x="1120140" y="446531"/>
                  </a:lnTo>
                  <a:lnTo>
                    <a:pt x="1088136" y="452627"/>
                  </a:lnTo>
                  <a:lnTo>
                    <a:pt x="1092708" y="477011"/>
                  </a:lnTo>
                  <a:lnTo>
                    <a:pt x="1124712" y="470915"/>
                  </a:lnTo>
                  <a:lnTo>
                    <a:pt x="1193292" y="455675"/>
                  </a:lnTo>
                  <a:close/>
                </a:path>
                <a:path w="2356485" h="528954">
                  <a:moveTo>
                    <a:pt x="1018032" y="490727"/>
                  </a:moveTo>
                  <a:lnTo>
                    <a:pt x="1013460" y="464819"/>
                  </a:lnTo>
                  <a:lnTo>
                    <a:pt x="975360" y="472439"/>
                  </a:lnTo>
                  <a:lnTo>
                    <a:pt x="912876" y="481583"/>
                  </a:lnTo>
                  <a:lnTo>
                    <a:pt x="917448" y="505967"/>
                  </a:lnTo>
                  <a:lnTo>
                    <a:pt x="979932" y="496823"/>
                  </a:lnTo>
                  <a:lnTo>
                    <a:pt x="1018032" y="490727"/>
                  </a:lnTo>
                  <a:close/>
                </a:path>
                <a:path w="2356485" h="528954">
                  <a:moveTo>
                    <a:pt x="841248" y="515111"/>
                  </a:moveTo>
                  <a:lnTo>
                    <a:pt x="838200" y="490727"/>
                  </a:lnTo>
                  <a:lnTo>
                    <a:pt x="772668" y="496823"/>
                  </a:lnTo>
                  <a:lnTo>
                    <a:pt x="737616" y="498347"/>
                  </a:lnTo>
                  <a:lnTo>
                    <a:pt x="739140" y="524255"/>
                  </a:lnTo>
                  <a:lnTo>
                    <a:pt x="775716" y="521207"/>
                  </a:lnTo>
                  <a:lnTo>
                    <a:pt x="841248" y="515111"/>
                  </a:lnTo>
                  <a:close/>
                </a:path>
                <a:path w="2356485" h="528954">
                  <a:moveTo>
                    <a:pt x="662940" y="527303"/>
                  </a:moveTo>
                  <a:lnTo>
                    <a:pt x="661416" y="502919"/>
                  </a:lnTo>
                  <a:lnTo>
                    <a:pt x="647700" y="502919"/>
                  </a:lnTo>
                  <a:lnTo>
                    <a:pt x="588264" y="504443"/>
                  </a:lnTo>
                  <a:lnTo>
                    <a:pt x="560832" y="502919"/>
                  </a:lnTo>
                  <a:lnTo>
                    <a:pt x="560832" y="528827"/>
                  </a:lnTo>
                  <a:lnTo>
                    <a:pt x="647700" y="528827"/>
                  </a:lnTo>
                  <a:lnTo>
                    <a:pt x="662940" y="527303"/>
                  </a:lnTo>
                  <a:close/>
                </a:path>
                <a:path w="2356485" h="528954">
                  <a:moveTo>
                    <a:pt x="484632" y="499871"/>
                  </a:moveTo>
                  <a:lnTo>
                    <a:pt x="475488" y="499871"/>
                  </a:lnTo>
                  <a:lnTo>
                    <a:pt x="423672" y="493775"/>
                  </a:lnTo>
                  <a:lnTo>
                    <a:pt x="385572" y="489203"/>
                  </a:lnTo>
                  <a:lnTo>
                    <a:pt x="381000" y="513587"/>
                  </a:lnTo>
                  <a:lnTo>
                    <a:pt x="420624" y="519683"/>
                  </a:lnTo>
                  <a:lnTo>
                    <a:pt x="473964" y="524255"/>
                  </a:lnTo>
                  <a:lnTo>
                    <a:pt x="483108" y="525779"/>
                  </a:lnTo>
                  <a:lnTo>
                    <a:pt x="484632" y="499871"/>
                  </a:lnTo>
                  <a:close/>
                </a:path>
                <a:path w="2356485" h="528954">
                  <a:moveTo>
                    <a:pt x="312420" y="473963"/>
                  </a:moveTo>
                  <a:lnTo>
                    <a:pt x="283464" y="467867"/>
                  </a:lnTo>
                  <a:lnTo>
                    <a:pt x="242316" y="454151"/>
                  </a:lnTo>
                  <a:lnTo>
                    <a:pt x="216408" y="443483"/>
                  </a:lnTo>
                  <a:lnTo>
                    <a:pt x="207264" y="467867"/>
                  </a:lnTo>
                  <a:lnTo>
                    <a:pt x="234696" y="478535"/>
                  </a:lnTo>
                  <a:lnTo>
                    <a:pt x="277368" y="492251"/>
                  </a:lnTo>
                  <a:lnTo>
                    <a:pt x="306324" y="498347"/>
                  </a:lnTo>
                  <a:lnTo>
                    <a:pt x="312420" y="473963"/>
                  </a:lnTo>
                  <a:close/>
                </a:path>
                <a:path w="2356485" h="528954">
                  <a:moveTo>
                    <a:pt x="150876" y="411479"/>
                  </a:moveTo>
                  <a:lnTo>
                    <a:pt x="140208" y="405383"/>
                  </a:lnTo>
                  <a:lnTo>
                    <a:pt x="112776" y="385571"/>
                  </a:lnTo>
                  <a:lnTo>
                    <a:pt x="89916" y="362711"/>
                  </a:lnTo>
                  <a:lnTo>
                    <a:pt x="76200" y="347471"/>
                  </a:lnTo>
                  <a:lnTo>
                    <a:pt x="57912" y="364235"/>
                  </a:lnTo>
                  <a:lnTo>
                    <a:pt x="71628" y="382523"/>
                  </a:lnTo>
                  <a:lnTo>
                    <a:pt x="97536" y="405383"/>
                  </a:lnTo>
                  <a:lnTo>
                    <a:pt x="128016" y="426719"/>
                  </a:lnTo>
                  <a:lnTo>
                    <a:pt x="137160" y="432815"/>
                  </a:lnTo>
                  <a:lnTo>
                    <a:pt x="150876" y="411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283314" y="5507736"/>
              <a:ext cx="937259" cy="288035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271123" y="5495544"/>
              <a:ext cx="946785" cy="314325"/>
            </a:xfrm>
            <a:custGeom>
              <a:avLst/>
              <a:gdLst/>
              <a:ahLst/>
              <a:cxnLst/>
              <a:rect l="l" t="t" r="r" b="b"/>
              <a:pathLst>
                <a:path w="946784" h="314325">
                  <a:moveTo>
                    <a:pt x="82296" y="94488"/>
                  </a:moveTo>
                  <a:lnTo>
                    <a:pt x="70104" y="71628"/>
                  </a:lnTo>
                  <a:lnTo>
                    <a:pt x="62484" y="76200"/>
                  </a:lnTo>
                  <a:lnTo>
                    <a:pt x="51816" y="83820"/>
                  </a:lnTo>
                  <a:lnTo>
                    <a:pt x="41148" y="89916"/>
                  </a:lnTo>
                  <a:lnTo>
                    <a:pt x="10668" y="120396"/>
                  </a:lnTo>
                  <a:lnTo>
                    <a:pt x="3048" y="137160"/>
                  </a:lnTo>
                  <a:lnTo>
                    <a:pt x="3048" y="138684"/>
                  </a:lnTo>
                  <a:lnTo>
                    <a:pt x="0" y="146304"/>
                  </a:lnTo>
                  <a:lnTo>
                    <a:pt x="0" y="155448"/>
                  </a:lnTo>
                  <a:lnTo>
                    <a:pt x="24384" y="156972"/>
                  </a:lnTo>
                  <a:lnTo>
                    <a:pt x="25908" y="149352"/>
                  </a:lnTo>
                  <a:lnTo>
                    <a:pt x="25908" y="146304"/>
                  </a:lnTo>
                  <a:lnTo>
                    <a:pt x="28956" y="138684"/>
                  </a:lnTo>
                  <a:lnTo>
                    <a:pt x="33528" y="134112"/>
                  </a:lnTo>
                  <a:lnTo>
                    <a:pt x="36576" y="128016"/>
                  </a:lnTo>
                  <a:lnTo>
                    <a:pt x="48768" y="115824"/>
                  </a:lnTo>
                  <a:lnTo>
                    <a:pt x="56388" y="109728"/>
                  </a:lnTo>
                  <a:lnTo>
                    <a:pt x="65532" y="103632"/>
                  </a:lnTo>
                  <a:lnTo>
                    <a:pt x="74676" y="99060"/>
                  </a:lnTo>
                  <a:lnTo>
                    <a:pt x="82296" y="94488"/>
                  </a:lnTo>
                  <a:close/>
                </a:path>
                <a:path w="946784" h="314325">
                  <a:moveTo>
                    <a:pt x="27432" y="144780"/>
                  </a:moveTo>
                  <a:lnTo>
                    <a:pt x="25908" y="146304"/>
                  </a:lnTo>
                  <a:lnTo>
                    <a:pt x="25908" y="152400"/>
                  </a:lnTo>
                  <a:lnTo>
                    <a:pt x="27432" y="144780"/>
                  </a:lnTo>
                  <a:close/>
                </a:path>
                <a:path w="946784" h="314325">
                  <a:moveTo>
                    <a:pt x="248412" y="44196"/>
                  </a:moveTo>
                  <a:lnTo>
                    <a:pt x="243840" y="18288"/>
                  </a:lnTo>
                  <a:lnTo>
                    <a:pt x="234696" y="19812"/>
                  </a:lnTo>
                  <a:lnTo>
                    <a:pt x="198120" y="28956"/>
                  </a:lnTo>
                  <a:lnTo>
                    <a:pt x="179832" y="32004"/>
                  </a:lnTo>
                  <a:lnTo>
                    <a:pt x="161544" y="36576"/>
                  </a:lnTo>
                  <a:lnTo>
                    <a:pt x="146304" y="42672"/>
                  </a:lnTo>
                  <a:lnTo>
                    <a:pt x="143256" y="42672"/>
                  </a:lnTo>
                  <a:lnTo>
                    <a:pt x="150876" y="67056"/>
                  </a:lnTo>
                  <a:lnTo>
                    <a:pt x="153924" y="67056"/>
                  </a:lnTo>
                  <a:lnTo>
                    <a:pt x="169164" y="60960"/>
                  </a:lnTo>
                  <a:lnTo>
                    <a:pt x="185928" y="57912"/>
                  </a:lnTo>
                  <a:lnTo>
                    <a:pt x="202692" y="53340"/>
                  </a:lnTo>
                  <a:lnTo>
                    <a:pt x="220980" y="48768"/>
                  </a:lnTo>
                  <a:lnTo>
                    <a:pt x="240792" y="45720"/>
                  </a:lnTo>
                  <a:lnTo>
                    <a:pt x="248412" y="44196"/>
                  </a:lnTo>
                  <a:close/>
                </a:path>
                <a:path w="946784" h="314325">
                  <a:moveTo>
                    <a:pt x="423672" y="25908"/>
                  </a:moveTo>
                  <a:lnTo>
                    <a:pt x="422148" y="0"/>
                  </a:lnTo>
                  <a:lnTo>
                    <a:pt x="385572" y="1524"/>
                  </a:lnTo>
                  <a:lnTo>
                    <a:pt x="339852" y="6096"/>
                  </a:lnTo>
                  <a:lnTo>
                    <a:pt x="320040" y="7620"/>
                  </a:lnTo>
                  <a:lnTo>
                    <a:pt x="323088" y="33528"/>
                  </a:lnTo>
                  <a:lnTo>
                    <a:pt x="342900" y="30480"/>
                  </a:lnTo>
                  <a:lnTo>
                    <a:pt x="387096" y="27432"/>
                  </a:lnTo>
                  <a:lnTo>
                    <a:pt x="423672" y="25908"/>
                  </a:lnTo>
                  <a:close/>
                </a:path>
                <a:path w="946784" h="314325">
                  <a:moveTo>
                    <a:pt x="600456" y="4572"/>
                  </a:moveTo>
                  <a:lnTo>
                    <a:pt x="576072" y="1524"/>
                  </a:lnTo>
                  <a:lnTo>
                    <a:pt x="528828" y="0"/>
                  </a:lnTo>
                  <a:lnTo>
                    <a:pt x="498348" y="0"/>
                  </a:lnTo>
                  <a:lnTo>
                    <a:pt x="498348" y="24384"/>
                  </a:lnTo>
                  <a:lnTo>
                    <a:pt x="528828" y="25908"/>
                  </a:lnTo>
                  <a:lnTo>
                    <a:pt x="574548" y="27432"/>
                  </a:lnTo>
                  <a:lnTo>
                    <a:pt x="598932" y="28956"/>
                  </a:lnTo>
                  <a:lnTo>
                    <a:pt x="600456" y="4572"/>
                  </a:lnTo>
                  <a:close/>
                </a:path>
                <a:path w="946784" h="314325">
                  <a:moveTo>
                    <a:pt x="778764" y="32004"/>
                  </a:moveTo>
                  <a:lnTo>
                    <a:pt x="763524" y="28956"/>
                  </a:lnTo>
                  <a:lnTo>
                    <a:pt x="745236" y="24384"/>
                  </a:lnTo>
                  <a:lnTo>
                    <a:pt x="725424" y="19812"/>
                  </a:lnTo>
                  <a:lnTo>
                    <a:pt x="685800" y="13716"/>
                  </a:lnTo>
                  <a:lnTo>
                    <a:pt x="678180" y="12192"/>
                  </a:lnTo>
                  <a:lnTo>
                    <a:pt x="673608" y="38100"/>
                  </a:lnTo>
                  <a:lnTo>
                    <a:pt x="681228" y="38100"/>
                  </a:lnTo>
                  <a:lnTo>
                    <a:pt x="702564" y="42672"/>
                  </a:lnTo>
                  <a:lnTo>
                    <a:pt x="720852" y="45720"/>
                  </a:lnTo>
                  <a:lnTo>
                    <a:pt x="740664" y="48768"/>
                  </a:lnTo>
                  <a:lnTo>
                    <a:pt x="757428" y="53340"/>
                  </a:lnTo>
                  <a:lnTo>
                    <a:pt x="772668" y="56388"/>
                  </a:lnTo>
                  <a:lnTo>
                    <a:pt x="778764" y="32004"/>
                  </a:lnTo>
                  <a:close/>
                </a:path>
                <a:path w="946784" h="314325">
                  <a:moveTo>
                    <a:pt x="943356" y="111252"/>
                  </a:moveTo>
                  <a:lnTo>
                    <a:pt x="935736" y="103632"/>
                  </a:lnTo>
                  <a:lnTo>
                    <a:pt x="928116" y="97536"/>
                  </a:lnTo>
                  <a:lnTo>
                    <a:pt x="909828" y="82296"/>
                  </a:lnTo>
                  <a:lnTo>
                    <a:pt x="897636" y="76200"/>
                  </a:lnTo>
                  <a:lnTo>
                    <a:pt x="886968" y="70104"/>
                  </a:lnTo>
                  <a:lnTo>
                    <a:pt x="873252" y="64008"/>
                  </a:lnTo>
                  <a:lnTo>
                    <a:pt x="861060" y="57912"/>
                  </a:lnTo>
                  <a:lnTo>
                    <a:pt x="853440" y="54864"/>
                  </a:lnTo>
                  <a:lnTo>
                    <a:pt x="842772" y="79248"/>
                  </a:lnTo>
                  <a:lnTo>
                    <a:pt x="851916" y="82296"/>
                  </a:lnTo>
                  <a:lnTo>
                    <a:pt x="864108" y="86868"/>
                  </a:lnTo>
                  <a:lnTo>
                    <a:pt x="905256" y="111252"/>
                  </a:lnTo>
                  <a:lnTo>
                    <a:pt x="918972" y="123444"/>
                  </a:lnTo>
                  <a:lnTo>
                    <a:pt x="925068" y="128016"/>
                  </a:lnTo>
                  <a:lnTo>
                    <a:pt x="943356" y="111252"/>
                  </a:lnTo>
                  <a:close/>
                </a:path>
                <a:path w="946784" h="314325">
                  <a:moveTo>
                    <a:pt x="946404" y="196596"/>
                  </a:moveTo>
                  <a:lnTo>
                    <a:pt x="926592" y="181356"/>
                  </a:lnTo>
                  <a:lnTo>
                    <a:pt x="923544" y="184404"/>
                  </a:lnTo>
                  <a:lnTo>
                    <a:pt x="918972" y="190500"/>
                  </a:lnTo>
                  <a:lnTo>
                    <a:pt x="896112" y="208788"/>
                  </a:lnTo>
                  <a:lnTo>
                    <a:pt x="874776" y="220980"/>
                  </a:lnTo>
                  <a:lnTo>
                    <a:pt x="864108" y="225552"/>
                  </a:lnTo>
                  <a:lnTo>
                    <a:pt x="850392" y="231648"/>
                  </a:lnTo>
                  <a:lnTo>
                    <a:pt x="847344" y="233172"/>
                  </a:lnTo>
                  <a:lnTo>
                    <a:pt x="856488" y="256032"/>
                  </a:lnTo>
                  <a:lnTo>
                    <a:pt x="861060" y="254508"/>
                  </a:lnTo>
                  <a:lnTo>
                    <a:pt x="899160" y="236220"/>
                  </a:lnTo>
                  <a:lnTo>
                    <a:pt x="944880" y="199644"/>
                  </a:lnTo>
                  <a:lnTo>
                    <a:pt x="946404" y="196596"/>
                  </a:lnTo>
                  <a:close/>
                </a:path>
                <a:path w="946784" h="314325">
                  <a:moveTo>
                    <a:pt x="783336" y="280416"/>
                  </a:moveTo>
                  <a:lnTo>
                    <a:pt x="777240" y="256032"/>
                  </a:lnTo>
                  <a:lnTo>
                    <a:pt x="775716" y="256032"/>
                  </a:lnTo>
                  <a:lnTo>
                    <a:pt x="757428" y="260604"/>
                  </a:lnTo>
                  <a:lnTo>
                    <a:pt x="739140" y="263652"/>
                  </a:lnTo>
                  <a:lnTo>
                    <a:pt x="720852" y="268224"/>
                  </a:lnTo>
                  <a:lnTo>
                    <a:pt x="681228" y="274320"/>
                  </a:lnTo>
                  <a:lnTo>
                    <a:pt x="678180" y="274320"/>
                  </a:lnTo>
                  <a:lnTo>
                    <a:pt x="682752" y="300228"/>
                  </a:lnTo>
                  <a:lnTo>
                    <a:pt x="685800" y="298704"/>
                  </a:lnTo>
                  <a:lnTo>
                    <a:pt x="725424" y="292608"/>
                  </a:lnTo>
                  <a:lnTo>
                    <a:pt x="745236" y="288036"/>
                  </a:lnTo>
                  <a:lnTo>
                    <a:pt x="763524" y="284988"/>
                  </a:lnTo>
                  <a:lnTo>
                    <a:pt x="781812" y="280416"/>
                  </a:lnTo>
                  <a:lnTo>
                    <a:pt x="783336" y="280416"/>
                  </a:lnTo>
                  <a:close/>
                </a:path>
                <a:path w="946784" h="314325">
                  <a:moveTo>
                    <a:pt x="605028" y="307848"/>
                  </a:moveTo>
                  <a:lnTo>
                    <a:pt x="603504" y="283464"/>
                  </a:lnTo>
                  <a:lnTo>
                    <a:pt x="574548" y="284988"/>
                  </a:lnTo>
                  <a:lnTo>
                    <a:pt x="528828" y="287937"/>
                  </a:lnTo>
                  <a:lnTo>
                    <a:pt x="502920" y="288036"/>
                  </a:lnTo>
                  <a:lnTo>
                    <a:pt x="502920" y="313944"/>
                  </a:lnTo>
                  <a:lnTo>
                    <a:pt x="528828" y="312420"/>
                  </a:lnTo>
                  <a:lnTo>
                    <a:pt x="576072" y="310896"/>
                  </a:lnTo>
                  <a:lnTo>
                    <a:pt x="605028" y="307848"/>
                  </a:lnTo>
                  <a:close/>
                </a:path>
                <a:path w="946784" h="314325">
                  <a:moveTo>
                    <a:pt x="428244" y="286512"/>
                  </a:moveTo>
                  <a:lnTo>
                    <a:pt x="387096" y="284988"/>
                  </a:lnTo>
                  <a:lnTo>
                    <a:pt x="342900" y="281940"/>
                  </a:lnTo>
                  <a:lnTo>
                    <a:pt x="327660" y="280416"/>
                  </a:lnTo>
                  <a:lnTo>
                    <a:pt x="324612" y="304800"/>
                  </a:lnTo>
                  <a:lnTo>
                    <a:pt x="339852" y="307848"/>
                  </a:lnTo>
                  <a:lnTo>
                    <a:pt x="385572" y="310896"/>
                  </a:lnTo>
                  <a:lnTo>
                    <a:pt x="426720" y="312420"/>
                  </a:lnTo>
                  <a:lnTo>
                    <a:pt x="428244" y="286512"/>
                  </a:lnTo>
                  <a:close/>
                </a:path>
                <a:path w="946784" h="314325">
                  <a:moveTo>
                    <a:pt x="252984" y="269748"/>
                  </a:moveTo>
                  <a:lnTo>
                    <a:pt x="240792" y="268224"/>
                  </a:lnTo>
                  <a:lnTo>
                    <a:pt x="220980" y="263652"/>
                  </a:lnTo>
                  <a:lnTo>
                    <a:pt x="202692" y="260604"/>
                  </a:lnTo>
                  <a:lnTo>
                    <a:pt x="169164" y="251460"/>
                  </a:lnTo>
                  <a:lnTo>
                    <a:pt x="155448" y="246888"/>
                  </a:lnTo>
                  <a:lnTo>
                    <a:pt x="147828" y="271272"/>
                  </a:lnTo>
                  <a:lnTo>
                    <a:pt x="163068" y="275844"/>
                  </a:lnTo>
                  <a:lnTo>
                    <a:pt x="179832" y="280416"/>
                  </a:lnTo>
                  <a:lnTo>
                    <a:pt x="198120" y="284988"/>
                  </a:lnTo>
                  <a:lnTo>
                    <a:pt x="216408" y="288036"/>
                  </a:lnTo>
                  <a:lnTo>
                    <a:pt x="236220" y="292608"/>
                  </a:lnTo>
                  <a:lnTo>
                    <a:pt x="248412" y="294132"/>
                  </a:lnTo>
                  <a:lnTo>
                    <a:pt x="252984" y="269748"/>
                  </a:lnTo>
                  <a:close/>
                </a:path>
                <a:path w="946784" h="314325">
                  <a:moveTo>
                    <a:pt x="85344" y="219456"/>
                  </a:moveTo>
                  <a:lnTo>
                    <a:pt x="48768" y="196596"/>
                  </a:lnTo>
                  <a:lnTo>
                    <a:pt x="25908" y="166116"/>
                  </a:lnTo>
                  <a:lnTo>
                    <a:pt x="25908" y="160020"/>
                  </a:lnTo>
                  <a:lnTo>
                    <a:pt x="0" y="161544"/>
                  </a:lnTo>
                  <a:lnTo>
                    <a:pt x="0" y="167640"/>
                  </a:lnTo>
                  <a:lnTo>
                    <a:pt x="3048" y="173736"/>
                  </a:lnTo>
                  <a:lnTo>
                    <a:pt x="3048" y="176784"/>
                  </a:lnTo>
                  <a:lnTo>
                    <a:pt x="24384" y="208788"/>
                  </a:lnTo>
                  <a:lnTo>
                    <a:pt x="42672" y="222504"/>
                  </a:lnTo>
                  <a:lnTo>
                    <a:pt x="51816" y="230124"/>
                  </a:lnTo>
                  <a:lnTo>
                    <a:pt x="62484" y="236220"/>
                  </a:lnTo>
                  <a:lnTo>
                    <a:pt x="74676" y="242316"/>
                  </a:lnTo>
                  <a:lnTo>
                    <a:pt x="85344" y="219456"/>
                  </a:lnTo>
                  <a:close/>
                </a:path>
                <a:path w="946784" h="314325">
                  <a:moveTo>
                    <a:pt x="27432" y="167640"/>
                  </a:moveTo>
                  <a:lnTo>
                    <a:pt x="25908" y="161544"/>
                  </a:lnTo>
                  <a:lnTo>
                    <a:pt x="25908" y="166116"/>
                  </a:lnTo>
                  <a:lnTo>
                    <a:pt x="27432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364854" y="5157216"/>
              <a:ext cx="721360" cy="127000"/>
            </a:xfrm>
            <a:custGeom>
              <a:avLst/>
              <a:gdLst/>
              <a:ahLst/>
              <a:cxnLst/>
              <a:rect l="l" t="t" r="r" b="b"/>
              <a:pathLst>
                <a:path w="721360" h="127000">
                  <a:moveTo>
                    <a:pt x="102108" y="76200"/>
                  </a:moveTo>
                  <a:lnTo>
                    <a:pt x="102108" y="50292"/>
                  </a:lnTo>
                  <a:lnTo>
                    <a:pt x="0" y="50292"/>
                  </a:lnTo>
                  <a:lnTo>
                    <a:pt x="0" y="76200"/>
                  </a:lnTo>
                  <a:lnTo>
                    <a:pt x="102108" y="76200"/>
                  </a:lnTo>
                  <a:close/>
                </a:path>
                <a:path w="721360" h="127000">
                  <a:moveTo>
                    <a:pt x="280416" y="76200"/>
                  </a:moveTo>
                  <a:lnTo>
                    <a:pt x="280416" y="50292"/>
                  </a:lnTo>
                  <a:lnTo>
                    <a:pt x="178308" y="50292"/>
                  </a:lnTo>
                  <a:lnTo>
                    <a:pt x="178308" y="76200"/>
                  </a:lnTo>
                  <a:lnTo>
                    <a:pt x="280416" y="76200"/>
                  </a:lnTo>
                  <a:close/>
                </a:path>
                <a:path w="721360" h="127000">
                  <a:moveTo>
                    <a:pt x="457200" y="76200"/>
                  </a:moveTo>
                  <a:lnTo>
                    <a:pt x="457200" y="50292"/>
                  </a:lnTo>
                  <a:lnTo>
                    <a:pt x="356616" y="50292"/>
                  </a:lnTo>
                  <a:lnTo>
                    <a:pt x="356616" y="76200"/>
                  </a:lnTo>
                  <a:lnTo>
                    <a:pt x="457200" y="76200"/>
                  </a:lnTo>
                  <a:close/>
                </a:path>
                <a:path w="721360" h="127000">
                  <a:moveTo>
                    <a:pt x="606552" y="76200"/>
                  </a:moveTo>
                  <a:lnTo>
                    <a:pt x="606552" y="50292"/>
                  </a:lnTo>
                  <a:lnTo>
                    <a:pt x="533400" y="50292"/>
                  </a:lnTo>
                  <a:lnTo>
                    <a:pt x="533400" y="76200"/>
                  </a:lnTo>
                  <a:lnTo>
                    <a:pt x="606552" y="76200"/>
                  </a:lnTo>
                  <a:close/>
                </a:path>
                <a:path w="721360" h="127000">
                  <a:moveTo>
                    <a:pt x="720852" y="62484"/>
                  </a:moveTo>
                  <a:lnTo>
                    <a:pt x="594360" y="0"/>
                  </a:lnTo>
                  <a:lnTo>
                    <a:pt x="594360" y="50292"/>
                  </a:lnTo>
                  <a:lnTo>
                    <a:pt x="606552" y="50292"/>
                  </a:lnTo>
                  <a:lnTo>
                    <a:pt x="606552" y="120322"/>
                  </a:lnTo>
                  <a:lnTo>
                    <a:pt x="720852" y="62484"/>
                  </a:lnTo>
                  <a:close/>
                </a:path>
                <a:path w="721360" h="127000">
                  <a:moveTo>
                    <a:pt x="606552" y="120322"/>
                  </a:moveTo>
                  <a:lnTo>
                    <a:pt x="606552" y="76200"/>
                  </a:lnTo>
                  <a:lnTo>
                    <a:pt x="594360" y="76200"/>
                  </a:lnTo>
                  <a:lnTo>
                    <a:pt x="594360" y="126492"/>
                  </a:lnTo>
                  <a:lnTo>
                    <a:pt x="606552" y="12032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4092827" y="5463029"/>
            <a:ext cx="1951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Wired link to the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0" name="object 2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94" name="object 194"/>
          <p:cNvSpPr txBox="1"/>
          <p:nvPr/>
        </p:nvSpPr>
        <p:spPr>
          <a:xfrm>
            <a:off x="4092827" y="5101841"/>
            <a:ext cx="1945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Multi-hop radio relay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7404478" y="5030213"/>
            <a:ext cx="4705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7153018" y="4452618"/>
            <a:ext cx="1367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Radio relay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2329560" y="6110729"/>
            <a:ext cx="549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5.5 Wireless mesh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spc="-5" dirty="0">
                <a:latin typeface="Arial"/>
                <a:cs typeface="Arial"/>
              </a:rPr>
              <a:t>covering a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highway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7369426" y="5533133"/>
            <a:ext cx="1197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Coverage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005" y="706621"/>
            <a:ext cx="645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Wireless </a:t>
            </a:r>
            <a:r>
              <a:rPr spc="-5" dirty="0"/>
              <a:t>Sensor</a:t>
            </a:r>
            <a:r>
              <a:rPr spc="-8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04" y="1642356"/>
            <a:ext cx="8057515" cy="447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30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collection </a:t>
            </a:r>
            <a:r>
              <a:rPr sz="3200" dirty="0">
                <a:latin typeface="Carlito"/>
                <a:cs typeface="Carlito"/>
              </a:rPr>
              <a:t>of a </a:t>
            </a:r>
            <a:r>
              <a:rPr sz="3200" spc="-15" dirty="0">
                <a:latin typeface="Carlito"/>
                <a:cs typeface="Carlito"/>
              </a:rPr>
              <a:t>large </a:t>
            </a:r>
            <a:r>
              <a:rPr sz="3200" spc="-5" dirty="0">
                <a:latin typeface="Carlito"/>
                <a:cs typeface="Carlito"/>
              </a:rPr>
              <a:t>number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sensor </a:t>
            </a:r>
            <a:r>
              <a:rPr sz="3200" dirty="0">
                <a:latin typeface="Carlito"/>
                <a:cs typeface="Carlito"/>
              </a:rPr>
              <a:t>nodes 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deployed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particular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region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Applications:</a:t>
            </a:r>
            <a:endParaRPr sz="3200" dirty="0">
              <a:latin typeface="Carlito"/>
              <a:cs typeface="Carlito"/>
            </a:endParaRPr>
          </a:p>
          <a:p>
            <a:pPr marL="756285" marR="152527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5" dirty="0">
                <a:latin typeface="Carlito"/>
                <a:cs typeface="Carlito"/>
              </a:rPr>
              <a:t>military, </a:t>
            </a:r>
            <a:r>
              <a:rPr sz="2800" spc="-10" dirty="0">
                <a:latin typeface="Carlito"/>
                <a:cs typeface="Carlito"/>
              </a:rPr>
              <a:t>health </a:t>
            </a:r>
            <a:r>
              <a:rPr sz="2800" spc="-15" dirty="0">
                <a:latin typeface="Carlito"/>
                <a:cs typeface="Carlito"/>
              </a:rPr>
              <a:t>care, </a:t>
            </a:r>
            <a:r>
              <a:rPr sz="2800" spc="-10" dirty="0">
                <a:latin typeface="Carlito"/>
                <a:cs typeface="Carlito"/>
              </a:rPr>
              <a:t>home </a:t>
            </a:r>
            <a:r>
              <a:rPr sz="2800" spc="-30" dirty="0">
                <a:latin typeface="Carlito"/>
                <a:cs typeface="Carlito"/>
              </a:rPr>
              <a:t>security, </a:t>
            </a:r>
            <a:r>
              <a:rPr sz="2800" spc="-10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environmental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monitoring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Differences </a:t>
            </a:r>
            <a:r>
              <a:rPr sz="3200" spc="-5" dirty="0">
                <a:latin typeface="Carlito"/>
                <a:cs typeface="Carlito"/>
              </a:rPr>
              <a:t>with the </a:t>
            </a:r>
            <a:r>
              <a:rPr sz="3200" dirty="0">
                <a:latin typeface="Carlito"/>
                <a:cs typeface="Carlito"/>
              </a:rPr>
              <a:t>ad hoc </a:t>
            </a:r>
            <a:r>
              <a:rPr sz="3200" spc="-10" dirty="0">
                <a:latin typeface="Carlito"/>
                <a:cs typeface="Carlito"/>
              </a:rPr>
              <a:t>wireless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networks:</a:t>
            </a:r>
            <a:endParaRPr sz="3200" dirty="0">
              <a:latin typeface="Carlito"/>
              <a:cs typeface="Carlito"/>
            </a:endParaRPr>
          </a:p>
          <a:p>
            <a:pPr marL="756285" marR="14414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835025" algn="l"/>
                <a:tab pos="83566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Mobility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nodes, </a:t>
            </a:r>
            <a:r>
              <a:rPr sz="2800" spc="-25" dirty="0">
                <a:latin typeface="Carlito"/>
                <a:cs typeface="Carlito"/>
              </a:rPr>
              <a:t>size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network, density </a:t>
            </a:r>
            <a:r>
              <a:rPr sz="2800" spc="-5" dirty="0">
                <a:latin typeface="Carlito"/>
                <a:cs typeface="Carlito"/>
              </a:rPr>
              <a:t>of  </a:t>
            </a:r>
            <a:r>
              <a:rPr sz="2800" spc="-15" dirty="0">
                <a:latin typeface="Carlito"/>
                <a:cs typeface="Carlito"/>
              </a:rPr>
              <a:t>deployment, power </a:t>
            </a:r>
            <a:r>
              <a:rPr sz="2800" spc="-20" dirty="0">
                <a:latin typeface="Carlito"/>
                <a:cs typeface="Carlito"/>
              </a:rPr>
              <a:t>constraints, data/information  </a:t>
            </a:r>
            <a:r>
              <a:rPr sz="2800" spc="-10" dirty="0">
                <a:latin typeface="Carlito"/>
                <a:cs typeface="Carlito"/>
              </a:rPr>
              <a:t>fusion, </a:t>
            </a:r>
            <a:r>
              <a:rPr sz="2800" spc="-20" dirty="0">
                <a:latin typeface="Carlito"/>
                <a:cs typeface="Carlito"/>
              </a:rPr>
              <a:t>traffic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distribution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004" y="638041"/>
            <a:ext cx="6987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Hybrid </a:t>
            </a:r>
            <a:r>
              <a:rPr sz="4400" spc="-5" dirty="0"/>
              <a:t>Wireless</a:t>
            </a:r>
            <a:r>
              <a:rPr sz="4400" spc="-120" dirty="0"/>
              <a:t> </a:t>
            </a:r>
            <a:r>
              <a:rPr sz="4400" spc="-10" dirty="0"/>
              <a:t>Networks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310004" y="1645404"/>
            <a:ext cx="7915275" cy="512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94551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HWN </a:t>
            </a:r>
            <a:r>
              <a:rPr sz="2800" spc="-5" dirty="0">
                <a:latin typeface="Carlito"/>
                <a:cs typeface="Carlito"/>
              </a:rPr>
              <a:t>such as </a:t>
            </a:r>
            <a:r>
              <a:rPr sz="2800" spc="-10" dirty="0">
                <a:latin typeface="Carlito"/>
                <a:cs typeface="Carlito"/>
              </a:rPr>
              <a:t>Multi-hop cellular </a:t>
            </a:r>
            <a:r>
              <a:rPr sz="2800" spc="-15" dirty="0">
                <a:latin typeface="Carlito"/>
                <a:cs typeface="Carlito"/>
              </a:rPr>
              <a:t>networks </a:t>
            </a:r>
            <a:r>
              <a:rPr sz="2800" spc="-10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integrated </a:t>
            </a:r>
            <a:r>
              <a:rPr sz="2800" spc="-10" dirty="0">
                <a:latin typeface="Carlito"/>
                <a:cs typeface="Carlito"/>
              </a:rPr>
              <a:t>cellular </a:t>
            </a:r>
            <a:r>
              <a:rPr sz="2800" spc="-5" dirty="0">
                <a:latin typeface="Carlito"/>
                <a:cs typeface="Carlito"/>
              </a:rPr>
              <a:t>ad </a:t>
            </a:r>
            <a:r>
              <a:rPr sz="2800" spc="-10" dirty="0">
                <a:latin typeface="Carlito"/>
                <a:cs typeface="Carlito"/>
              </a:rPr>
              <a:t>hoc </a:t>
            </a:r>
            <a:r>
              <a:rPr sz="2800" spc="-25" dirty="0">
                <a:latin typeface="Carlito"/>
                <a:cs typeface="Carlito"/>
              </a:rPr>
              <a:t>relay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networks</a:t>
            </a:r>
            <a:endParaRPr sz="2800" dirty="0">
              <a:latin typeface="Carlito"/>
              <a:cs typeface="Carlito"/>
            </a:endParaRPr>
          </a:p>
          <a:p>
            <a:pPr marL="756285" marR="55880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base </a:t>
            </a:r>
            <a:r>
              <a:rPr sz="2400" spc="-15" dirty="0">
                <a:latin typeface="Carlito"/>
                <a:cs typeface="Carlito"/>
              </a:rPr>
              <a:t>station </a:t>
            </a:r>
            <a:r>
              <a:rPr sz="2400" spc="-10" dirty="0">
                <a:latin typeface="Carlito"/>
                <a:cs typeface="Carlito"/>
              </a:rPr>
              <a:t>maintains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information </a:t>
            </a:r>
            <a:r>
              <a:rPr sz="2400" spc="-5" dirty="0">
                <a:latin typeface="Carlito"/>
                <a:cs typeface="Carlito"/>
              </a:rPr>
              <a:t>about </a:t>
            </a:r>
            <a:r>
              <a:rPr sz="2400" spc="5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topology </a:t>
            </a:r>
            <a:r>
              <a:rPr sz="2400" spc="-5" dirty="0">
                <a:latin typeface="Carlito"/>
                <a:cs typeface="Carlito"/>
              </a:rPr>
              <a:t>of the </a:t>
            </a:r>
            <a:r>
              <a:rPr sz="2400" spc="-10" dirty="0">
                <a:latin typeface="Carlito"/>
                <a:cs typeface="Carlito"/>
              </a:rPr>
              <a:t>network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efficient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routing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capacity of </a:t>
            </a:r>
            <a:r>
              <a:rPr sz="2400" dirty="0">
                <a:latin typeface="Carlito"/>
                <a:cs typeface="Carlito"/>
              </a:rPr>
              <a:t>a cellular </a:t>
            </a:r>
            <a:r>
              <a:rPr sz="2400" spc="-10" dirty="0">
                <a:latin typeface="Carlito"/>
                <a:cs typeface="Carlito"/>
              </a:rPr>
              <a:t>network can </a:t>
            </a:r>
            <a:r>
              <a:rPr sz="2400" spc="-5" dirty="0">
                <a:latin typeface="Carlito"/>
                <a:cs typeface="Carlito"/>
              </a:rPr>
              <a:t>be increased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network </a:t>
            </a:r>
            <a:r>
              <a:rPr sz="2400" spc="-15" dirty="0">
                <a:latin typeface="Carlito"/>
                <a:cs typeface="Carlito"/>
              </a:rPr>
              <a:t>incorporates </a:t>
            </a:r>
            <a:r>
              <a:rPr sz="2400" spc="-5" dirty="0">
                <a:latin typeface="Carlito"/>
                <a:cs typeface="Carlito"/>
              </a:rPr>
              <a:t>the properties of multi-hop </a:t>
            </a:r>
            <a:r>
              <a:rPr sz="2400" spc="-10" dirty="0">
                <a:latin typeface="Carlito"/>
                <a:cs typeface="Carlito"/>
              </a:rPr>
              <a:t>relaying  </a:t>
            </a:r>
            <a:r>
              <a:rPr sz="2400" spc="-5" dirty="0">
                <a:latin typeface="Carlito"/>
                <a:cs typeface="Carlito"/>
              </a:rPr>
              <a:t>along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the support of </a:t>
            </a:r>
            <a:r>
              <a:rPr sz="2400" spc="-10" dirty="0">
                <a:latin typeface="Carlito"/>
                <a:cs typeface="Carlito"/>
              </a:rPr>
              <a:t>existing </a:t>
            </a:r>
            <a:r>
              <a:rPr sz="2400" spc="-15" dirty="0">
                <a:latin typeface="Carlito"/>
                <a:cs typeface="Carlito"/>
              </a:rPr>
              <a:t>fixed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infrastructure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Advantages:</a:t>
            </a:r>
            <a:endParaRPr sz="3200" dirty="0">
              <a:latin typeface="Carlito"/>
              <a:cs typeface="Carlito"/>
            </a:endParaRPr>
          </a:p>
          <a:p>
            <a:pPr marL="756285" marR="716915" lvl="1" indent="-28702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Higher capacity than </a:t>
            </a:r>
            <a:r>
              <a:rPr sz="2400" dirty="0">
                <a:latin typeface="Carlito"/>
                <a:cs typeface="Carlito"/>
              </a:rPr>
              <a:t>cellular </a:t>
            </a:r>
            <a:r>
              <a:rPr sz="2400" spc="-10" dirty="0">
                <a:latin typeface="Carlito"/>
                <a:cs typeface="Carlito"/>
              </a:rPr>
              <a:t>networks </a:t>
            </a:r>
            <a:r>
              <a:rPr sz="2400" spc="-5" dirty="0">
                <a:latin typeface="Carlito"/>
                <a:cs typeface="Carlito"/>
              </a:rPr>
              <a:t>due </a:t>
            </a:r>
            <a:r>
              <a:rPr sz="2400" spc="-15" dirty="0">
                <a:latin typeface="Carlito"/>
                <a:cs typeface="Carlito"/>
              </a:rPr>
              <a:t>to better  </a:t>
            </a:r>
            <a:r>
              <a:rPr sz="2400" spc="-5" dirty="0">
                <a:latin typeface="Carlito"/>
                <a:cs typeface="Carlito"/>
              </a:rPr>
              <a:t>channel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reuse</a:t>
            </a:r>
            <a:endParaRPr sz="24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Increased flexibility and reliability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routing</a:t>
            </a:r>
            <a:endParaRPr sz="24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Better </a:t>
            </a:r>
            <a:r>
              <a:rPr sz="2400" spc="-20" dirty="0">
                <a:latin typeface="Carlito"/>
                <a:cs typeface="Carlito"/>
              </a:rPr>
              <a:t>coverage </a:t>
            </a:r>
            <a:r>
              <a:rPr sz="2400" spc="-5" dirty="0">
                <a:latin typeface="Carlito"/>
                <a:cs typeface="Carlito"/>
              </a:rPr>
              <a:t>and connectivity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holes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8772" y="1101845"/>
            <a:ext cx="9144000" cy="6105525"/>
            <a:chOff x="774060" y="1101845"/>
            <a:chExt cx="9144000" cy="6105525"/>
          </a:xfrm>
        </p:grpSpPr>
        <p:sp>
          <p:nvSpPr>
            <p:cNvPr id="3" name="object 3"/>
            <p:cNvSpPr/>
            <p:nvPr/>
          </p:nvSpPr>
          <p:spPr>
            <a:xfrm>
              <a:off x="2320914" y="2410968"/>
              <a:ext cx="3025140" cy="1367155"/>
            </a:xfrm>
            <a:custGeom>
              <a:avLst/>
              <a:gdLst/>
              <a:ahLst/>
              <a:cxnLst/>
              <a:rect l="l" t="t" r="r" b="b"/>
              <a:pathLst>
                <a:path w="3025140" h="1367154">
                  <a:moveTo>
                    <a:pt x="3025140" y="1307592"/>
                  </a:moveTo>
                  <a:lnTo>
                    <a:pt x="2269236" y="0"/>
                  </a:lnTo>
                  <a:lnTo>
                    <a:pt x="755904" y="0"/>
                  </a:lnTo>
                  <a:lnTo>
                    <a:pt x="0" y="1307592"/>
                  </a:lnTo>
                  <a:lnTo>
                    <a:pt x="34319" y="1367028"/>
                  </a:lnTo>
                  <a:lnTo>
                    <a:pt x="2990820" y="1367028"/>
                  </a:lnTo>
                  <a:lnTo>
                    <a:pt x="3025140" y="130759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5674" y="2397252"/>
              <a:ext cx="3055620" cy="1381125"/>
            </a:xfrm>
            <a:custGeom>
              <a:avLst/>
              <a:gdLst/>
              <a:ahLst/>
              <a:cxnLst/>
              <a:rect l="l" t="t" r="r" b="b"/>
              <a:pathLst>
                <a:path w="3055620" h="1381125">
                  <a:moveTo>
                    <a:pt x="3055620" y="1321308"/>
                  </a:moveTo>
                  <a:lnTo>
                    <a:pt x="2292096" y="0"/>
                  </a:lnTo>
                  <a:lnTo>
                    <a:pt x="765048" y="0"/>
                  </a:lnTo>
                  <a:lnTo>
                    <a:pt x="0" y="1321308"/>
                  </a:lnTo>
                  <a:lnTo>
                    <a:pt x="25908" y="1366105"/>
                  </a:lnTo>
                  <a:lnTo>
                    <a:pt x="25908" y="1315212"/>
                  </a:lnTo>
                  <a:lnTo>
                    <a:pt x="29875" y="1322070"/>
                  </a:lnTo>
                  <a:lnTo>
                    <a:pt x="771144" y="40884"/>
                  </a:lnTo>
                  <a:lnTo>
                    <a:pt x="771144" y="25908"/>
                  </a:lnTo>
                  <a:lnTo>
                    <a:pt x="783336" y="19812"/>
                  </a:lnTo>
                  <a:lnTo>
                    <a:pt x="783336" y="25908"/>
                  </a:lnTo>
                  <a:lnTo>
                    <a:pt x="2273808" y="25908"/>
                  </a:lnTo>
                  <a:lnTo>
                    <a:pt x="2273808" y="19812"/>
                  </a:lnTo>
                  <a:lnTo>
                    <a:pt x="2284476" y="25908"/>
                  </a:lnTo>
                  <a:lnTo>
                    <a:pt x="2284476" y="38287"/>
                  </a:lnTo>
                  <a:lnTo>
                    <a:pt x="3025752" y="1322070"/>
                  </a:lnTo>
                  <a:lnTo>
                    <a:pt x="3029712" y="1315212"/>
                  </a:lnTo>
                  <a:lnTo>
                    <a:pt x="3029712" y="1366194"/>
                  </a:lnTo>
                  <a:lnTo>
                    <a:pt x="3055620" y="1321308"/>
                  </a:lnTo>
                  <a:close/>
                </a:path>
                <a:path w="3055620" h="1381125">
                  <a:moveTo>
                    <a:pt x="29875" y="1322070"/>
                  </a:moveTo>
                  <a:lnTo>
                    <a:pt x="25908" y="1315212"/>
                  </a:lnTo>
                  <a:lnTo>
                    <a:pt x="25908" y="1328928"/>
                  </a:lnTo>
                  <a:lnTo>
                    <a:pt x="29875" y="1322070"/>
                  </a:lnTo>
                  <a:close/>
                </a:path>
                <a:path w="3055620" h="1381125">
                  <a:moveTo>
                    <a:pt x="63823" y="1380744"/>
                  </a:moveTo>
                  <a:lnTo>
                    <a:pt x="29875" y="1322070"/>
                  </a:lnTo>
                  <a:lnTo>
                    <a:pt x="25908" y="1328928"/>
                  </a:lnTo>
                  <a:lnTo>
                    <a:pt x="25908" y="1366105"/>
                  </a:lnTo>
                  <a:lnTo>
                    <a:pt x="34374" y="1380744"/>
                  </a:lnTo>
                  <a:lnTo>
                    <a:pt x="63823" y="1380744"/>
                  </a:lnTo>
                  <a:close/>
                </a:path>
                <a:path w="3055620" h="1381125">
                  <a:moveTo>
                    <a:pt x="783336" y="19812"/>
                  </a:moveTo>
                  <a:lnTo>
                    <a:pt x="771144" y="25908"/>
                  </a:lnTo>
                  <a:lnTo>
                    <a:pt x="779809" y="25908"/>
                  </a:lnTo>
                  <a:lnTo>
                    <a:pt x="783336" y="19812"/>
                  </a:lnTo>
                  <a:close/>
                </a:path>
                <a:path w="3055620" h="1381125">
                  <a:moveTo>
                    <a:pt x="779809" y="25908"/>
                  </a:moveTo>
                  <a:lnTo>
                    <a:pt x="771144" y="25908"/>
                  </a:lnTo>
                  <a:lnTo>
                    <a:pt x="771144" y="40884"/>
                  </a:lnTo>
                  <a:lnTo>
                    <a:pt x="779809" y="25908"/>
                  </a:lnTo>
                  <a:close/>
                </a:path>
                <a:path w="3055620" h="1381125">
                  <a:moveTo>
                    <a:pt x="783336" y="25908"/>
                  </a:moveTo>
                  <a:lnTo>
                    <a:pt x="783336" y="19812"/>
                  </a:lnTo>
                  <a:lnTo>
                    <a:pt x="779809" y="25908"/>
                  </a:lnTo>
                  <a:lnTo>
                    <a:pt x="783336" y="25908"/>
                  </a:lnTo>
                  <a:close/>
                </a:path>
                <a:path w="3055620" h="1381125">
                  <a:moveTo>
                    <a:pt x="2284476" y="25908"/>
                  </a:moveTo>
                  <a:lnTo>
                    <a:pt x="2273808" y="19812"/>
                  </a:lnTo>
                  <a:lnTo>
                    <a:pt x="2277327" y="25908"/>
                  </a:lnTo>
                  <a:lnTo>
                    <a:pt x="2284476" y="25908"/>
                  </a:lnTo>
                  <a:close/>
                </a:path>
                <a:path w="3055620" h="1381125">
                  <a:moveTo>
                    <a:pt x="2277327" y="25908"/>
                  </a:moveTo>
                  <a:lnTo>
                    <a:pt x="2273808" y="19812"/>
                  </a:lnTo>
                  <a:lnTo>
                    <a:pt x="2273808" y="25908"/>
                  </a:lnTo>
                  <a:lnTo>
                    <a:pt x="2277327" y="25908"/>
                  </a:lnTo>
                  <a:close/>
                </a:path>
                <a:path w="3055620" h="1381125">
                  <a:moveTo>
                    <a:pt x="2284476" y="38287"/>
                  </a:moveTo>
                  <a:lnTo>
                    <a:pt x="2284476" y="25908"/>
                  </a:lnTo>
                  <a:lnTo>
                    <a:pt x="2277327" y="25908"/>
                  </a:lnTo>
                  <a:lnTo>
                    <a:pt x="2284476" y="38287"/>
                  </a:lnTo>
                  <a:close/>
                </a:path>
                <a:path w="3055620" h="1381125">
                  <a:moveTo>
                    <a:pt x="3029712" y="1366194"/>
                  </a:moveTo>
                  <a:lnTo>
                    <a:pt x="3029712" y="1328928"/>
                  </a:lnTo>
                  <a:lnTo>
                    <a:pt x="3025752" y="1322070"/>
                  </a:lnTo>
                  <a:lnTo>
                    <a:pt x="2991872" y="1380744"/>
                  </a:lnTo>
                  <a:lnTo>
                    <a:pt x="3021314" y="1380744"/>
                  </a:lnTo>
                  <a:lnTo>
                    <a:pt x="3029712" y="1366194"/>
                  </a:lnTo>
                  <a:close/>
                </a:path>
                <a:path w="3055620" h="1381125">
                  <a:moveTo>
                    <a:pt x="3029712" y="1328928"/>
                  </a:moveTo>
                  <a:lnTo>
                    <a:pt x="3029712" y="1315212"/>
                  </a:lnTo>
                  <a:lnTo>
                    <a:pt x="3025752" y="1322070"/>
                  </a:lnTo>
                  <a:lnTo>
                    <a:pt x="3029712" y="1328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26726" y="1115561"/>
              <a:ext cx="3025140" cy="2616835"/>
            </a:xfrm>
            <a:custGeom>
              <a:avLst/>
              <a:gdLst/>
              <a:ahLst/>
              <a:cxnLst/>
              <a:rect l="l" t="t" r="r" b="b"/>
              <a:pathLst>
                <a:path w="3025140" h="2616835">
                  <a:moveTo>
                    <a:pt x="3025139" y="1307598"/>
                  </a:moveTo>
                  <a:lnTo>
                    <a:pt x="2269235" y="0"/>
                  </a:lnTo>
                  <a:lnTo>
                    <a:pt x="755903" y="0"/>
                  </a:lnTo>
                  <a:lnTo>
                    <a:pt x="0" y="1307598"/>
                  </a:lnTo>
                  <a:lnTo>
                    <a:pt x="755903" y="2616714"/>
                  </a:lnTo>
                  <a:lnTo>
                    <a:pt x="2269235" y="2616714"/>
                  </a:lnTo>
                  <a:lnTo>
                    <a:pt x="3025139" y="130759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1486" y="1101845"/>
              <a:ext cx="3055620" cy="2644140"/>
            </a:xfrm>
            <a:custGeom>
              <a:avLst/>
              <a:gdLst/>
              <a:ahLst/>
              <a:cxnLst/>
              <a:rect l="l" t="t" r="r" b="b"/>
              <a:pathLst>
                <a:path w="3055620" h="2644140">
                  <a:moveTo>
                    <a:pt x="3055620" y="1321314"/>
                  </a:moveTo>
                  <a:lnTo>
                    <a:pt x="2290572" y="0"/>
                  </a:lnTo>
                  <a:lnTo>
                    <a:pt x="763524" y="0"/>
                  </a:lnTo>
                  <a:lnTo>
                    <a:pt x="0" y="1321314"/>
                  </a:lnTo>
                  <a:lnTo>
                    <a:pt x="25908" y="1366200"/>
                  </a:lnTo>
                  <a:lnTo>
                    <a:pt x="25908" y="1315218"/>
                  </a:lnTo>
                  <a:lnTo>
                    <a:pt x="29867" y="1322076"/>
                  </a:lnTo>
                  <a:lnTo>
                    <a:pt x="771144" y="38287"/>
                  </a:lnTo>
                  <a:lnTo>
                    <a:pt x="771144" y="25908"/>
                  </a:lnTo>
                  <a:lnTo>
                    <a:pt x="781812" y="19812"/>
                  </a:lnTo>
                  <a:lnTo>
                    <a:pt x="781812" y="25908"/>
                  </a:lnTo>
                  <a:lnTo>
                    <a:pt x="2272284" y="25908"/>
                  </a:lnTo>
                  <a:lnTo>
                    <a:pt x="2272284" y="19812"/>
                  </a:lnTo>
                  <a:lnTo>
                    <a:pt x="2284476" y="25908"/>
                  </a:lnTo>
                  <a:lnTo>
                    <a:pt x="2284476" y="40884"/>
                  </a:lnTo>
                  <a:lnTo>
                    <a:pt x="3025744" y="1322076"/>
                  </a:lnTo>
                  <a:lnTo>
                    <a:pt x="3029712" y="1315218"/>
                  </a:lnTo>
                  <a:lnTo>
                    <a:pt x="3029712" y="1366111"/>
                  </a:lnTo>
                  <a:lnTo>
                    <a:pt x="3055620" y="1321314"/>
                  </a:lnTo>
                  <a:close/>
                </a:path>
                <a:path w="3055620" h="2644140">
                  <a:moveTo>
                    <a:pt x="29867" y="1322076"/>
                  </a:moveTo>
                  <a:lnTo>
                    <a:pt x="25908" y="1315218"/>
                  </a:lnTo>
                  <a:lnTo>
                    <a:pt x="25908" y="1328934"/>
                  </a:lnTo>
                  <a:lnTo>
                    <a:pt x="29867" y="1322076"/>
                  </a:lnTo>
                  <a:close/>
                </a:path>
                <a:path w="3055620" h="2644140">
                  <a:moveTo>
                    <a:pt x="778292" y="2618238"/>
                  </a:moveTo>
                  <a:lnTo>
                    <a:pt x="29867" y="1322076"/>
                  </a:lnTo>
                  <a:lnTo>
                    <a:pt x="25908" y="1328934"/>
                  </a:lnTo>
                  <a:lnTo>
                    <a:pt x="25908" y="1366200"/>
                  </a:lnTo>
                  <a:lnTo>
                    <a:pt x="763524" y="2644146"/>
                  </a:lnTo>
                  <a:lnTo>
                    <a:pt x="771144" y="2644146"/>
                  </a:lnTo>
                  <a:lnTo>
                    <a:pt x="771144" y="2618238"/>
                  </a:lnTo>
                  <a:lnTo>
                    <a:pt x="778292" y="2618238"/>
                  </a:lnTo>
                  <a:close/>
                </a:path>
                <a:path w="3055620" h="2644140">
                  <a:moveTo>
                    <a:pt x="781812" y="19812"/>
                  </a:moveTo>
                  <a:lnTo>
                    <a:pt x="771144" y="25908"/>
                  </a:lnTo>
                  <a:lnTo>
                    <a:pt x="778292" y="25908"/>
                  </a:lnTo>
                  <a:lnTo>
                    <a:pt x="781812" y="19812"/>
                  </a:lnTo>
                  <a:close/>
                </a:path>
                <a:path w="3055620" h="2644140">
                  <a:moveTo>
                    <a:pt x="778292" y="25908"/>
                  </a:moveTo>
                  <a:lnTo>
                    <a:pt x="771144" y="25908"/>
                  </a:lnTo>
                  <a:lnTo>
                    <a:pt x="771144" y="38287"/>
                  </a:lnTo>
                  <a:lnTo>
                    <a:pt x="778292" y="25908"/>
                  </a:lnTo>
                  <a:close/>
                </a:path>
                <a:path w="3055620" h="2644140">
                  <a:moveTo>
                    <a:pt x="781812" y="2624334"/>
                  </a:moveTo>
                  <a:lnTo>
                    <a:pt x="778292" y="2618238"/>
                  </a:lnTo>
                  <a:lnTo>
                    <a:pt x="771144" y="2618238"/>
                  </a:lnTo>
                  <a:lnTo>
                    <a:pt x="781812" y="2624334"/>
                  </a:lnTo>
                  <a:close/>
                </a:path>
                <a:path w="3055620" h="2644140">
                  <a:moveTo>
                    <a:pt x="781812" y="2644146"/>
                  </a:moveTo>
                  <a:lnTo>
                    <a:pt x="781812" y="2624334"/>
                  </a:lnTo>
                  <a:lnTo>
                    <a:pt x="771144" y="2618238"/>
                  </a:lnTo>
                  <a:lnTo>
                    <a:pt x="771144" y="2644146"/>
                  </a:lnTo>
                  <a:lnTo>
                    <a:pt x="781812" y="2644146"/>
                  </a:lnTo>
                  <a:close/>
                </a:path>
                <a:path w="3055620" h="2644140">
                  <a:moveTo>
                    <a:pt x="2275811" y="2618238"/>
                  </a:moveTo>
                  <a:lnTo>
                    <a:pt x="778292" y="2618238"/>
                  </a:lnTo>
                  <a:lnTo>
                    <a:pt x="781812" y="2624334"/>
                  </a:lnTo>
                  <a:lnTo>
                    <a:pt x="781812" y="2644146"/>
                  </a:lnTo>
                  <a:lnTo>
                    <a:pt x="2272284" y="2644146"/>
                  </a:lnTo>
                  <a:lnTo>
                    <a:pt x="2272284" y="2624334"/>
                  </a:lnTo>
                  <a:lnTo>
                    <a:pt x="2275811" y="2618238"/>
                  </a:lnTo>
                  <a:close/>
                </a:path>
                <a:path w="3055620" h="2644140">
                  <a:moveTo>
                    <a:pt x="781812" y="25908"/>
                  </a:moveTo>
                  <a:lnTo>
                    <a:pt x="781812" y="19812"/>
                  </a:lnTo>
                  <a:lnTo>
                    <a:pt x="778292" y="25908"/>
                  </a:lnTo>
                  <a:lnTo>
                    <a:pt x="781812" y="25908"/>
                  </a:lnTo>
                  <a:close/>
                </a:path>
                <a:path w="3055620" h="2644140">
                  <a:moveTo>
                    <a:pt x="2284476" y="25908"/>
                  </a:moveTo>
                  <a:lnTo>
                    <a:pt x="2272284" y="19812"/>
                  </a:lnTo>
                  <a:lnTo>
                    <a:pt x="2275811" y="25908"/>
                  </a:lnTo>
                  <a:lnTo>
                    <a:pt x="2284476" y="25908"/>
                  </a:lnTo>
                  <a:close/>
                </a:path>
                <a:path w="3055620" h="2644140">
                  <a:moveTo>
                    <a:pt x="2275811" y="25908"/>
                  </a:moveTo>
                  <a:lnTo>
                    <a:pt x="2272284" y="19812"/>
                  </a:lnTo>
                  <a:lnTo>
                    <a:pt x="2272284" y="25908"/>
                  </a:lnTo>
                  <a:lnTo>
                    <a:pt x="2275811" y="25908"/>
                  </a:lnTo>
                  <a:close/>
                </a:path>
                <a:path w="3055620" h="2644140">
                  <a:moveTo>
                    <a:pt x="2284476" y="2618238"/>
                  </a:moveTo>
                  <a:lnTo>
                    <a:pt x="2275811" y="2618238"/>
                  </a:lnTo>
                  <a:lnTo>
                    <a:pt x="2272284" y="2624334"/>
                  </a:lnTo>
                  <a:lnTo>
                    <a:pt x="2284476" y="2618238"/>
                  </a:lnTo>
                  <a:close/>
                </a:path>
                <a:path w="3055620" h="2644140">
                  <a:moveTo>
                    <a:pt x="2284476" y="2644146"/>
                  </a:moveTo>
                  <a:lnTo>
                    <a:pt x="2284476" y="2618238"/>
                  </a:lnTo>
                  <a:lnTo>
                    <a:pt x="2272284" y="2624334"/>
                  </a:lnTo>
                  <a:lnTo>
                    <a:pt x="2272284" y="2644146"/>
                  </a:lnTo>
                  <a:lnTo>
                    <a:pt x="2284476" y="2644146"/>
                  </a:lnTo>
                  <a:close/>
                </a:path>
                <a:path w="3055620" h="2644140">
                  <a:moveTo>
                    <a:pt x="2284476" y="40884"/>
                  </a:moveTo>
                  <a:lnTo>
                    <a:pt x="2284476" y="25908"/>
                  </a:lnTo>
                  <a:lnTo>
                    <a:pt x="2275811" y="25908"/>
                  </a:lnTo>
                  <a:lnTo>
                    <a:pt x="2284476" y="40884"/>
                  </a:lnTo>
                  <a:close/>
                </a:path>
                <a:path w="3055620" h="2644140">
                  <a:moveTo>
                    <a:pt x="3029712" y="1366111"/>
                  </a:moveTo>
                  <a:lnTo>
                    <a:pt x="3029712" y="1328934"/>
                  </a:lnTo>
                  <a:lnTo>
                    <a:pt x="3025744" y="1322076"/>
                  </a:lnTo>
                  <a:lnTo>
                    <a:pt x="2275811" y="2618238"/>
                  </a:lnTo>
                  <a:lnTo>
                    <a:pt x="2284476" y="2618238"/>
                  </a:lnTo>
                  <a:lnTo>
                    <a:pt x="2284476" y="2644146"/>
                  </a:lnTo>
                  <a:lnTo>
                    <a:pt x="2290572" y="2644146"/>
                  </a:lnTo>
                  <a:lnTo>
                    <a:pt x="3029712" y="1366111"/>
                  </a:lnTo>
                  <a:close/>
                </a:path>
                <a:path w="3055620" h="2644140">
                  <a:moveTo>
                    <a:pt x="3029712" y="1328934"/>
                  </a:moveTo>
                  <a:lnTo>
                    <a:pt x="3029712" y="1315218"/>
                  </a:lnTo>
                  <a:lnTo>
                    <a:pt x="3025744" y="1322076"/>
                  </a:lnTo>
                  <a:lnTo>
                    <a:pt x="3029712" y="1328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8803" y="1764792"/>
              <a:ext cx="133778" cy="169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2018" y="1527047"/>
              <a:ext cx="182879" cy="4023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4898" y="1591056"/>
              <a:ext cx="53791" cy="3383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89638" y="1500443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80">
                  <a:moveTo>
                    <a:pt x="224027" y="96708"/>
                  </a:moveTo>
                  <a:lnTo>
                    <a:pt x="224027" y="90612"/>
                  </a:lnTo>
                  <a:lnTo>
                    <a:pt x="184665" y="60917"/>
                  </a:lnTo>
                  <a:lnTo>
                    <a:pt x="142303" y="35936"/>
                  </a:lnTo>
                  <a:lnTo>
                    <a:pt x="97369" y="15812"/>
                  </a:lnTo>
                  <a:lnTo>
                    <a:pt x="50291" y="690"/>
                  </a:lnTo>
                  <a:lnTo>
                    <a:pt x="34504" y="0"/>
                  </a:lnTo>
                  <a:lnTo>
                    <a:pt x="20002" y="4310"/>
                  </a:lnTo>
                  <a:lnTo>
                    <a:pt x="8072" y="12908"/>
                  </a:lnTo>
                  <a:lnTo>
                    <a:pt x="0" y="25080"/>
                  </a:lnTo>
                  <a:lnTo>
                    <a:pt x="46243" y="42773"/>
                  </a:lnTo>
                  <a:lnTo>
                    <a:pt x="91058" y="63752"/>
                  </a:lnTo>
                  <a:lnTo>
                    <a:pt x="134159" y="87874"/>
                  </a:lnTo>
                  <a:lnTo>
                    <a:pt x="175259" y="114996"/>
                  </a:lnTo>
                  <a:lnTo>
                    <a:pt x="186451" y="119354"/>
                  </a:lnTo>
                  <a:lnTo>
                    <a:pt x="198500" y="118997"/>
                  </a:lnTo>
                  <a:lnTo>
                    <a:pt x="209978" y="114353"/>
                  </a:lnTo>
                  <a:lnTo>
                    <a:pt x="219455" y="105852"/>
                  </a:lnTo>
                  <a:lnTo>
                    <a:pt x="222503" y="101280"/>
                  </a:lnTo>
                  <a:lnTo>
                    <a:pt x="224027" y="96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89638" y="1500443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80">
                  <a:moveTo>
                    <a:pt x="0" y="25080"/>
                  </a:moveTo>
                  <a:lnTo>
                    <a:pt x="46243" y="42773"/>
                  </a:lnTo>
                  <a:lnTo>
                    <a:pt x="91058" y="63752"/>
                  </a:lnTo>
                  <a:lnTo>
                    <a:pt x="134159" y="87874"/>
                  </a:lnTo>
                  <a:lnTo>
                    <a:pt x="175259" y="114996"/>
                  </a:lnTo>
                  <a:lnTo>
                    <a:pt x="186451" y="119354"/>
                  </a:lnTo>
                  <a:lnTo>
                    <a:pt x="222503" y="101280"/>
                  </a:lnTo>
                  <a:lnTo>
                    <a:pt x="224027" y="96708"/>
                  </a:lnTo>
                  <a:lnTo>
                    <a:pt x="224027" y="90612"/>
                  </a:lnTo>
                  <a:lnTo>
                    <a:pt x="184665" y="60917"/>
                  </a:lnTo>
                  <a:lnTo>
                    <a:pt x="142303" y="35936"/>
                  </a:lnTo>
                  <a:lnTo>
                    <a:pt x="97369" y="15812"/>
                  </a:lnTo>
                  <a:lnTo>
                    <a:pt x="50291" y="690"/>
                  </a:lnTo>
                  <a:lnTo>
                    <a:pt x="34504" y="0"/>
                  </a:lnTo>
                  <a:lnTo>
                    <a:pt x="20002" y="4310"/>
                  </a:lnTo>
                  <a:lnTo>
                    <a:pt x="8072" y="12908"/>
                  </a:lnTo>
                  <a:lnTo>
                    <a:pt x="0" y="25080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6230" y="1572768"/>
              <a:ext cx="117332" cy="1584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5546" y="1566671"/>
              <a:ext cx="128270" cy="167640"/>
            </a:xfrm>
            <a:custGeom>
              <a:avLst/>
              <a:gdLst/>
              <a:ahLst/>
              <a:cxnLst/>
              <a:rect l="l" t="t" r="r" b="b"/>
              <a:pathLst>
                <a:path w="128270" h="167639">
                  <a:moveTo>
                    <a:pt x="10667" y="97535"/>
                  </a:moveTo>
                  <a:lnTo>
                    <a:pt x="128015" y="161543"/>
                  </a:lnTo>
                  <a:lnTo>
                    <a:pt x="126491" y="167639"/>
                  </a:lnTo>
                  <a:lnTo>
                    <a:pt x="126491" y="7162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17070" y="1577339"/>
              <a:ext cx="117475" cy="154305"/>
            </a:xfrm>
            <a:custGeom>
              <a:avLst/>
              <a:gdLst/>
              <a:ahLst/>
              <a:cxnLst/>
              <a:rect l="l" t="t" r="r" b="b"/>
              <a:pathLst>
                <a:path w="117475" h="154305">
                  <a:moveTo>
                    <a:pt x="117347" y="153923"/>
                  </a:moveTo>
                  <a:lnTo>
                    <a:pt x="0" y="89915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68901" y="1575815"/>
              <a:ext cx="25892" cy="182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67362" y="1574291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90">
                  <a:moveTo>
                    <a:pt x="18287" y="4571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3047" y="12191"/>
                  </a:lnTo>
                  <a:lnTo>
                    <a:pt x="10667" y="16763"/>
                  </a:lnTo>
                  <a:lnTo>
                    <a:pt x="18287" y="19811"/>
                  </a:lnTo>
                  <a:lnTo>
                    <a:pt x="25907" y="21335"/>
                  </a:lnTo>
                  <a:lnTo>
                    <a:pt x="27431" y="18287"/>
                  </a:lnTo>
                  <a:lnTo>
                    <a:pt x="28955" y="15239"/>
                  </a:lnTo>
                  <a:lnTo>
                    <a:pt x="24383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68901" y="1860804"/>
              <a:ext cx="25892" cy="182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67362" y="1859279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89">
                  <a:moveTo>
                    <a:pt x="18287" y="4571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3047" y="12191"/>
                  </a:lnTo>
                  <a:lnTo>
                    <a:pt x="10667" y="16763"/>
                  </a:lnTo>
                  <a:lnTo>
                    <a:pt x="18287" y="19811"/>
                  </a:lnTo>
                  <a:lnTo>
                    <a:pt x="25907" y="21335"/>
                  </a:lnTo>
                  <a:lnTo>
                    <a:pt x="27431" y="18287"/>
                  </a:lnTo>
                  <a:lnTo>
                    <a:pt x="28955" y="15239"/>
                  </a:lnTo>
                  <a:lnTo>
                    <a:pt x="24383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1642" y="1417314"/>
              <a:ext cx="30479" cy="198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1642" y="1417313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79" h="20319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5239" y="0"/>
                  </a:lnTo>
                  <a:lnTo>
                    <a:pt x="24383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5239"/>
                  </a:lnTo>
                  <a:lnTo>
                    <a:pt x="24383" y="19811"/>
                  </a:lnTo>
                  <a:lnTo>
                    <a:pt x="15239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20118" y="1426458"/>
              <a:ext cx="35051" cy="1055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20118" y="1426457"/>
              <a:ext cx="35560" cy="106045"/>
            </a:xfrm>
            <a:custGeom>
              <a:avLst/>
              <a:gdLst/>
              <a:ahLst/>
              <a:cxnLst/>
              <a:rect l="l" t="t" r="r" b="b"/>
              <a:pathLst>
                <a:path w="35559" h="106044">
                  <a:moveTo>
                    <a:pt x="0" y="97535"/>
                  </a:moveTo>
                  <a:lnTo>
                    <a:pt x="5810" y="102968"/>
                  </a:lnTo>
                  <a:lnTo>
                    <a:pt x="13334" y="105542"/>
                  </a:lnTo>
                  <a:lnTo>
                    <a:pt x="21431" y="105257"/>
                  </a:lnTo>
                  <a:lnTo>
                    <a:pt x="28955" y="102114"/>
                  </a:lnTo>
                  <a:lnTo>
                    <a:pt x="30479" y="100590"/>
                  </a:lnTo>
                  <a:lnTo>
                    <a:pt x="33527" y="99066"/>
                  </a:lnTo>
                  <a:lnTo>
                    <a:pt x="35051" y="97535"/>
                  </a:lnTo>
                  <a:lnTo>
                    <a:pt x="35051" y="0"/>
                  </a:lnTo>
                  <a:lnTo>
                    <a:pt x="29241" y="6334"/>
                  </a:lnTo>
                  <a:lnTo>
                    <a:pt x="21716" y="9524"/>
                  </a:lnTo>
                  <a:lnTo>
                    <a:pt x="13620" y="9858"/>
                  </a:lnTo>
                  <a:lnTo>
                    <a:pt x="6095" y="7619"/>
                  </a:lnTo>
                  <a:lnTo>
                    <a:pt x="3047" y="6095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84502" y="1417313"/>
              <a:ext cx="236220" cy="514350"/>
            </a:xfrm>
            <a:custGeom>
              <a:avLst/>
              <a:gdLst/>
              <a:ahLst/>
              <a:cxnLst/>
              <a:rect l="l" t="t" r="r" b="b"/>
              <a:pathLst>
                <a:path w="236220" h="514350">
                  <a:moveTo>
                    <a:pt x="21900" y="432822"/>
                  </a:moveTo>
                  <a:lnTo>
                    <a:pt x="24781" y="440275"/>
                  </a:lnTo>
                  <a:lnTo>
                    <a:pt x="28948" y="446728"/>
                  </a:lnTo>
                  <a:lnTo>
                    <a:pt x="34544" y="452324"/>
                  </a:lnTo>
                  <a:lnTo>
                    <a:pt x="41712" y="457206"/>
                  </a:lnTo>
                  <a:lnTo>
                    <a:pt x="65715" y="470660"/>
                  </a:lnTo>
                  <a:lnTo>
                    <a:pt x="89718" y="483685"/>
                  </a:lnTo>
                  <a:lnTo>
                    <a:pt x="113721" y="496425"/>
                  </a:lnTo>
                  <a:lnTo>
                    <a:pt x="137724" y="509022"/>
                  </a:lnTo>
                  <a:lnTo>
                    <a:pt x="160798" y="513736"/>
                  </a:lnTo>
                  <a:lnTo>
                    <a:pt x="182872" y="510165"/>
                  </a:lnTo>
                  <a:lnTo>
                    <a:pt x="201803" y="499163"/>
                  </a:lnTo>
                  <a:lnTo>
                    <a:pt x="223576" y="430536"/>
                  </a:lnTo>
                  <a:lnTo>
                    <a:pt x="229672" y="379482"/>
                  </a:lnTo>
                  <a:lnTo>
                    <a:pt x="233736" y="328428"/>
                  </a:lnTo>
                  <a:lnTo>
                    <a:pt x="235768" y="277374"/>
                  </a:lnTo>
                  <a:lnTo>
                    <a:pt x="235768" y="226320"/>
                  </a:lnTo>
                  <a:lnTo>
                    <a:pt x="233736" y="175266"/>
                  </a:lnTo>
                  <a:lnTo>
                    <a:pt x="197827" y="147547"/>
                  </a:lnTo>
                  <a:lnTo>
                    <a:pt x="159060" y="123828"/>
                  </a:lnTo>
                  <a:lnTo>
                    <a:pt x="118007" y="104109"/>
                  </a:lnTo>
                  <a:lnTo>
                    <a:pt x="75240" y="88391"/>
                  </a:lnTo>
                  <a:lnTo>
                    <a:pt x="75240" y="71246"/>
                  </a:lnTo>
                  <a:lnTo>
                    <a:pt x="75240" y="54101"/>
                  </a:lnTo>
                  <a:lnTo>
                    <a:pt x="75240" y="36956"/>
                  </a:lnTo>
                  <a:lnTo>
                    <a:pt x="75240" y="19811"/>
                  </a:lnTo>
                  <a:lnTo>
                    <a:pt x="72263" y="11358"/>
                  </a:lnTo>
                  <a:lnTo>
                    <a:pt x="66286" y="4762"/>
                  </a:lnTo>
                  <a:lnTo>
                    <a:pt x="58309" y="738"/>
                  </a:lnTo>
                  <a:lnTo>
                    <a:pt x="49332" y="0"/>
                  </a:lnTo>
                  <a:lnTo>
                    <a:pt x="42807" y="1976"/>
                  </a:lnTo>
                  <a:lnTo>
                    <a:pt x="37140" y="5524"/>
                  </a:lnTo>
                  <a:lnTo>
                    <a:pt x="32616" y="10501"/>
                  </a:lnTo>
                  <a:lnTo>
                    <a:pt x="29520" y="16763"/>
                  </a:lnTo>
                  <a:lnTo>
                    <a:pt x="29520" y="33932"/>
                  </a:lnTo>
                  <a:lnTo>
                    <a:pt x="29520" y="51244"/>
                  </a:lnTo>
                  <a:lnTo>
                    <a:pt x="29520" y="68841"/>
                  </a:lnTo>
                  <a:lnTo>
                    <a:pt x="29520" y="86867"/>
                  </a:lnTo>
                  <a:lnTo>
                    <a:pt x="21209" y="89987"/>
                  </a:lnTo>
                  <a:lnTo>
                    <a:pt x="1192" y="162417"/>
                  </a:lnTo>
                  <a:lnTo>
                    <a:pt x="0" y="216752"/>
                  </a:lnTo>
                  <a:lnTo>
                    <a:pt x="1516" y="271087"/>
                  </a:lnTo>
                  <a:lnTo>
                    <a:pt x="5700" y="325295"/>
                  </a:lnTo>
                  <a:lnTo>
                    <a:pt x="12509" y="379249"/>
                  </a:lnTo>
                  <a:lnTo>
                    <a:pt x="21900" y="432822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29277" y="1705355"/>
              <a:ext cx="24368" cy="289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5224" y="1702841"/>
              <a:ext cx="63474" cy="5128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60276" y="1722653"/>
              <a:ext cx="64998" cy="512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97842" y="1743455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24383" y="9143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29277" y="1744979"/>
              <a:ext cx="24368" cy="28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25224" y="1742465"/>
              <a:ext cx="63474" cy="5128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60276" y="1762277"/>
              <a:ext cx="64998" cy="5128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97842" y="1783079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24383" y="9143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29277" y="1786127"/>
              <a:ext cx="24368" cy="289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25224" y="1783613"/>
              <a:ext cx="63474" cy="5128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60276" y="1803425"/>
              <a:ext cx="64998" cy="5128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97842" y="1824227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24383" y="9143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4383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48363" y="2638044"/>
              <a:ext cx="147185" cy="188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54814" y="2375915"/>
              <a:ext cx="201167" cy="4450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55982" y="2447544"/>
              <a:ext cx="59040" cy="37337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62434" y="2347840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5" h="131444">
                  <a:moveTo>
                    <a:pt x="246887" y="105798"/>
                  </a:move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18884" y="130754"/>
                  </a:lnTo>
                  <a:lnTo>
                    <a:pt x="231052" y="125825"/>
                  </a:lnTo>
                  <a:lnTo>
                    <a:pt x="240791" y="116466"/>
                  </a:lnTo>
                  <a:lnTo>
                    <a:pt x="245363" y="111894"/>
                  </a:lnTo>
                  <a:lnTo>
                    <a:pt x="246887" y="105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62434" y="2347840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5" h="131444">
                  <a:moveTo>
                    <a:pt x="0" y="28074"/>
                  </a:move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45363" y="111894"/>
                  </a:lnTo>
                  <a:lnTo>
                    <a:pt x="246887" y="105798"/>
                  </a:ln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03598" y="2426208"/>
              <a:ext cx="128000" cy="17221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92914" y="2420111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5" h="186055">
                  <a:moveTo>
                    <a:pt x="10667" y="108203"/>
                  </a:moveTo>
                  <a:lnTo>
                    <a:pt x="138683" y="178307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92914" y="2432303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40" h="169544">
                  <a:moveTo>
                    <a:pt x="129539" y="169163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9318" y="2430780"/>
              <a:ext cx="30464" cy="1981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7778" y="2429255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49318" y="2744723"/>
              <a:ext cx="30464" cy="2133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47778" y="2743200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99010" y="2255520"/>
              <a:ext cx="33527" cy="2133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99010" y="2255519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95962" y="2266188"/>
              <a:ext cx="38099" cy="11601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95962" y="2266187"/>
              <a:ext cx="38100" cy="116205"/>
            </a:xfrm>
            <a:custGeom>
              <a:avLst/>
              <a:gdLst/>
              <a:ahLst/>
              <a:cxnLst/>
              <a:rect l="l" t="t" r="r" b="b"/>
              <a:pathLst>
                <a:path w="38100" h="116205">
                  <a:moveTo>
                    <a:pt x="0" y="106679"/>
                  </a:moveTo>
                  <a:lnTo>
                    <a:pt x="6715" y="112990"/>
                  </a:lnTo>
                  <a:lnTo>
                    <a:pt x="14858" y="116014"/>
                  </a:lnTo>
                  <a:lnTo>
                    <a:pt x="23574" y="115895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8203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57396" y="2255519"/>
              <a:ext cx="259715" cy="567690"/>
            </a:xfrm>
            <a:custGeom>
              <a:avLst/>
              <a:gdLst/>
              <a:ahLst/>
              <a:cxnLst/>
              <a:rect l="l" t="t" r="r" b="b"/>
              <a:pathLst>
                <a:path w="259715" h="567689">
                  <a:moveTo>
                    <a:pt x="23326" y="478535"/>
                  </a:moveTo>
                  <a:lnTo>
                    <a:pt x="27303" y="486227"/>
                  </a:lnTo>
                  <a:lnTo>
                    <a:pt x="32280" y="493204"/>
                  </a:lnTo>
                  <a:lnTo>
                    <a:pt x="38114" y="499324"/>
                  </a:lnTo>
                  <a:lnTo>
                    <a:pt x="44662" y="504443"/>
                  </a:lnTo>
                  <a:lnTo>
                    <a:pt x="71832" y="519279"/>
                  </a:lnTo>
                  <a:lnTo>
                    <a:pt x="98574" y="533971"/>
                  </a:lnTo>
                  <a:lnTo>
                    <a:pt x="125029" y="548378"/>
                  </a:lnTo>
                  <a:lnTo>
                    <a:pt x="151342" y="562355"/>
                  </a:lnTo>
                  <a:lnTo>
                    <a:pt x="176917" y="567666"/>
                  </a:lnTo>
                  <a:lnTo>
                    <a:pt x="201634" y="563689"/>
                  </a:lnTo>
                  <a:lnTo>
                    <a:pt x="238210" y="531875"/>
                  </a:lnTo>
                  <a:lnTo>
                    <a:pt x="245861" y="483543"/>
                  </a:lnTo>
                  <a:lnTo>
                    <a:pt x="251833" y="435210"/>
                  </a:lnTo>
                  <a:lnTo>
                    <a:pt x="256125" y="386878"/>
                  </a:lnTo>
                  <a:lnTo>
                    <a:pt x="258737" y="338545"/>
                  </a:lnTo>
                  <a:lnTo>
                    <a:pt x="259670" y="290213"/>
                  </a:lnTo>
                  <a:lnTo>
                    <a:pt x="258924" y="241880"/>
                  </a:lnTo>
                  <a:lnTo>
                    <a:pt x="256498" y="193547"/>
                  </a:lnTo>
                  <a:lnTo>
                    <a:pt x="217136" y="162686"/>
                  </a:lnTo>
                  <a:lnTo>
                    <a:pt x="174774" y="136397"/>
                  </a:lnTo>
                  <a:lnTo>
                    <a:pt x="129839" y="114680"/>
                  </a:lnTo>
                  <a:lnTo>
                    <a:pt x="82762" y="97535"/>
                  </a:lnTo>
                  <a:lnTo>
                    <a:pt x="82762" y="78986"/>
                  </a:lnTo>
                  <a:lnTo>
                    <a:pt x="82762" y="60007"/>
                  </a:lnTo>
                  <a:lnTo>
                    <a:pt x="82762" y="40743"/>
                  </a:lnTo>
                  <a:lnTo>
                    <a:pt x="82762" y="21335"/>
                  </a:lnTo>
                  <a:lnTo>
                    <a:pt x="79524" y="12644"/>
                  </a:lnTo>
                  <a:lnTo>
                    <a:pt x="72856" y="5524"/>
                  </a:lnTo>
                  <a:lnTo>
                    <a:pt x="63903" y="976"/>
                  </a:lnTo>
                  <a:lnTo>
                    <a:pt x="53806" y="0"/>
                  </a:lnTo>
                  <a:lnTo>
                    <a:pt x="47043" y="2214"/>
                  </a:lnTo>
                  <a:lnTo>
                    <a:pt x="40852" y="6286"/>
                  </a:lnTo>
                  <a:lnTo>
                    <a:pt x="35804" y="11787"/>
                  </a:lnTo>
                  <a:lnTo>
                    <a:pt x="32470" y="18287"/>
                  </a:lnTo>
                  <a:lnTo>
                    <a:pt x="32470" y="37718"/>
                  </a:lnTo>
                  <a:lnTo>
                    <a:pt x="32470" y="57149"/>
                  </a:lnTo>
                  <a:lnTo>
                    <a:pt x="32470" y="76580"/>
                  </a:lnTo>
                  <a:lnTo>
                    <a:pt x="32470" y="96011"/>
                  </a:lnTo>
                  <a:lnTo>
                    <a:pt x="23683" y="99393"/>
                  </a:lnTo>
                  <a:lnTo>
                    <a:pt x="1492" y="171425"/>
                  </a:lnTo>
                  <a:lnTo>
                    <a:pt x="0" y="222588"/>
                  </a:lnTo>
                  <a:lnTo>
                    <a:pt x="559" y="273831"/>
                  </a:lnTo>
                  <a:lnTo>
                    <a:pt x="3172" y="325100"/>
                  </a:lnTo>
                  <a:lnTo>
                    <a:pt x="7837" y="376343"/>
                  </a:lnTo>
                  <a:lnTo>
                    <a:pt x="14555" y="427506"/>
                  </a:lnTo>
                  <a:lnTo>
                    <a:pt x="23326" y="478535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06645" y="2574036"/>
              <a:ext cx="27416" cy="320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02493" y="2571422"/>
              <a:ext cx="69669" cy="5595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0593" y="2592758"/>
              <a:ext cx="71193" cy="5595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81306" y="2615183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4" h="34289">
                  <a:moveTo>
                    <a:pt x="27431" y="12191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4571"/>
                  </a:lnTo>
                  <a:lnTo>
                    <a:pt x="1523" y="7619"/>
                  </a:lnTo>
                  <a:lnTo>
                    <a:pt x="19359" y="33813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06645" y="2618231"/>
              <a:ext cx="27416" cy="304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02493" y="2614094"/>
              <a:ext cx="69669" cy="5747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40593" y="2636954"/>
              <a:ext cx="71193" cy="5595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81306" y="265937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06645" y="2662427"/>
              <a:ext cx="27416" cy="3200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02493" y="2659814"/>
              <a:ext cx="69669" cy="5595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40593" y="2681150"/>
              <a:ext cx="71193" cy="5747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81306" y="270509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87175" y="3421380"/>
              <a:ext cx="133778" cy="1706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10390" y="3183635"/>
              <a:ext cx="182879" cy="40233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93270" y="3249168"/>
              <a:ext cx="53847" cy="33680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18010" y="3157727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79">
                  <a:moveTo>
                    <a:pt x="224027" y="96011"/>
                  </a:moveTo>
                  <a:lnTo>
                    <a:pt x="224027" y="91439"/>
                  </a:lnTo>
                  <a:lnTo>
                    <a:pt x="185308" y="61507"/>
                  </a:lnTo>
                  <a:lnTo>
                    <a:pt x="142874" y="36004"/>
                  </a:lnTo>
                  <a:lnTo>
                    <a:pt x="97583" y="15359"/>
                  </a:lnTo>
                  <a:lnTo>
                    <a:pt x="50291" y="0"/>
                  </a:lnTo>
                  <a:lnTo>
                    <a:pt x="34504" y="190"/>
                  </a:lnTo>
                  <a:lnTo>
                    <a:pt x="20002" y="4952"/>
                  </a:lnTo>
                  <a:lnTo>
                    <a:pt x="8072" y="13715"/>
                  </a:lnTo>
                  <a:lnTo>
                    <a:pt x="0" y="25907"/>
                  </a:lnTo>
                  <a:lnTo>
                    <a:pt x="46243" y="43362"/>
                  </a:lnTo>
                  <a:lnTo>
                    <a:pt x="91058" y="63817"/>
                  </a:lnTo>
                  <a:lnTo>
                    <a:pt x="134159" y="87415"/>
                  </a:lnTo>
                  <a:lnTo>
                    <a:pt x="175259" y="114299"/>
                  </a:lnTo>
                  <a:lnTo>
                    <a:pt x="187094" y="118895"/>
                  </a:lnTo>
                  <a:lnTo>
                    <a:pt x="199072" y="119062"/>
                  </a:lnTo>
                  <a:lnTo>
                    <a:pt x="210192" y="114942"/>
                  </a:lnTo>
                  <a:lnTo>
                    <a:pt x="219455" y="106679"/>
                  </a:lnTo>
                  <a:lnTo>
                    <a:pt x="222503" y="102107"/>
                  </a:lnTo>
                  <a:lnTo>
                    <a:pt x="224027" y="96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18010" y="3157727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79">
                  <a:moveTo>
                    <a:pt x="0" y="25907"/>
                  </a:moveTo>
                  <a:lnTo>
                    <a:pt x="46243" y="43362"/>
                  </a:lnTo>
                  <a:lnTo>
                    <a:pt x="91058" y="63817"/>
                  </a:lnTo>
                  <a:lnTo>
                    <a:pt x="134159" y="87415"/>
                  </a:lnTo>
                  <a:lnTo>
                    <a:pt x="175259" y="114299"/>
                  </a:lnTo>
                  <a:lnTo>
                    <a:pt x="187094" y="118895"/>
                  </a:lnTo>
                  <a:lnTo>
                    <a:pt x="222503" y="102107"/>
                  </a:lnTo>
                  <a:lnTo>
                    <a:pt x="224027" y="96011"/>
                  </a:lnTo>
                  <a:lnTo>
                    <a:pt x="224027" y="91439"/>
                  </a:lnTo>
                  <a:lnTo>
                    <a:pt x="185308" y="61507"/>
                  </a:lnTo>
                  <a:lnTo>
                    <a:pt x="142874" y="36004"/>
                  </a:lnTo>
                  <a:lnTo>
                    <a:pt x="97583" y="15359"/>
                  </a:lnTo>
                  <a:lnTo>
                    <a:pt x="50291" y="0"/>
                  </a:lnTo>
                  <a:lnTo>
                    <a:pt x="34504" y="190"/>
                  </a:lnTo>
                  <a:lnTo>
                    <a:pt x="20002" y="4952"/>
                  </a:lnTo>
                  <a:lnTo>
                    <a:pt x="8072" y="13715"/>
                  </a:lnTo>
                  <a:lnTo>
                    <a:pt x="0" y="25907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54586" y="3229355"/>
              <a:ext cx="117347" cy="15544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45442" y="3223259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9143" y="97535"/>
                  </a:moveTo>
                  <a:lnTo>
                    <a:pt x="126491" y="163067"/>
                  </a:lnTo>
                  <a:lnTo>
                    <a:pt x="126491" y="167639"/>
                  </a:lnTo>
                  <a:lnTo>
                    <a:pt x="124967" y="71627"/>
                  </a:lnTo>
                  <a:lnTo>
                    <a:pt x="0" y="0"/>
                  </a:lnTo>
                  <a:lnTo>
                    <a:pt x="9143" y="6095"/>
                  </a:lnTo>
                  <a:lnTo>
                    <a:pt x="9143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45442" y="3233927"/>
              <a:ext cx="119380" cy="154305"/>
            </a:xfrm>
            <a:custGeom>
              <a:avLst/>
              <a:gdLst/>
              <a:ahLst/>
              <a:cxnLst/>
              <a:rect l="l" t="t" r="r" b="b"/>
              <a:pathLst>
                <a:path w="119379" h="154304">
                  <a:moveTo>
                    <a:pt x="118871" y="153923"/>
                  </a:moveTo>
                  <a:lnTo>
                    <a:pt x="0" y="89915"/>
                  </a:lnTo>
                  <a:lnTo>
                    <a:pt x="1523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97274" y="3232404"/>
              <a:ext cx="27416" cy="1981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95734" y="3230879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89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0667" y="16763"/>
                  </a:lnTo>
                  <a:lnTo>
                    <a:pt x="18287" y="21335"/>
                  </a:lnTo>
                  <a:lnTo>
                    <a:pt x="25907" y="21335"/>
                  </a:lnTo>
                  <a:lnTo>
                    <a:pt x="27431" y="18287"/>
                  </a:lnTo>
                  <a:lnTo>
                    <a:pt x="28955" y="15239"/>
                  </a:lnTo>
                  <a:lnTo>
                    <a:pt x="25907" y="9143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97274" y="3517391"/>
              <a:ext cx="27416" cy="19811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95734" y="3515867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89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0667" y="16763"/>
                  </a:lnTo>
                  <a:lnTo>
                    <a:pt x="18287" y="21335"/>
                  </a:lnTo>
                  <a:lnTo>
                    <a:pt x="25907" y="21335"/>
                  </a:lnTo>
                  <a:lnTo>
                    <a:pt x="27431" y="18287"/>
                  </a:lnTo>
                  <a:lnTo>
                    <a:pt x="28955" y="15239"/>
                  </a:lnTo>
                  <a:lnTo>
                    <a:pt x="25907" y="9143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550014" y="3075432"/>
              <a:ext cx="30479" cy="1828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550014" y="3075431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5239" y="0"/>
                  </a:lnTo>
                  <a:lnTo>
                    <a:pt x="24383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3715"/>
                  </a:lnTo>
                  <a:lnTo>
                    <a:pt x="24383" y="18287"/>
                  </a:lnTo>
                  <a:lnTo>
                    <a:pt x="15239" y="18287"/>
                  </a:lnTo>
                  <a:lnTo>
                    <a:pt x="7619" y="18287"/>
                  </a:lnTo>
                  <a:lnTo>
                    <a:pt x="0" y="13715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548490" y="3084576"/>
              <a:ext cx="35051" cy="10490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548490" y="3084575"/>
              <a:ext cx="35560" cy="105410"/>
            </a:xfrm>
            <a:custGeom>
              <a:avLst/>
              <a:gdLst/>
              <a:ahLst/>
              <a:cxnLst/>
              <a:rect l="l" t="t" r="r" b="b"/>
              <a:pathLst>
                <a:path w="35559" h="105410">
                  <a:moveTo>
                    <a:pt x="0" y="96011"/>
                  </a:moveTo>
                  <a:lnTo>
                    <a:pt x="5810" y="101679"/>
                  </a:lnTo>
                  <a:lnTo>
                    <a:pt x="13334" y="104774"/>
                  </a:lnTo>
                  <a:lnTo>
                    <a:pt x="21431" y="105013"/>
                  </a:lnTo>
                  <a:lnTo>
                    <a:pt x="28955" y="102107"/>
                  </a:lnTo>
                  <a:lnTo>
                    <a:pt x="32003" y="100583"/>
                  </a:lnTo>
                  <a:lnTo>
                    <a:pt x="33527" y="97535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241" y="5667"/>
                  </a:lnTo>
                  <a:lnTo>
                    <a:pt x="21716" y="8762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12874" y="3075431"/>
              <a:ext cx="236220" cy="513715"/>
            </a:xfrm>
            <a:custGeom>
              <a:avLst/>
              <a:gdLst/>
              <a:ahLst/>
              <a:cxnLst/>
              <a:rect l="l" t="t" r="r" b="b"/>
              <a:pathLst>
                <a:path w="236220" h="513714">
                  <a:moveTo>
                    <a:pt x="21900" y="432815"/>
                  </a:moveTo>
                  <a:lnTo>
                    <a:pt x="24996" y="439602"/>
                  </a:lnTo>
                  <a:lnTo>
                    <a:pt x="29520" y="445960"/>
                  </a:lnTo>
                  <a:lnTo>
                    <a:pt x="35187" y="451461"/>
                  </a:lnTo>
                  <a:lnTo>
                    <a:pt x="41712" y="455675"/>
                  </a:lnTo>
                  <a:lnTo>
                    <a:pt x="65715" y="469153"/>
                  </a:lnTo>
                  <a:lnTo>
                    <a:pt x="89718" y="482345"/>
                  </a:lnTo>
                  <a:lnTo>
                    <a:pt x="113721" y="495538"/>
                  </a:lnTo>
                  <a:lnTo>
                    <a:pt x="137724" y="509015"/>
                  </a:lnTo>
                  <a:lnTo>
                    <a:pt x="160798" y="513492"/>
                  </a:lnTo>
                  <a:lnTo>
                    <a:pt x="182872" y="509396"/>
                  </a:lnTo>
                  <a:lnTo>
                    <a:pt x="215448" y="480059"/>
                  </a:lnTo>
                  <a:lnTo>
                    <a:pt x="223576" y="429535"/>
                  </a:lnTo>
                  <a:lnTo>
                    <a:pt x="229672" y="378629"/>
                  </a:lnTo>
                  <a:lnTo>
                    <a:pt x="233736" y="327469"/>
                  </a:lnTo>
                  <a:lnTo>
                    <a:pt x="235768" y="276182"/>
                  </a:lnTo>
                  <a:lnTo>
                    <a:pt x="235768" y="224895"/>
                  </a:lnTo>
                  <a:lnTo>
                    <a:pt x="233736" y="173735"/>
                  </a:lnTo>
                  <a:lnTo>
                    <a:pt x="197827" y="146042"/>
                  </a:lnTo>
                  <a:lnTo>
                    <a:pt x="159060" y="122491"/>
                  </a:lnTo>
                  <a:lnTo>
                    <a:pt x="118007" y="103227"/>
                  </a:lnTo>
                  <a:lnTo>
                    <a:pt x="75240" y="88391"/>
                  </a:lnTo>
                  <a:lnTo>
                    <a:pt x="75240" y="71223"/>
                  </a:lnTo>
                  <a:lnTo>
                    <a:pt x="75240" y="53911"/>
                  </a:lnTo>
                  <a:lnTo>
                    <a:pt x="75240" y="36314"/>
                  </a:lnTo>
                  <a:lnTo>
                    <a:pt x="75240" y="18287"/>
                  </a:lnTo>
                  <a:lnTo>
                    <a:pt x="72263" y="10715"/>
                  </a:lnTo>
                  <a:lnTo>
                    <a:pt x="66286" y="4571"/>
                  </a:lnTo>
                  <a:lnTo>
                    <a:pt x="58309" y="714"/>
                  </a:lnTo>
                  <a:lnTo>
                    <a:pt x="49332" y="0"/>
                  </a:lnTo>
                  <a:lnTo>
                    <a:pt x="40188" y="1523"/>
                  </a:lnTo>
                  <a:lnTo>
                    <a:pt x="32568" y="7619"/>
                  </a:lnTo>
                  <a:lnTo>
                    <a:pt x="29520" y="15239"/>
                  </a:lnTo>
                  <a:lnTo>
                    <a:pt x="29520" y="33266"/>
                  </a:lnTo>
                  <a:lnTo>
                    <a:pt x="29520" y="50863"/>
                  </a:lnTo>
                  <a:lnTo>
                    <a:pt x="29520" y="68175"/>
                  </a:lnTo>
                  <a:lnTo>
                    <a:pt x="29520" y="85343"/>
                  </a:lnTo>
                  <a:lnTo>
                    <a:pt x="21852" y="89344"/>
                  </a:lnTo>
                  <a:lnTo>
                    <a:pt x="1192" y="162305"/>
                  </a:lnTo>
                  <a:lnTo>
                    <a:pt x="0" y="216407"/>
                  </a:lnTo>
                  <a:lnTo>
                    <a:pt x="1516" y="270509"/>
                  </a:lnTo>
                  <a:lnTo>
                    <a:pt x="5700" y="324611"/>
                  </a:lnTo>
                  <a:lnTo>
                    <a:pt x="12509" y="378713"/>
                  </a:lnTo>
                  <a:lnTo>
                    <a:pt x="21900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57650" y="3363467"/>
              <a:ext cx="24368" cy="27431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55120" y="3359429"/>
              <a:ext cx="61950" cy="5128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88648" y="3379241"/>
              <a:ext cx="64998" cy="5128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26214" y="3400043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09" h="33654">
                  <a:moveTo>
                    <a:pt x="24383" y="10667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7619" y="30479"/>
                  </a:lnTo>
                  <a:lnTo>
                    <a:pt x="16763" y="33527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57650" y="3403091"/>
              <a:ext cx="24368" cy="2743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55120" y="3399053"/>
              <a:ext cx="61950" cy="5128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88648" y="3418865"/>
              <a:ext cx="64998" cy="51282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26214" y="3439667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24383" y="10667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57650" y="3444239"/>
              <a:ext cx="24368" cy="27431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55120" y="3440201"/>
              <a:ext cx="61950" cy="5128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88648" y="3460013"/>
              <a:ext cx="64998" cy="51282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626214" y="3480815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24383" y="10667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749914" y="3421380"/>
              <a:ext cx="133778" cy="17068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574654" y="3183635"/>
              <a:ext cx="181355" cy="40233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56010" y="3249168"/>
              <a:ext cx="54976" cy="336803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580750" y="3157727"/>
              <a:ext cx="226060" cy="119380"/>
            </a:xfrm>
            <a:custGeom>
              <a:avLst/>
              <a:gdLst/>
              <a:ahLst/>
              <a:cxnLst/>
              <a:rect l="l" t="t" r="r" b="b"/>
              <a:pathLst>
                <a:path w="226060" h="119379">
                  <a:moveTo>
                    <a:pt x="225551" y="91439"/>
                  </a:moveTo>
                  <a:lnTo>
                    <a:pt x="186166" y="61507"/>
                  </a:lnTo>
                  <a:lnTo>
                    <a:pt x="143636" y="36004"/>
                  </a:lnTo>
                  <a:lnTo>
                    <a:pt x="98250" y="15359"/>
                  </a:lnTo>
                  <a:lnTo>
                    <a:pt x="50291" y="0"/>
                  </a:lnTo>
                  <a:lnTo>
                    <a:pt x="35361" y="190"/>
                  </a:lnTo>
                  <a:lnTo>
                    <a:pt x="21145" y="4952"/>
                  </a:lnTo>
                  <a:lnTo>
                    <a:pt x="8929" y="13715"/>
                  </a:lnTo>
                  <a:lnTo>
                    <a:pt x="0" y="25907"/>
                  </a:lnTo>
                  <a:lnTo>
                    <a:pt x="46243" y="43362"/>
                  </a:lnTo>
                  <a:lnTo>
                    <a:pt x="91058" y="63817"/>
                  </a:lnTo>
                  <a:lnTo>
                    <a:pt x="134159" y="87415"/>
                  </a:lnTo>
                  <a:lnTo>
                    <a:pt x="175259" y="114299"/>
                  </a:lnTo>
                  <a:lnTo>
                    <a:pt x="187309" y="118895"/>
                  </a:lnTo>
                  <a:lnTo>
                    <a:pt x="222503" y="102107"/>
                  </a:lnTo>
                  <a:lnTo>
                    <a:pt x="224027" y="96011"/>
                  </a:lnTo>
                  <a:lnTo>
                    <a:pt x="225551" y="91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80750" y="3157727"/>
              <a:ext cx="226060" cy="119380"/>
            </a:xfrm>
            <a:custGeom>
              <a:avLst/>
              <a:gdLst/>
              <a:ahLst/>
              <a:cxnLst/>
              <a:rect l="l" t="t" r="r" b="b"/>
              <a:pathLst>
                <a:path w="226060" h="119379">
                  <a:moveTo>
                    <a:pt x="0" y="25907"/>
                  </a:moveTo>
                  <a:lnTo>
                    <a:pt x="46243" y="43362"/>
                  </a:lnTo>
                  <a:lnTo>
                    <a:pt x="91058" y="63817"/>
                  </a:lnTo>
                  <a:lnTo>
                    <a:pt x="134159" y="87415"/>
                  </a:lnTo>
                  <a:lnTo>
                    <a:pt x="175259" y="114299"/>
                  </a:lnTo>
                  <a:lnTo>
                    <a:pt x="187309" y="118895"/>
                  </a:lnTo>
                  <a:lnTo>
                    <a:pt x="222503" y="102107"/>
                  </a:lnTo>
                  <a:lnTo>
                    <a:pt x="224027" y="96011"/>
                  </a:lnTo>
                  <a:lnTo>
                    <a:pt x="225551" y="91439"/>
                  </a:lnTo>
                  <a:lnTo>
                    <a:pt x="186166" y="61507"/>
                  </a:lnTo>
                  <a:lnTo>
                    <a:pt x="143636" y="36004"/>
                  </a:lnTo>
                  <a:lnTo>
                    <a:pt x="98250" y="15359"/>
                  </a:lnTo>
                  <a:lnTo>
                    <a:pt x="50291" y="0"/>
                  </a:lnTo>
                  <a:lnTo>
                    <a:pt x="35361" y="190"/>
                  </a:lnTo>
                  <a:lnTo>
                    <a:pt x="21145" y="4952"/>
                  </a:lnTo>
                  <a:lnTo>
                    <a:pt x="8929" y="13715"/>
                  </a:lnTo>
                  <a:lnTo>
                    <a:pt x="0" y="25907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618865" y="3229355"/>
              <a:ext cx="115808" cy="155447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08182" y="3223259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10667" y="97535"/>
                  </a:moveTo>
                  <a:lnTo>
                    <a:pt x="126491" y="163067"/>
                  </a:lnTo>
                  <a:lnTo>
                    <a:pt x="126491" y="167639"/>
                  </a:lnTo>
                  <a:lnTo>
                    <a:pt x="126491" y="7162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609706" y="3233927"/>
              <a:ext cx="117475" cy="154305"/>
            </a:xfrm>
            <a:custGeom>
              <a:avLst/>
              <a:gdLst/>
              <a:ahLst/>
              <a:cxnLst/>
              <a:rect l="l" t="t" r="r" b="b"/>
              <a:pathLst>
                <a:path w="117475" h="154304">
                  <a:moveTo>
                    <a:pt x="117347" y="153923"/>
                  </a:moveTo>
                  <a:lnTo>
                    <a:pt x="0" y="89915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60013" y="3232404"/>
              <a:ext cx="27416" cy="1981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58474" y="3230879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21335"/>
                  </a:lnTo>
                  <a:lnTo>
                    <a:pt x="25907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660013" y="3517391"/>
              <a:ext cx="27416" cy="19811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658474" y="3515867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21335"/>
                  </a:lnTo>
                  <a:lnTo>
                    <a:pt x="25907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614278" y="3075432"/>
              <a:ext cx="30479" cy="18287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614278" y="3075431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3715"/>
                  </a:lnTo>
                  <a:lnTo>
                    <a:pt x="22859" y="18287"/>
                  </a:lnTo>
                  <a:lnTo>
                    <a:pt x="15239" y="18287"/>
                  </a:lnTo>
                  <a:lnTo>
                    <a:pt x="6095" y="18287"/>
                  </a:lnTo>
                  <a:lnTo>
                    <a:pt x="0" y="13715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611230" y="3084576"/>
              <a:ext cx="35051" cy="105013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611230" y="3084575"/>
              <a:ext cx="35560" cy="105410"/>
            </a:xfrm>
            <a:custGeom>
              <a:avLst/>
              <a:gdLst/>
              <a:ahLst/>
              <a:cxnLst/>
              <a:rect l="l" t="t" r="r" b="b"/>
              <a:pathLst>
                <a:path w="35560" h="105410">
                  <a:moveTo>
                    <a:pt x="0" y="96011"/>
                  </a:moveTo>
                  <a:lnTo>
                    <a:pt x="6476" y="101679"/>
                  </a:lnTo>
                  <a:lnTo>
                    <a:pt x="14096" y="104774"/>
                  </a:lnTo>
                  <a:lnTo>
                    <a:pt x="22288" y="105013"/>
                  </a:lnTo>
                  <a:lnTo>
                    <a:pt x="30479" y="102107"/>
                  </a:lnTo>
                  <a:lnTo>
                    <a:pt x="32003" y="100583"/>
                  </a:lnTo>
                  <a:lnTo>
                    <a:pt x="33527" y="97535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479" y="5667"/>
                  </a:lnTo>
                  <a:lnTo>
                    <a:pt x="22478" y="8762"/>
                  </a:lnTo>
                  <a:lnTo>
                    <a:pt x="14906" y="9001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576630" y="3075431"/>
              <a:ext cx="235585" cy="513715"/>
            </a:xfrm>
            <a:custGeom>
              <a:avLst/>
              <a:gdLst/>
              <a:ahLst/>
              <a:cxnLst/>
              <a:rect l="l" t="t" r="r" b="b"/>
              <a:pathLst>
                <a:path w="235585" h="513714">
                  <a:moveTo>
                    <a:pt x="20884" y="432815"/>
                  </a:moveTo>
                  <a:lnTo>
                    <a:pt x="23980" y="439602"/>
                  </a:lnTo>
                  <a:lnTo>
                    <a:pt x="28504" y="445960"/>
                  </a:lnTo>
                  <a:lnTo>
                    <a:pt x="34171" y="451461"/>
                  </a:lnTo>
                  <a:lnTo>
                    <a:pt x="40696" y="455675"/>
                  </a:lnTo>
                  <a:lnTo>
                    <a:pt x="64723" y="469153"/>
                  </a:lnTo>
                  <a:lnTo>
                    <a:pt x="88892" y="482345"/>
                  </a:lnTo>
                  <a:lnTo>
                    <a:pt x="113348" y="495538"/>
                  </a:lnTo>
                  <a:lnTo>
                    <a:pt x="138232" y="509015"/>
                  </a:lnTo>
                  <a:lnTo>
                    <a:pt x="160663" y="513492"/>
                  </a:lnTo>
                  <a:lnTo>
                    <a:pt x="182809" y="509396"/>
                  </a:lnTo>
                  <a:lnTo>
                    <a:pt x="215956" y="480059"/>
                  </a:lnTo>
                  <a:lnTo>
                    <a:pt x="223971" y="429535"/>
                  </a:lnTo>
                  <a:lnTo>
                    <a:pt x="229785" y="378629"/>
                  </a:lnTo>
                  <a:lnTo>
                    <a:pt x="233482" y="327469"/>
                  </a:lnTo>
                  <a:lnTo>
                    <a:pt x="235147" y="276182"/>
                  </a:lnTo>
                  <a:lnTo>
                    <a:pt x="234865" y="224895"/>
                  </a:lnTo>
                  <a:lnTo>
                    <a:pt x="232720" y="173735"/>
                  </a:lnTo>
                  <a:lnTo>
                    <a:pt x="197025" y="146042"/>
                  </a:lnTo>
                  <a:lnTo>
                    <a:pt x="158615" y="122491"/>
                  </a:lnTo>
                  <a:lnTo>
                    <a:pt x="117634" y="103227"/>
                  </a:lnTo>
                  <a:lnTo>
                    <a:pt x="74224" y="88391"/>
                  </a:lnTo>
                  <a:lnTo>
                    <a:pt x="74224" y="71223"/>
                  </a:lnTo>
                  <a:lnTo>
                    <a:pt x="74224" y="53911"/>
                  </a:lnTo>
                  <a:lnTo>
                    <a:pt x="74224" y="36314"/>
                  </a:lnTo>
                  <a:lnTo>
                    <a:pt x="74224" y="18287"/>
                  </a:lnTo>
                  <a:lnTo>
                    <a:pt x="71462" y="10715"/>
                  </a:lnTo>
                  <a:lnTo>
                    <a:pt x="65842" y="4571"/>
                  </a:lnTo>
                  <a:lnTo>
                    <a:pt x="57936" y="714"/>
                  </a:lnTo>
                  <a:lnTo>
                    <a:pt x="48316" y="0"/>
                  </a:lnTo>
                  <a:lnTo>
                    <a:pt x="39172" y="1523"/>
                  </a:lnTo>
                  <a:lnTo>
                    <a:pt x="28694" y="50863"/>
                  </a:lnTo>
                  <a:lnTo>
                    <a:pt x="28504" y="85343"/>
                  </a:lnTo>
                  <a:lnTo>
                    <a:pt x="20836" y="89344"/>
                  </a:lnTo>
                  <a:lnTo>
                    <a:pt x="811" y="162305"/>
                  </a:lnTo>
                  <a:lnTo>
                    <a:pt x="0" y="216407"/>
                  </a:lnTo>
                  <a:lnTo>
                    <a:pt x="1643" y="270509"/>
                  </a:lnTo>
                  <a:lnTo>
                    <a:pt x="5700" y="324611"/>
                  </a:lnTo>
                  <a:lnTo>
                    <a:pt x="12128" y="378713"/>
                  </a:lnTo>
                  <a:lnTo>
                    <a:pt x="20884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20389" y="3363467"/>
              <a:ext cx="25892" cy="27431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617860" y="3359429"/>
              <a:ext cx="63474" cy="5128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52912" y="3379241"/>
              <a:ext cx="63474" cy="5128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688954" y="3400043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4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28955"/>
                  </a:lnTo>
                  <a:lnTo>
                    <a:pt x="28955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620389" y="3403091"/>
              <a:ext cx="25892" cy="2743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617860" y="3399053"/>
              <a:ext cx="63474" cy="51282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652912" y="3418865"/>
              <a:ext cx="63474" cy="51282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688954" y="3439667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8955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20389" y="3444239"/>
              <a:ext cx="25892" cy="27431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617860" y="3440201"/>
              <a:ext cx="63474" cy="5128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652912" y="3460013"/>
              <a:ext cx="63474" cy="51282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688954" y="3480815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8955" y="25907"/>
                  </a:lnTo>
                  <a:lnTo>
                    <a:pt x="28955" y="16763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46994" y="2555748"/>
              <a:ext cx="133778" cy="170688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70210" y="2318003"/>
              <a:ext cx="182879" cy="403859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53090" y="2383536"/>
              <a:ext cx="53847" cy="338327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77830" y="2292929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80">
                  <a:moveTo>
                    <a:pt x="224027" y="96702"/>
                  </a:moveTo>
                  <a:lnTo>
                    <a:pt x="224027" y="90606"/>
                  </a:lnTo>
                  <a:lnTo>
                    <a:pt x="185308" y="60912"/>
                  </a:lnTo>
                  <a:lnTo>
                    <a:pt x="142874" y="35933"/>
                  </a:lnTo>
                  <a:lnTo>
                    <a:pt x="97583" y="15811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lnTo>
                    <a:pt x="46243" y="42767"/>
                  </a:lnTo>
                  <a:lnTo>
                    <a:pt x="91058" y="63746"/>
                  </a:lnTo>
                  <a:lnTo>
                    <a:pt x="134159" y="87868"/>
                  </a:lnTo>
                  <a:lnTo>
                    <a:pt x="175259" y="114990"/>
                  </a:lnTo>
                  <a:lnTo>
                    <a:pt x="187309" y="119348"/>
                  </a:lnTo>
                  <a:lnTo>
                    <a:pt x="199643" y="118991"/>
                  </a:lnTo>
                  <a:lnTo>
                    <a:pt x="210835" y="114347"/>
                  </a:lnTo>
                  <a:lnTo>
                    <a:pt x="219455" y="105846"/>
                  </a:lnTo>
                  <a:lnTo>
                    <a:pt x="222503" y="101274"/>
                  </a:lnTo>
                  <a:lnTo>
                    <a:pt x="224027" y="96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077830" y="2292929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80">
                  <a:moveTo>
                    <a:pt x="0" y="25074"/>
                  </a:moveTo>
                  <a:lnTo>
                    <a:pt x="46243" y="42767"/>
                  </a:lnTo>
                  <a:lnTo>
                    <a:pt x="91058" y="63746"/>
                  </a:lnTo>
                  <a:lnTo>
                    <a:pt x="134159" y="87868"/>
                  </a:lnTo>
                  <a:lnTo>
                    <a:pt x="175259" y="114990"/>
                  </a:lnTo>
                  <a:lnTo>
                    <a:pt x="187309" y="119348"/>
                  </a:lnTo>
                  <a:lnTo>
                    <a:pt x="222503" y="101274"/>
                  </a:lnTo>
                  <a:lnTo>
                    <a:pt x="224027" y="96702"/>
                  </a:lnTo>
                  <a:lnTo>
                    <a:pt x="224027" y="90606"/>
                  </a:lnTo>
                  <a:lnTo>
                    <a:pt x="185308" y="60912"/>
                  </a:lnTo>
                  <a:lnTo>
                    <a:pt x="142874" y="35933"/>
                  </a:lnTo>
                  <a:lnTo>
                    <a:pt x="97583" y="15811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114421" y="2363724"/>
              <a:ext cx="117332" cy="156971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105262" y="2357627"/>
              <a:ext cx="127000" cy="169545"/>
            </a:xfrm>
            <a:custGeom>
              <a:avLst/>
              <a:gdLst/>
              <a:ahLst/>
              <a:cxnLst/>
              <a:rect l="l" t="t" r="r" b="b"/>
              <a:pathLst>
                <a:path w="127000" h="169544">
                  <a:moveTo>
                    <a:pt x="10667" y="99059"/>
                  </a:moveTo>
                  <a:lnTo>
                    <a:pt x="126491" y="163067"/>
                  </a:lnTo>
                  <a:lnTo>
                    <a:pt x="126491" y="169163"/>
                  </a:lnTo>
                  <a:lnTo>
                    <a:pt x="124967" y="71627"/>
                  </a:lnTo>
                  <a:lnTo>
                    <a:pt x="0" y="0"/>
                  </a:lnTo>
                  <a:lnTo>
                    <a:pt x="9143" y="6095"/>
                  </a:lnTo>
                  <a:lnTo>
                    <a:pt x="10667" y="99059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06786" y="2369819"/>
              <a:ext cx="117475" cy="152400"/>
            </a:xfrm>
            <a:custGeom>
              <a:avLst/>
              <a:gdLst/>
              <a:ahLst/>
              <a:cxnLst/>
              <a:rect l="l" t="t" r="r" b="b"/>
              <a:pathLst>
                <a:path w="117475" h="152400">
                  <a:moveTo>
                    <a:pt x="117347" y="152399"/>
                  </a:moveTo>
                  <a:lnTo>
                    <a:pt x="0" y="88391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57094" y="2368295"/>
              <a:ext cx="27416" cy="18287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55554" y="2366771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287" y="4571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5239"/>
                  </a:lnTo>
                  <a:lnTo>
                    <a:pt x="18287" y="19811"/>
                  </a:lnTo>
                  <a:lnTo>
                    <a:pt x="25907" y="21335"/>
                  </a:lnTo>
                  <a:lnTo>
                    <a:pt x="27431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57094" y="2651759"/>
              <a:ext cx="27416" cy="19811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155554" y="2650235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6763"/>
                  </a:lnTo>
                  <a:lnTo>
                    <a:pt x="18287" y="21335"/>
                  </a:lnTo>
                  <a:lnTo>
                    <a:pt x="25907" y="22859"/>
                  </a:lnTo>
                  <a:lnTo>
                    <a:pt x="27431" y="19811"/>
                  </a:lnTo>
                  <a:lnTo>
                    <a:pt x="30479" y="16763"/>
                  </a:lnTo>
                  <a:lnTo>
                    <a:pt x="25907" y="10667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111358" y="2209800"/>
              <a:ext cx="28955" cy="18287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111358" y="2209799"/>
              <a:ext cx="29209" cy="18415"/>
            </a:xfrm>
            <a:custGeom>
              <a:avLst/>
              <a:gdLst/>
              <a:ahLst/>
              <a:cxnLst/>
              <a:rect l="l" t="t" r="r" b="b"/>
              <a:pathLst>
                <a:path w="29210" h="18414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28955" y="4571"/>
                  </a:lnTo>
                  <a:lnTo>
                    <a:pt x="28955" y="9143"/>
                  </a:lnTo>
                  <a:lnTo>
                    <a:pt x="28955" y="15239"/>
                  </a:lnTo>
                  <a:lnTo>
                    <a:pt x="22859" y="18287"/>
                  </a:lnTo>
                  <a:lnTo>
                    <a:pt x="15239" y="18287"/>
                  </a:lnTo>
                  <a:lnTo>
                    <a:pt x="6095" y="18287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108310" y="2218944"/>
              <a:ext cx="35051" cy="105346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108310" y="2218943"/>
              <a:ext cx="35560" cy="105410"/>
            </a:xfrm>
            <a:custGeom>
              <a:avLst/>
              <a:gdLst/>
              <a:ahLst/>
              <a:cxnLst/>
              <a:rect l="l" t="t" r="r" b="b"/>
              <a:pathLst>
                <a:path w="35560" h="105410">
                  <a:moveTo>
                    <a:pt x="0" y="96011"/>
                  </a:moveTo>
                  <a:lnTo>
                    <a:pt x="5810" y="102322"/>
                  </a:lnTo>
                  <a:lnTo>
                    <a:pt x="13334" y="105346"/>
                  </a:lnTo>
                  <a:lnTo>
                    <a:pt x="21431" y="105227"/>
                  </a:lnTo>
                  <a:lnTo>
                    <a:pt x="28955" y="102107"/>
                  </a:lnTo>
                  <a:lnTo>
                    <a:pt x="32003" y="100583"/>
                  </a:lnTo>
                  <a:lnTo>
                    <a:pt x="33527" y="99059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456" y="5691"/>
                  </a:lnTo>
                  <a:lnTo>
                    <a:pt x="22288" y="8953"/>
                  </a:lnTo>
                  <a:lnTo>
                    <a:pt x="14263" y="9644"/>
                  </a:lnTo>
                  <a:lnTo>
                    <a:pt x="6095" y="7619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073371" y="2209799"/>
              <a:ext cx="235585" cy="513715"/>
            </a:xfrm>
            <a:custGeom>
              <a:avLst/>
              <a:gdLst/>
              <a:ahLst/>
              <a:cxnLst/>
              <a:rect l="l" t="t" r="r" b="b"/>
              <a:pathLst>
                <a:path w="235585" h="513714">
                  <a:moveTo>
                    <a:pt x="21223" y="432815"/>
                  </a:moveTo>
                  <a:lnTo>
                    <a:pt x="24318" y="440269"/>
                  </a:lnTo>
                  <a:lnTo>
                    <a:pt x="28843" y="446722"/>
                  </a:lnTo>
                  <a:lnTo>
                    <a:pt x="34510" y="452318"/>
                  </a:lnTo>
                  <a:lnTo>
                    <a:pt x="41035" y="457199"/>
                  </a:lnTo>
                  <a:lnTo>
                    <a:pt x="65061" y="470011"/>
                  </a:lnTo>
                  <a:lnTo>
                    <a:pt x="89231" y="483107"/>
                  </a:lnTo>
                  <a:lnTo>
                    <a:pt x="113687" y="496204"/>
                  </a:lnTo>
                  <a:lnTo>
                    <a:pt x="138571" y="509015"/>
                  </a:lnTo>
                  <a:lnTo>
                    <a:pt x="161002" y="513707"/>
                  </a:lnTo>
                  <a:lnTo>
                    <a:pt x="183148" y="509968"/>
                  </a:lnTo>
                  <a:lnTo>
                    <a:pt x="216295" y="480059"/>
                  </a:lnTo>
                  <a:lnTo>
                    <a:pt x="223781" y="429648"/>
                  </a:lnTo>
                  <a:lnTo>
                    <a:pt x="229446" y="379024"/>
                  </a:lnTo>
                  <a:lnTo>
                    <a:pt x="233249" y="328231"/>
                  </a:lnTo>
                  <a:lnTo>
                    <a:pt x="235147" y="277311"/>
                  </a:lnTo>
                  <a:lnTo>
                    <a:pt x="235098" y="226306"/>
                  </a:lnTo>
                  <a:lnTo>
                    <a:pt x="233059" y="175259"/>
                  </a:lnTo>
                  <a:lnTo>
                    <a:pt x="197364" y="147327"/>
                  </a:lnTo>
                  <a:lnTo>
                    <a:pt x="158954" y="123253"/>
                  </a:lnTo>
                  <a:lnTo>
                    <a:pt x="117973" y="103465"/>
                  </a:lnTo>
                  <a:lnTo>
                    <a:pt x="74563" y="88391"/>
                  </a:lnTo>
                  <a:lnTo>
                    <a:pt x="74563" y="71246"/>
                  </a:lnTo>
                  <a:lnTo>
                    <a:pt x="74563" y="54101"/>
                  </a:lnTo>
                  <a:lnTo>
                    <a:pt x="74563" y="36956"/>
                  </a:lnTo>
                  <a:lnTo>
                    <a:pt x="74563" y="19811"/>
                  </a:lnTo>
                  <a:lnTo>
                    <a:pt x="71586" y="11358"/>
                  </a:lnTo>
                  <a:lnTo>
                    <a:pt x="65609" y="4762"/>
                  </a:lnTo>
                  <a:lnTo>
                    <a:pt x="57632" y="738"/>
                  </a:lnTo>
                  <a:lnTo>
                    <a:pt x="48655" y="0"/>
                  </a:lnTo>
                  <a:lnTo>
                    <a:pt x="39511" y="1523"/>
                  </a:lnTo>
                  <a:lnTo>
                    <a:pt x="29033" y="51053"/>
                  </a:lnTo>
                  <a:lnTo>
                    <a:pt x="28843" y="85343"/>
                  </a:lnTo>
                  <a:lnTo>
                    <a:pt x="21175" y="89344"/>
                  </a:lnTo>
                  <a:lnTo>
                    <a:pt x="1044" y="162411"/>
                  </a:lnTo>
                  <a:lnTo>
                    <a:pt x="0" y="216746"/>
                  </a:lnTo>
                  <a:lnTo>
                    <a:pt x="1411" y="271081"/>
                  </a:lnTo>
                  <a:lnTo>
                    <a:pt x="5362" y="325289"/>
                  </a:lnTo>
                  <a:lnTo>
                    <a:pt x="11937" y="379243"/>
                  </a:lnTo>
                  <a:lnTo>
                    <a:pt x="21223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117470" y="2497836"/>
              <a:ext cx="25892" cy="28955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14940" y="2495321"/>
              <a:ext cx="61950" cy="49758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49992" y="2515133"/>
              <a:ext cx="63474" cy="51282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186034" y="2535935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9143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3715"/>
                  </a:lnTo>
                  <a:lnTo>
                    <a:pt x="4571" y="21335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4383"/>
                  </a:lnTo>
                  <a:lnTo>
                    <a:pt x="28955" y="16763"/>
                  </a:lnTo>
                  <a:lnTo>
                    <a:pt x="25907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117470" y="2537459"/>
              <a:ext cx="25892" cy="2895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114940" y="2534945"/>
              <a:ext cx="61950" cy="49758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49992" y="2554757"/>
              <a:ext cx="63474" cy="49758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186034" y="2575559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9143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3715"/>
                  </a:lnTo>
                  <a:lnTo>
                    <a:pt x="4571" y="21335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4383"/>
                  </a:lnTo>
                  <a:lnTo>
                    <a:pt x="28955" y="16763"/>
                  </a:lnTo>
                  <a:lnTo>
                    <a:pt x="25907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117470" y="2578608"/>
              <a:ext cx="25892" cy="27431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114940" y="2574569"/>
              <a:ext cx="61950" cy="51282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149992" y="2594381"/>
              <a:ext cx="63474" cy="51282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86034" y="2615183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5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08182" y="1764792"/>
              <a:ext cx="132921" cy="169164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431398" y="1527047"/>
              <a:ext cx="182879" cy="402335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614278" y="1591056"/>
              <a:ext cx="53791" cy="338327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439018" y="1500443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80">
                  <a:moveTo>
                    <a:pt x="224027" y="96708"/>
                  </a:moveTo>
                  <a:lnTo>
                    <a:pt x="224027" y="90612"/>
                  </a:lnTo>
                  <a:lnTo>
                    <a:pt x="184642" y="60917"/>
                  </a:lnTo>
                  <a:lnTo>
                    <a:pt x="142112" y="35936"/>
                  </a:lnTo>
                  <a:lnTo>
                    <a:pt x="96726" y="15812"/>
                  </a:lnTo>
                  <a:lnTo>
                    <a:pt x="48767" y="690"/>
                  </a:lnTo>
                  <a:lnTo>
                    <a:pt x="33861" y="0"/>
                  </a:lnTo>
                  <a:lnTo>
                    <a:pt x="19811" y="4310"/>
                  </a:lnTo>
                  <a:lnTo>
                    <a:pt x="8048" y="12908"/>
                  </a:lnTo>
                  <a:lnTo>
                    <a:pt x="0" y="25080"/>
                  </a:lnTo>
                  <a:lnTo>
                    <a:pt x="46029" y="42773"/>
                  </a:lnTo>
                  <a:lnTo>
                    <a:pt x="90487" y="63752"/>
                  </a:lnTo>
                  <a:lnTo>
                    <a:pt x="133516" y="87874"/>
                  </a:lnTo>
                  <a:lnTo>
                    <a:pt x="175259" y="114996"/>
                  </a:lnTo>
                  <a:lnTo>
                    <a:pt x="186428" y="119354"/>
                  </a:lnTo>
                  <a:lnTo>
                    <a:pt x="198310" y="118997"/>
                  </a:lnTo>
                  <a:lnTo>
                    <a:pt x="209335" y="114353"/>
                  </a:lnTo>
                  <a:lnTo>
                    <a:pt x="217931" y="105852"/>
                  </a:lnTo>
                  <a:lnTo>
                    <a:pt x="224027" y="96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39018" y="1500443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80">
                  <a:moveTo>
                    <a:pt x="0" y="25080"/>
                  </a:moveTo>
                  <a:lnTo>
                    <a:pt x="46029" y="42773"/>
                  </a:lnTo>
                  <a:lnTo>
                    <a:pt x="90487" y="63752"/>
                  </a:lnTo>
                  <a:lnTo>
                    <a:pt x="133516" y="87874"/>
                  </a:lnTo>
                  <a:lnTo>
                    <a:pt x="175259" y="114996"/>
                  </a:lnTo>
                  <a:lnTo>
                    <a:pt x="186428" y="119354"/>
                  </a:lnTo>
                  <a:lnTo>
                    <a:pt x="198310" y="118997"/>
                  </a:lnTo>
                  <a:lnTo>
                    <a:pt x="209335" y="114353"/>
                  </a:lnTo>
                  <a:lnTo>
                    <a:pt x="217931" y="105852"/>
                  </a:lnTo>
                  <a:lnTo>
                    <a:pt x="220979" y="101280"/>
                  </a:lnTo>
                  <a:lnTo>
                    <a:pt x="224027" y="96708"/>
                  </a:lnTo>
                  <a:lnTo>
                    <a:pt x="224027" y="90612"/>
                  </a:lnTo>
                  <a:lnTo>
                    <a:pt x="184642" y="60917"/>
                  </a:lnTo>
                  <a:lnTo>
                    <a:pt x="142112" y="35936"/>
                  </a:lnTo>
                  <a:lnTo>
                    <a:pt x="96726" y="15812"/>
                  </a:lnTo>
                  <a:lnTo>
                    <a:pt x="48767" y="690"/>
                  </a:lnTo>
                  <a:lnTo>
                    <a:pt x="33861" y="0"/>
                  </a:lnTo>
                  <a:lnTo>
                    <a:pt x="19811" y="4310"/>
                  </a:lnTo>
                  <a:lnTo>
                    <a:pt x="8048" y="12908"/>
                  </a:lnTo>
                  <a:lnTo>
                    <a:pt x="0" y="25080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75610" y="1572768"/>
              <a:ext cx="115808" cy="155447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64926" y="1566671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10667" y="97535"/>
                  </a:moveTo>
                  <a:lnTo>
                    <a:pt x="126491" y="161543"/>
                  </a:lnTo>
                  <a:lnTo>
                    <a:pt x="126491" y="167639"/>
                  </a:lnTo>
                  <a:lnTo>
                    <a:pt x="126491" y="7162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66450" y="1577339"/>
              <a:ext cx="117475" cy="154305"/>
            </a:xfrm>
            <a:custGeom>
              <a:avLst/>
              <a:gdLst/>
              <a:ahLst/>
              <a:cxnLst/>
              <a:rect l="l" t="t" r="r" b="b"/>
              <a:pathLst>
                <a:path w="117475" h="154305">
                  <a:moveTo>
                    <a:pt x="117347" y="153923"/>
                  </a:moveTo>
                  <a:lnTo>
                    <a:pt x="0" y="89915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516757" y="1575815"/>
              <a:ext cx="27416" cy="18287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515218" y="1574291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90">
                  <a:moveTo>
                    <a:pt x="18287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19811"/>
                  </a:lnTo>
                  <a:lnTo>
                    <a:pt x="27431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516757" y="1860804"/>
              <a:ext cx="27416" cy="18287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515218" y="1859279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287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19811"/>
                  </a:lnTo>
                  <a:lnTo>
                    <a:pt x="27431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471022" y="1417314"/>
              <a:ext cx="30479" cy="19811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471022" y="1417313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79" h="20319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5239"/>
                  </a:lnTo>
                  <a:lnTo>
                    <a:pt x="22859" y="19811"/>
                  </a:lnTo>
                  <a:lnTo>
                    <a:pt x="15239" y="19811"/>
                  </a:lnTo>
                  <a:lnTo>
                    <a:pt x="6095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467974" y="1426458"/>
              <a:ext cx="35051" cy="105542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467974" y="1426457"/>
              <a:ext cx="35560" cy="106045"/>
            </a:xfrm>
            <a:custGeom>
              <a:avLst/>
              <a:gdLst/>
              <a:ahLst/>
              <a:cxnLst/>
              <a:rect l="l" t="t" r="r" b="b"/>
              <a:pathLst>
                <a:path w="35560" h="106044">
                  <a:moveTo>
                    <a:pt x="0" y="97535"/>
                  </a:moveTo>
                  <a:lnTo>
                    <a:pt x="6691" y="102968"/>
                  </a:lnTo>
                  <a:lnTo>
                    <a:pt x="14668" y="105542"/>
                  </a:lnTo>
                  <a:lnTo>
                    <a:pt x="22931" y="105257"/>
                  </a:lnTo>
                  <a:lnTo>
                    <a:pt x="30479" y="102114"/>
                  </a:lnTo>
                  <a:lnTo>
                    <a:pt x="32003" y="100590"/>
                  </a:lnTo>
                  <a:lnTo>
                    <a:pt x="35051" y="99066"/>
                  </a:lnTo>
                  <a:lnTo>
                    <a:pt x="35051" y="97535"/>
                  </a:lnTo>
                  <a:lnTo>
                    <a:pt x="35051" y="0"/>
                  </a:lnTo>
                  <a:lnTo>
                    <a:pt x="29479" y="6334"/>
                  </a:lnTo>
                  <a:lnTo>
                    <a:pt x="22478" y="9524"/>
                  </a:lnTo>
                  <a:lnTo>
                    <a:pt x="14906" y="9858"/>
                  </a:lnTo>
                  <a:lnTo>
                    <a:pt x="7619" y="7619"/>
                  </a:lnTo>
                  <a:lnTo>
                    <a:pt x="4571" y="6095"/>
                  </a:lnTo>
                  <a:lnTo>
                    <a:pt x="3047" y="3047"/>
                  </a:lnTo>
                  <a:lnTo>
                    <a:pt x="0" y="0"/>
                  </a:lnTo>
                  <a:lnTo>
                    <a:pt x="0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433882" y="1417313"/>
              <a:ext cx="235585" cy="514350"/>
            </a:xfrm>
            <a:custGeom>
              <a:avLst/>
              <a:gdLst/>
              <a:ahLst/>
              <a:cxnLst/>
              <a:rect l="l" t="t" r="r" b="b"/>
              <a:pathLst>
                <a:path w="235585" h="514350">
                  <a:moveTo>
                    <a:pt x="21900" y="432822"/>
                  </a:moveTo>
                  <a:lnTo>
                    <a:pt x="24757" y="440275"/>
                  </a:lnTo>
                  <a:lnTo>
                    <a:pt x="28758" y="446728"/>
                  </a:lnTo>
                  <a:lnTo>
                    <a:pt x="33901" y="452324"/>
                  </a:lnTo>
                  <a:lnTo>
                    <a:pt x="40188" y="457206"/>
                  </a:lnTo>
                  <a:lnTo>
                    <a:pt x="64429" y="470660"/>
                  </a:lnTo>
                  <a:lnTo>
                    <a:pt x="88956" y="483685"/>
                  </a:lnTo>
                  <a:lnTo>
                    <a:pt x="113483" y="496425"/>
                  </a:lnTo>
                  <a:lnTo>
                    <a:pt x="137724" y="509022"/>
                  </a:lnTo>
                  <a:lnTo>
                    <a:pt x="160155" y="513736"/>
                  </a:lnTo>
                  <a:lnTo>
                    <a:pt x="182301" y="510165"/>
                  </a:lnTo>
                  <a:lnTo>
                    <a:pt x="215448" y="481590"/>
                  </a:lnTo>
                  <a:lnTo>
                    <a:pt x="223569" y="430536"/>
                  </a:lnTo>
                  <a:lnTo>
                    <a:pt x="229615" y="379482"/>
                  </a:lnTo>
                  <a:lnTo>
                    <a:pt x="233545" y="328428"/>
                  </a:lnTo>
                  <a:lnTo>
                    <a:pt x="235316" y="277374"/>
                  </a:lnTo>
                  <a:lnTo>
                    <a:pt x="234886" y="226320"/>
                  </a:lnTo>
                  <a:lnTo>
                    <a:pt x="232212" y="175266"/>
                  </a:lnTo>
                  <a:lnTo>
                    <a:pt x="196517" y="147547"/>
                  </a:lnTo>
                  <a:lnTo>
                    <a:pt x="158107" y="123828"/>
                  </a:lnTo>
                  <a:lnTo>
                    <a:pt x="117126" y="104109"/>
                  </a:lnTo>
                  <a:lnTo>
                    <a:pt x="73716" y="88391"/>
                  </a:lnTo>
                  <a:lnTo>
                    <a:pt x="74573" y="71246"/>
                  </a:lnTo>
                  <a:lnTo>
                    <a:pt x="74859" y="54101"/>
                  </a:lnTo>
                  <a:lnTo>
                    <a:pt x="74573" y="36956"/>
                  </a:lnTo>
                  <a:lnTo>
                    <a:pt x="73716" y="19811"/>
                  </a:lnTo>
                  <a:lnTo>
                    <a:pt x="70978" y="11358"/>
                  </a:lnTo>
                  <a:lnTo>
                    <a:pt x="65524" y="4762"/>
                  </a:lnTo>
                  <a:lnTo>
                    <a:pt x="58071" y="738"/>
                  </a:lnTo>
                  <a:lnTo>
                    <a:pt x="49332" y="0"/>
                  </a:lnTo>
                  <a:lnTo>
                    <a:pt x="42807" y="1976"/>
                  </a:lnTo>
                  <a:lnTo>
                    <a:pt x="37140" y="5524"/>
                  </a:lnTo>
                  <a:lnTo>
                    <a:pt x="32616" y="10501"/>
                  </a:lnTo>
                  <a:lnTo>
                    <a:pt x="29520" y="16763"/>
                  </a:lnTo>
                  <a:lnTo>
                    <a:pt x="29282" y="33932"/>
                  </a:lnTo>
                  <a:lnTo>
                    <a:pt x="28758" y="51244"/>
                  </a:lnTo>
                  <a:lnTo>
                    <a:pt x="28234" y="68841"/>
                  </a:lnTo>
                  <a:lnTo>
                    <a:pt x="27996" y="86867"/>
                  </a:lnTo>
                  <a:lnTo>
                    <a:pt x="20352" y="89987"/>
                  </a:lnTo>
                  <a:lnTo>
                    <a:pt x="1192" y="162417"/>
                  </a:lnTo>
                  <a:lnTo>
                    <a:pt x="0" y="216752"/>
                  </a:lnTo>
                  <a:lnTo>
                    <a:pt x="1516" y="271087"/>
                  </a:lnTo>
                  <a:lnTo>
                    <a:pt x="5700" y="325295"/>
                  </a:lnTo>
                  <a:lnTo>
                    <a:pt x="12509" y="379249"/>
                  </a:lnTo>
                  <a:lnTo>
                    <a:pt x="21900" y="432822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478657" y="1705355"/>
              <a:ext cx="24368" cy="28955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474604" y="1702841"/>
              <a:ext cx="63474" cy="51282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509656" y="1722653"/>
              <a:ext cx="63474" cy="51282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547222" y="1743455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4383" y="9143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3047" y="21335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478657" y="1744979"/>
              <a:ext cx="24368" cy="28955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474604" y="1742465"/>
              <a:ext cx="63474" cy="51282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509656" y="1762277"/>
              <a:ext cx="63474" cy="51282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547222" y="1783079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4383" y="9143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3047" y="21335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478657" y="1786127"/>
              <a:ext cx="24368" cy="28955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474604" y="1783613"/>
              <a:ext cx="63474" cy="51282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509656" y="1803425"/>
              <a:ext cx="63474" cy="51282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547222" y="1824227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4383" y="9143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3047" y="21335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4383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963272" y="2147328"/>
              <a:ext cx="349250" cy="632460"/>
            </a:xfrm>
            <a:custGeom>
              <a:avLst/>
              <a:gdLst/>
              <a:ahLst/>
              <a:cxnLst/>
              <a:rect l="l" t="t" r="r" b="b"/>
              <a:pathLst>
                <a:path w="349250" h="632460">
                  <a:moveTo>
                    <a:pt x="348996" y="632460"/>
                  </a:moveTo>
                  <a:lnTo>
                    <a:pt x="320992" y="531418"/>
                  </a:lnTo>
                  <a:lnTo>
                    <a:pt x="320992" y="602335"/>
                  </a:lnTo>
                  <a:lnTo>
                    <a:pt x="316382" y="598335"/>
                  </a:lnTo>
                  <a:lnTo>
                    <a:pt x="316382" y="614172"/>
                  </a:lnTo>
                  <a:lnTo>
                    <a:pt x="32512" y="614172"/>
                  </a:lnTo>
                  <a:lnTo>
                    <a:pt x="174053" y="491032"/>
                  </a:lnTo>
                  <a:lnTo>
                    <a:pt x="316382" y="614172"/>
                  </a:lnTo>
                  <a:lnTo>
                    <a:pt x="316382" y="598335"/>
                  </a:lnTo>
                  <a:lnTo>
                    <a:pt x="183553" y="482752"/>
                  </a:lnTo>
                  <a:lnTo>
                    <a:pt x="267576" y="409651"/>
                  </a:lnTo>
                  <a:lnTo>
                    <a:pt x="320992" y="602335"/>
                  </a:lnTo>
                  <a:lnTo>
                    <a:pt x="320992" y="531418"/>
                  </a:lnTo>
                  <a:lnTo>
                    <a:pt x="283425" y="395859"/>
                  </a:lnTo>
                  <a:lnTo>
                    <a:pt x="286512" y="393179"/>
                  </a:lnTo>
                  <a:lnTo>
                    <a:pt x="280784" y="386308"/>
                  </a:lnTo>
                  <a:lnTo>
                    <a:pt x="264045" y="325907"/>
                  </a:lnTo>
                  <a:lnTo>
                    <a:pt x="264045" y="396887"/>
                  </a:lnTo>
                  <a:lnTo>
                    <a:pt x="174193" y="474611"/>
                  </a:lnTo>
                  <a:lnTo>
                    <a:pt x="164630" y="466293"/>
                  </a:lnTo>
                  <a:lnTo>
                    <a:pt x="164630" y="482892"/>
                  </a:lnTo>
                  <a:lnTo>
                    <a:pt x="28346" y="600798"/>
                  </a:lnTo>
                  <a:lnTo>
                    <a:pt x="80670" y="410248"/>
                  </a:lnTo>
                  <a:lnTo>
                    <a:pt x="164630" y="482892"/>
                  </a:lnTo>
                  <a:lnTo>
                    <a:pt x="164630" y="466293"/>
                  </a:lnTo>
                  <a:lnTo>
                    <a:pt x="84442" y="396519"/>
                  </a:lnTo>
                  <a:lnTo>
                    <a:pt x="120396" y="265620"/>
                  </a:lnTo>
                  <a:lnTo>
                    <a:pt x="120396" y="277355"/>
                  </a:lnTo>
                  <a:lnTo>
                    <a:pt x="228600" y="277355"/>
                  </a:lnTo>
                  <a:lnTo>
                    <a:pt x="228600" y="269011"/>
                  </a:lnTo>
                  <a:lnTo>
                    <a:pt x="264045" y="396887"/>
                  </a:lnTo>
                  <a:lnTo>
                    <a:pt x="264045" y="325907"/>
                  </a:lnTo>
                  <a:lnTo>
                    <a:pt x="227114" y="192633"/>
                  </a:lnTo>
                  <a:lnTo>
                    <a:pt x="227114" y="263639"/>
                  </a:lnTo>
                  <a:lnTo>
                    <a:pt x="120929" y="263639"/>
                  </a:lnTo>
                  <a:lnTo>
                    <a:pt x="164592" y="104686"/>
                  </a:lnTo>
                  <a:lnTo>
                    <a:pt x="173774" y="71234"/>
                  </a:lnTo>
                  <a:lnTo>
                    <a:pt x="182880" y="104063"/>
                  </a:lnTo>
                  <a:lnTo>
                    <a:pt x="227114" y="263639"/>
                  </a:lnTo>
                  <a:lnTo>
                    <a:pt x="227114" y="192633"/>
                  </a:lnTo>
                  <a:lnTo>
                    <a:pt x="173736" y="0"/>
                  </a:lnTo>
                  <a:lnTo>
                    <a:pt x="67525" y="386613"/>
                  </a:lnTo>
                  <a:lnTo>
                    <a:pt x="60960" y="393179"/>
                  </a:lnTo>
                  <a:lnTo>
                    <a:pt x="64808" y="396519"/>
                  </a:lnTo>
                  <a:lnTo>
                    <a:pt x="0" y="632460"/>
                  </a:lnTo>
                  <a:lnTo>
                    <a:pt x="12192" y="632460"/>
                  </a:lnTo>
                  <a:lnTo>
                    <a:pt x="336804" y="632460"/>
                  </a:lnTo>
                  <a:lnTo>
                    <a:pt x="348996" y="632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025758" y="2412491"/>
              <a:ext cx="224027" cy="128015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648316" y="2113800"/>
              <a:ext cx="2714625" cy="1664335"/>
            </a:xfrm>
            <a:custGeom>
              <a:avLst/>
              <a:gdLst/>
              <a:ahLst/>
              <a:cxnLst/>
              <a:rect l="l" t="t" r="r" b="b"/>
              <a:pathLst>
                <a:path w="2714625" h="1664335">
                  <a:moveTo>
                    <a:pt x="225552" y="1650479"/>
                  </a:moveTo>
                  <a:lnTo>
                    <a:pt x="218960" y="1643900"/>
                  </a:lnTo>
                  <a:lnTo>
                    <a:pt x="112776" y="1257300"/>
                  </a:lnTo>
                  <a:lnTo>
                    <a:pt x="5715" y="1643621"/>
                  </a:lnTo>
                  <a:lnTo>
                    <a:pt x="0" y="1650479"/>
                  </a:lnTo>
                  <a:lnTo>
                    <a:pt x="3073" y="1653146"/>
                  </a:lnTo>
                  <a:lnTo>
                    <a:pt x="12" y="1664208"/>
                  </a:lnTo>
                  <a:lnTo>
                    <a:pt x="15849" y="1664208"/>
                  </a:lnTo>
                  <a:lnTo>
                    <a:pt x="19685" y="1664208"/>
                  </a:lnTo>
                  <a:lnTo>
                    <a:pt x="34036" y="1664208"/>
                  </a:lnTo>
                  <a:lnTo>
                    <a:pt x="22453" y="1654187"/>
                  </a:lnTo>
                  <a:lnTo>
                    <a:pt x="103632" y="1361363"/>
                  </a:lnTo>
                  <a:lnTo>
                    <a:pt x="112725" y="1328534"/>
                  </a:lnTo>
                  <a:lnTo>
                    <a:pt x="121920" y="1361986"/>
                  </a:lnTo>
                  <a:lnTo>
                    <a:pt x="165557" y="1520939"/>
                  </a:lnTo>
                  <a:lnTo>
                    <a:pt x="59436" y="1520939"/>
                  </a:lnTo>
                  <a:lnTo>
                    <a:pt x="59436" y="1534655"/>
                  </a:lnTo>
                  <a:lnTo>
                    <a:pt x="167640" y="1534655"/>
                  </a:lnTo>
                  <a:lnTo>
                    <a:pt x="167640" y="1528508"/>
                  </a:lnTo>
                  <a:lnTo>
                    <a:pt x="202044" y="1653832"/>
                  </a:lnTo>
                  <a:lnTo>
                    <a:pt x="190131" y="1664208"/>
                  </a:lnTo>
                  <a:lnTo>
                    <a:pt x="204901" y="1664208"/>
                  </a:lnTo>
                  <a:lnTo>
                    <a:pt x="209689" y="1664208"/>
                  </a:lnTo>
                  <a:lnTo>
                    <a:pt x="224548" y="1664208"/>
                  </a:lnTo>
                  <a:lnTo>
                    <a:pt x="221691" y="1653819"/>
                  </a:lnTo>
                  <a:lnTo>
                    <a:pt x="225552" y="1650479"/>
                  </a:lnTo>
                  <a:close/>
                </a:path>
                <a:path w="2714625" h="1664335">
                  <a:moveTo>
                    <a:pt x="2714244" y="96012"/>
                  </a:moveTo>
                  <a:lnTo>
                    <a:pt x="2712720" y="86868"/>
                  </a:lnTo>
                  <a:lnTo>
                    <a:pt x="2712720" y="85344"/>
                  </a:lnTo>
                  <a:lnTo>
                    <a:pt x="2709672" y="76200"/>
                  </a:lnTo>
                  <a:lnTo>
                    <a:pt x="2709672" y="74676"/>
                  </a:lnTo>
                  <a:lnTo>
                    <a:pt x="2708148" y="74676"/>
                  </a:lnTo>
                  <a:lnTo>
                    <a:pt x="2703576" y="65532"/>
                  </a:lnTo>
                  <a:lnTo>
                    <a:pt x="2702052" y="65532"/>
                  </a:lnTo>
                  <a:lnTo>
                    <a:pt x="2695702" y="57912"/>
                  </a:lnTo>
                  <a:lnTo>
                    <a:pt x="2695702" y="97536"/>
                  </a:lnTo>
                  <a:lnTo>
                    <a:pt x="2694432" y="105156"/>
                  </a:lnTo>
                  <a:lnTo>
                    <a:pt x="2694432" y="103632"/>
                  </a:lnTo>
                  <a:lnTo>
                    <a:pt x="2691384" y="111252"/>
                  </a:lnTo>
                  <a:lnTo>
                    <a:pt x="2651760" y="144780"/>
                  </a:lnTo>
                  <a:lnTo>
                    <a:pt x="2607564" y="161544"/>
                  </a:lnTo>
                  <a:lnTo>
                    <a:pt x="2551176" y="172212"/>
                  </a:lnTo>
                  <a:lnTo>
                    <a:pt x="2488692" y="176784"/>
                  </a:lnTo>
                  <a:lnTo>
                    <a:pt x="2444496" y="173609"/>
                  </a:lnTo>
                  <a:lnTo>
                    <a:pt x="2406396" y="169164"/>
                  </a:lnTo>
                  <a:lnTo>
                    <a:pt x="2354580" y="156972"/>
                  </a:lnTo>
                  <a:lnTo>
                    <a:pt x="2314956" y="138684"/>
                  </a:lnTo>
                  <a:lnTo>
                    <a:pt x="2290572" y="117348"/>
                  </a:lnTo>
                  <a:lnTo>
                    <a:pt x="2290572" y="118872"/>
                  </a:lnTo>
                  <a:lnTo>
                    <a:pt x="2286000" y="109728"/>
                  </a:lnTo>
                  <a:lnTo>
                    <a:pt x="2286000" y="111252"/>
                  </a:lnTo>
                  <a:lnTo>
                    <a:pt x="2282952" y="103632"/>
                  </a:lnTo>
                  <a:lnTo>
                    <a:pt x="2284476" y="105156"/>
                  </a:lnTo>
                  <a:lnTo>
                    <a:pt x="2283206" y="97536"/>
                  </a:lnTo>
                  <a:lnTo>
                    <a:pt x="2284476" y="89916"/>
                  </a:lnTo>
                  <a:lnTo>
                    <a:pt x="2282952" y="91440"/>
                  </a:lnTo>
                  <a:lnTo>
                    <a:pt x="2286000" y="82296"/>
                  </a:lnTo>
                  <a:lnTo>
                    <a:pt x="2286000" y="85344"/>
                  </a:lnTo>
                  <a:lnTo>
                    <a:pt x="2290572" y="76200"/>
                  </a:lnTo>
                  <a:lnTo>
                    <a:pt x="2290572" y="77724"/>
                  </a:lnTo>
                  <a:lnTo>
                    <a:pt x="2296668" y="70104"/>
                  </a:lnTo>
                  <a:lnTo>
                    <a:pt x="2305812" y="62484"/>
                  </a:lnTo>
                  <a:lnTo>
                    <a:pt x="2354580" y="38100"/>
                  </a:lnTo>
                  <a:lnTo>
                    <a:pt x="2406396" y="25908"/>
                  </a:lnTo>
                  <a:lnTo>
                    <a:pt x="2446020" y="19812"/>
                  </a:lnTo>
                  <a:lnTo>
                    <a:pt x="2467356" y="19812"/>
                  </a:lnTo>
                  <a:lnTo>
                    <a:pt x="2488692" y="18288"/>
                  </a:lnTo>
                  <a:lnTo>
                    <a:pt x="2511552" y="19812"/>
                  </a:lnTo>
                  <a:lnTo>
                    <a:pt x="2531364" y="19812"/>
                  </a:lnTo>
                  <a:lnTo>
                    <a:pt x="2552700" y="22860"/>
                  </a:lnTo>
                  <a:lnTo>
                    <a:pt x="2570988" y="25908"/>
                  </a:lnTo>
                  <a:lnTo>
                    <a:pt x="2590800" y="28956"/>
                  </a:lnTo>
                  <a:lnTo>
                    <a:pt x="2607564" y="33528"/>
                  </a:lnTo>
                  <a:lnTo>
                    <a:pt x="2651760" y="50292"/>
                  </a:lnTo>
                  <a:lnTo>
                    <a:pt x="2673096" y="64008"/>
                  </a:lnTo>
                  <a:lnTo>
                    <a:pt x="2682240" y="70104"/>
                  </a:lnTo>
                  <a:lnTo>
                    <a:pt x="2688336" y="77724"/>
                  </a:lnTo>
                  <a:lnTo>
                    <a:pt x="2686812" y="76200"/>
                  </a:lnTo>
                  <a:lnTo>
                    <a:pt x="2688336" y="78486"/>
                  </a:lnTo>
                  <a:lnTo>
                    <a:pt x="2691384" y="83058"/>
                  </a:lnTo>
                  <a:lnTo>
                    <a:pt x="2691892" y="83820"/>
                  </a:lnTo>
                  <a:lnTo>
                    <a:pt x="2692908" y="86868"/>
                  </a:lnTo>
                  <a:lnTo>
                    <a:pt x="2694432" y="91440"/>
                  </a:lnTo>
                  <a:lnTo>
                    <a:pt x="2694432" y="89916"/>
                  </a:lnTo>
                  <a:lnTo>
                    <a:pt x="2695702" y="97536"/>
                  </a:lnTo>
                  <a:lnTo>
                    <a:pt x="2695702" y="57912"/>
                  </a:lnTo>
                  <a:lnTo>
                    <a:pt x="2694432" y="56388"/>
                  </a:lnTo>
                  <a:lnTo>
                    <a:pt x="2659380" y="32004"/>
                  </a:lnTo>
                  <a:lnTo>
                    <a:pt x="2612136" y="15240"/>
                  </a:lnTo>
                  <a:lnTo>
                    <a:pt x="2574036" y="6096"/>
                  </a:lnTo>
                  <a:lnTo>
                    <a:pt x="2511552" y="0"/>
                  </a:lnTo>
                  <a:lnTo>
                    <a:pt x="2465832" y="0"/>
                  </a:lnTo>
                  <a:lnTo>
                    <a:pt x="2423160" y="3048"/>
                  </a:lnTo>
                  <a:lnTo>
                    <a:pt x="2383536" y="10668"/>
                  </a:lnTo>
                  <a:lnTo>
                    <a:pt x="2333244" y="25908"/>
                  </a:lnTo>
                  <a:lnTo>
                    <a:pt x="2318004" y="33528"/>
                  </a:lnTo>
                  <a:lnTo>
                    <a:pt x="2304288" y="39624"/>
                  </a:lnTo>
                  <a:lnTo>
                    <a:pt x="2293620" y="48768"/>
                  </a:lnTo>
                  <a:lnTo>
                    <a:pt x="2282952" y="56388"/>
                  </a:lnTo>
                  <a:lnTo>
                    <a:pt x="2275332" y="65532"/>
                  </a:lnTo>
                  <a:lnTo>
                    <a:pt x="2269236" y="74676"/>
                  </a:lnTo>
                  <a:lnTo>
                    <a:pt x="2269236" y="76200"/>
                  </a:lnTo>
                  <a:lnTo>
                    <a:pt x="2264664" y="85344"/>
                  </a:lnTo>
                  <a:lnTo>
                    <a:pt x="2264664" y="86868"/>
                  </a:lnTo>
                  <a:lnTo>
                    <a:pt x="2263140" y="96012"/>
                  </a:lnTo>
                  <a:lnTo>
                    <a:pt x="2263140" y="99060"/>
                  </a:lnTo>
                  <a:lnTo>
                    <a:pt x="2264664" y="108204"/>
                  </a:lnTo>
                  <a:lnTo>
                    <a:pt x="2264664" y="109728"/>
                  </a:lnTo>
                  <a:lnTo>
                    <a:pt x="2269236" y="118872"/>
                  </a:lnTo>
                  <a:lnTo>
                    <a:pt x="2269236" y="120396"/>
                  </a:lnTo>
                  <a:lnTo>
                    <a:pt x="2275332" y="129540"/>
                  </a:lnTo>
                  <a:lnTo>
                    <a:pt x="2282952" y="137160"/>
                  </a:lnTo>
                  <a:lnTo>
                    <a:pt x="2293620" y="147828"/>
                  </a:lnTo>
                  <a:lnTo>
                    <a:pt x="2333244" y="169164"/>
                  </a:lnTo>
                  <a:lnTo>
                    <a:pt x="2385060" y="184404"/>
                  </a:lnTo>
                  <a:lnTo>
                    <a:pt x="2423160" y="190500"/>
                  </a:lnTo>
                  <a:lnTo>
                    <a:pt x="2465832" y="194970"/>
                  </a:lnTo>
                  <a:lnTo>
                    <a:pt x="2511552" y="195072"/>
                  </a:lnTo>
                  <a:lnTo>
                    <a:pt x="2532888" y="193548"/>
                  </a:lnTo>
                  <a:lnTo>
                    <a:pt x="2575560" y="187452"/>
                  </a:lnTo>
                  <a:lnTo>
                    <a:pt x="2630424" y="175260"/>
                  </a:lnTo>
                  <a:lnTo>
                    <a:pt x="2673096" y="155448"/>
                  </a:lnTo>
                  <a:lnTo>
                    <a:pt x="2688336" y="143764"/>
                  </a:lnTo>
                  <a:lnTo>
                    <a:pt x="2692908" y="139954"/>
                  </a:lnTo>
                  <a:lnTo>
                    <a:pt x="2694432" y="138684"/>
                  </a:lnTo>
                  <a:lnTo>
                    <a:pt x="2695956" y="136855"/>
                  </a:lnTo>
                  <a:lnTo>
                    <a:pt x="2702052" y="129540"/>
                  </a:lnTo>
                  <a:lnTo>
                    <a:pt x="2703576" y="129540"/>
                  </a:lnTo>
                  <a:lnTo>
                    <a:pt x="2708148" y="120396"/>
                  </a:lnTo>
                  <a:lnTo>
                    <a:pt x="2709672" y="120396"/>
                  </a:lnTo>
                  <a:lnTo>
                    <a:pt x="2709672" y="118872"/>
                  </a:lnTo>
                  <a:lnTo>
                    <a:pt x="2712720" y="109728"/>
                  </a:lnTo>
                  <a:lnTo>
                    <a:pt x="2712720" y="108204"/>
                  </a:lnTo>
                  <a:lnTo>
                    <a:pt x="2714244" y="99060"/>
                  </a:lnTo>
                  <a:lnTo>
                    <a:pt x="2714244" y="96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648318" y="3636263"/>
              <a:ext cx="225551" cy="128015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535542" y="3337560"/>
              <a:ext cx="451484" cy="195580"/>
            </a:xfrm>
            <a:custGeom>
              <a:avLst/>
              <a:gdLst/>
              <a:ahLst/>
              <a:cxnLst/>
              <a:rect l="l" t="t" r="r" b="b"/>
              <a:pathLst>
                <a:path w="451485" h="195579">
                  <a:moveTo>
                    <a:pt x="1524" y="108204"/>
                  </a:moveTo>
                  <a:lnTo>
                    <a:pt x="1524" y="86868"/>
                  </a:lnTo>
                  <a:lnTo>
                    <a:pt x="0" y="96012"/>
                  </a:lnTo>
                  <a:lnTo>
                    <a:pt x="0" y="99060"/>
                  </a:lnTo>
                  <a:lnTo>
                    <a:pt x="1524" y="108204"/>
                  </a:lnTo>
                  <a:close/>
                </a:path>
                <a:path w="451485" h="195579">
                  <a:moveTo>
                    <a:pt x="438912" y="131064"/>
                  </a:moveTo>
                  <a:lnTo>
                    <a:pt x="438912" y="65532"/>
                  </a:lnTo>
                  <a:lnTo>
                    <a:pt x="420624" y="47244"/>
                  </a:lnTo>
                  <a:lnTo>
                    <a:pt x="381000" y="25908"/>
                  </a:lnTo>
                  <a:lnTo>
                    <a:pt x="330708" y="10668"/>
                  </a:lnTo>
                  <a:lnTo>
                    <a:pt x="291084" y="4572"/>
                  </a:lnTo>
                  <a:lnTo>
                    <a:pt x="248412" y="101"/>
                  </a:lnTo>
                  <a:lnTo>
                    <a:pt x="202692" y="0"/>
                  </a:lnTo>
                  <a:lnTo>
                    <a:pt x="181356" y="1524"/>
                  </a:lnTo>
                  <a:lnTo>
                    <a:pt x="160020" y="4572"/>
                  </a:lnTo>
                  <a:lnTo>
                    <a:pt x="120396" y="10668"/>
                  </a:lnTo>
                  <a:lnTo>
                    <a:pt x="102108" y="15240"/>
                  </a:lnTo>
                  <a:lnTo>
                    <a:pt x="85344" y="21336"/>
                  </a:lnTo>
                  <a:lnTo>
                    <a:pt x="68580" y="25908"/>
                  </a:lnTo>
                  <a:lnTo>
                    <a:pt x="41148" y="41148"/>
                  </a:lnTo>
                  <a:lnTo>
                    <a:pt x="28956" y="48768"/>
                  </a:lnTo>
                  <a:lnTo>
                    <a:pt x="19812" y="56388"/>
                  </a:lnTo>
                  <a:lnTo>
                    <a:pt x="12192" y="65532"/>
                  </a:lnTo>
                  <a:lnTo>
                    <a:pt x="10668" y="65532"/>
                  </a:lnTo>
                  <a:lnTo>
                    <a:pt x="10668" y="67056"/>
                  </a:lnTo>
                  <a:lnTo>
                    <a:pt x="6096" y="74676"/>
                  </a:lnTo>
                  <a:lnTo>
                    <a:pt x="4572" y="76200"/>
                  </a:lnTo>
                  <a:lnTo>
                    <a:pt x="1524" y="85344"/>
                  </a:lnTo>
                  <a:lnTo>
                    <a:pt x="1524" y="109728"/>
                  </a:lnTo>
                  <a:lnTo>
                    <a:pt x="4572" y="118872"/>
                  </a:lnTo>
                  <a:lnTo>
                    <a:pt x="6096" y="120396"/>
                  </a:lnTo>
                  <a:lnTo>
                    <a:pt x="10668" y="129540"/>
                  </a:lnTo>
                  <a:lnTo>
                    <a:pt x="12192" y="129540"/>
                  </a:lnTo>
                  <a:lnTo>
                    <a:pt x="12192" y="131064"/>
                  </a:lnTo>
                  <a:lnTo>
                    <a:pt x="18288" y="137160"/>
                  </a:lnTo>
                  <a:lnTo>
                    <a:pt x="18288" y="96012"/>
                  </a:lnTo>
                  <a:lnTo>
                    <a:pt x="18542" y="97536"/>
                  </a:lnTo>
                  <a:lnTo>
                    <a:pt x="19812" y="89916"/>
                  </a:lnTo>
                  <a:lnTo>
                    <a:pt x="19812" y="91440"/>
                  </a:lnTo>
                  <a:lnTo>
                    <a:pt x="21336" y="87630"/>
                  </a:lnTo>
                  <a:lnTo>
                    <a:pt x="21336" y="85344"/>
                  </a:lnTo>
                  <a:lnTo>
                    <a:pt x="25908" y="78486"/>
                  </a:lnTo>
                  <a:lnTo>
                    <a:pt x="25908" y="77724"/>
                  </a:lnTo>
                  <a:lnTo>
                    <a:pt x="41148" y="62484"/>
                  </a:lnTo>
                  <a:lnTo>
                    <a:pt x="76200" y="44196"/>
                  </a:lnTo>
                  <a:lnTo>
                    <a:pt x="124968" y="28956"/>
                  </a:lnTo>
                  <a:lnTo>
                    <a:pt x="163068" y="22860"/>
                  </a:lnTo>
                  <a:lnTo>
                    <a:pt x="225552" y="18288"/>
                  </a:lnTo>
                  <a:lnTo>
                    <a:pt x="269748" y="21453"/>
                  </a:lnTo>
                  <a:lnTo>
                    <a:pt x="307848" y="25908"/>
                  </a:lnTo>
                  <a:lnTo>
                    <a:pt x="359664" y="38100"/>
                  </a:lnTo>
                  <a:lnTo>
                    <a:pt x="399288" y="56388"/>
                  </a:lnTo>
                  <a:lnTo>
                    <a:pt x="423672" y="77724"/>
                  </a:lnTo>
                  <a:lnTo>
                    <a:pt x="423672" y="76200"/>
                  </a:lnTo>
                  <a:lnTo>
                    <a:pt x="428244" y="85344"/>
                  </a:lnTo>
                  <a:lnTo>
                    <a:pt x="428244" y="83820"/>
                  </a:lnTo>
                  <a:lnTo>
                    <a:pt x="431292" y="91440"/>
                  </a:lnTo>
                  <a:lnTo>
                    <a:pt x="431292" y="138684"/>
                  </a:lnTo>
                  <a:lnTo>
                    <a:pt x="438912" y="131064"/>
                  </a:lnTo>
                  <a:close/>
                </a:path>
                <a:path w="451485" h="195579">
                  <a:moveTo>
                    <a:pt x="18542" y="97536"/>
                  </a:moveTo>
                  <a:lnTo>
                    <a:pt x="18288" y="96012"/>
                  </a:lnTo>
                  <a:lnTo>
                    <a:pt x="18288" y="99060"/>
                  </a:lnTo>
                  <a:lnTo>
                    <a:pt x="18542" y="97536"/>
                  </a:lnTo>
                  <a:close/>
                </a:path>
                <a:path w="451485" h="195579">
                  <a:moveTo>
                    <a:pt x="22352" y="111252"/>
                  </a:moveTo>
                  <a:lnTo>
                    <a:pt x="19812" y="103632"/>
                  </a:lnTo>
                  <a:lnTo>
                    <a:pt x="19812" y="105156"/>
                  </a:lnTo>
                  <a:lnTo>
                    <a:pt x="18542" y="97536"/>
                  </a:lnTo>
                  <a:lnTo>
                    <a:pt x="18288" y="99060"/>
                  </a:lnTo>
                  <a:lnTo>
                    <a:pt x="18288" y="137160"/>
                  </a:lnTo>
                  <a:lnTo>
                    <a:pt x="19812" y="138684"/>
                  </a:lnTo>
                  <a:lnTo>
                    <a:pt x="21336" y="139990"/>
                  </a:lnTo>
                  <a:lnTo>
                    <a:pt x="21336" y="109728"/>
                  </a:lnTo>
                  <a:lnTo>
                    <a:pt x="22352" y="111252"/>
                  </a:lnTo>
                  <a:close/>
                </a:path>
                <a:path w="451485" h="195579">
                  <a:moveTo>
                    <a:pt x="22860" y="83820"/>
                  </a:moveTo>
                  <a:lnTo>
                    <a:pt x="21336" y="85344"/>
                  </a:lnTo>
                  <a:lnTo>
                    <a:pt x="21336" y="87630"/>
                  </a:lnTo>
                  <a:lnTo>
                    <a:pt x="22860" y="83820"/>
                  </a:lnTo>
                  <a:close/>
                </a:path>
                <a:path w="451485" h="195579">
                  <a:moveTo>
                    <a:pt x="22860" y="112776"/>
                  </a:moveTo>
                  <a:lnTo>
                    <a:pt x="22352" y="111252"/>
                  </a:lnTo>
                  <a:lnTo>
                    <a:pt x="21336" y="109728"/>
                  </a:lnTo>
                  <a:lnTo>
                    <a:pt x="22860" y="112776"/>
                  </a:lnTo>
                  <a:close/>
                </a:path>
                <a:path w="451485" h="195579">
                  <a:moveTo>
                    <a:pt x="22860" y="141296"/>
                  </a:moveTo>
                  <a:lnTo>
                    <a:pt x="22860" y="112776"/>
                  </a:lnTo>
                  <a:lnTo>
                    <a:pt x="21336" y="109728"/>
                  </a:lnTo>
                  <a:lnTo>
                    <a:pt x="21336" y="139990"/>
                  </a:lnTo>
                  <a:lnTo>
                    <a:pt x="22860" y="141296"/>
                  </a:lnTo>
                  <a:close/>
                </a:path>
                <a:path w="451485" h="195579">
                  <a:moveTo>
                    <a:pt x="27432" y="118872"/>
                  </a:moveTo>
                  <a:lnTo>
                    <a:pt x="22352" y="111252"/>
                  </a:lnTo>
                  <a:lnTo>
                    <a:pt x="22860" y="112776"/>
                  </a:lnTo>
                  <a:lnTo>
                    <a:pt x="22860" y="141296"/>
                  </a:lnTo>
                  <a:lnTo>
                    <a:pt x="25908" y="143909"/>
                  </a:lnTo>
                  <a:lnTo>
                    <a:pt x="25908" y="117348"/>
                  </a:lnTo>
                  <a:lnTo>
                    <a:pt x="27432" y="118872"/>
                  </a:lnTo>
                  <a:close/>
                </a:path>
                <a:path w="451485" h="195579">
                  <a:moveTo>
                    <a:pt x="27432" y="76200"/>
                  </a:moveTo>
                  <a:lnTo>
                    <a:pt x="25908" y="77724"/>
                  </a:lnTo>
                  <a:lnTo>
                    <a:pt x="25908" y="78486"/>
                  </a:lnTo>
                  <a:lnTo>
                    <a:pt x="27432" y="76200"/>
                  </a:lnTo>
                  <a:close/>
                </a:path>
                <a:path w="451485" h="195579">
                  <a:moveTo>
                    <a:pt x="431292" y="138684"/>
                  </a:moveTo>
                  <a:lnTo>
                    <a:pt x="431292" y="103632"/>
                  </a:lnTo>
                  <a:lnTo>
                    <a:pt x="428244" y="112776"/>
                  </a:lnTo>
                  <a:lnTo>
                    <a:pt x="428244" y="109728"/>
                  </a:lnTo>
                  <a:lnTo>
                    <a:pt x="423672" y="118872"/>
                  </a:lnTo>
                  <a:lnTo>
                    <a:pt x="423672" y="117348"/>
                  </a:lnTo>
                  <a:lnTo>
                    <a:pt x="417576" y="124968"/>
                  </a:lnTo>
                  <a:lnTo>
                    <a:pt x="359664" y="156972"/>
                  </a:lnTo>
                  <a:lnTo>
                    <a:pt x="307848" y="169164"/>
                  </a:lnTo>
                  <a:lnTo>
                    <a:pt x="268224" y="175260"/>
                  </a:lnTo>
                  <a:lnTo>
                    <a:pt x="246888" y="175260"/>
                  </a:lnTo>
                  <a:lnTo>
                    <a:pt x="225552" y="176784"/>
                  </a:lnTo>
                  <a:lnTo>
                    <a:pt x="202692" y="175260"/>
                  </a:lnTo>
                  <a:lnTo>
                    <a:pt x="182880" y="175260"/>
                  </a:lnTo>
                  <a:lnTo>
                    <a:pt x="161544" y="172212"/>
                  </a:lnTo>
                  <a:lnTo>
                    <a:pt x="106680" y="161544"/>
                  </a:lnTo>
                  <a:lnTo>
                    <a:pt x="62484" y="144780"/>
                  </a:lnTo>
                  <a:lnTo>
                    <a:pt x="25908" y="117348"/>
                  </a:lnTo>
                  <a:lnTo>
                    <a:pt x="25908" y="143909"/>
                  </a:lnTo>
                  <a:lnTo>
                    <a:pt x="85344" y="175260"/>
                  </a:lnTo>
                  <a:lnTo>
                    <a:pt x="140208" y="188976"/>
                  </a:lnTo>
                  <a:lnTo>
                    <a:pt x="202692" y="195072"/>
                  </a:lnTo>
                  <a:lnTo>
                    <a:pt x="248412" y="195072"/>
                  </a:lnTo>
                  <a:lnTo>
                    <a:pt x="291084" y="192024"/>
                  </a:lnTo>
                  <a:lnTo>
                    <a:pt x="330708" y="184404"/>
                  </a:lnTo>
                  <a:lnTo>
                    <a:pt x="382524" y="169164"/>
                  </a:lnTo>
                  <a:lnTo>
                    <a:pt x="396240" y="161544"/>
                  </a:lnTo>
                  <a:lnTo>
                    <a:pt x="409956" y="155448"/>
                  </a:lnTo>
                  <a:lnTo>
                    <a:pt x="420624" y="146304"/>
                  </a:lnTo>
                  <a:lnTo>
                    <a:pt x="431292" y="138684"/>
                  </a:lnTo>
                  <a:close/>
                </a:path>
                <a:path w="451485" h="195579">
                  <a:moveTo>
                    <a:pt x="445008" y="120396"/>
                  </a:moveTo>
                  <a:lnTo>
                    <a:pt x="445008" y="74676"/>
                  </a:lnTo>
                  <a:lnTo>
                    <a:pt x="438912" y="67056"/>
                  </a:lnTo>
                  <a:lnTo>
                    <a:pt x="438912" y="129540"/>
                  </a:lnTo>
                  <a:lnTo>
                    <a:pt x="445008" y="120396"/>
                  </a:lnTo>
                  <a:close/>
                </a:path>
                <a:path w="451485" h="195579">
                  <a:moveTo>
                    <a:pt x="449580" y="109728"/>
                  </a:moveTo>
                  <a:lnTo>
                    <a:pt x="449580" y="85344"/>
                  </a:lnTo>
                  <a:lnTo>
                    <a:pt x="446532" y="76200"/>
                  </a:lnTo>
                  <a:lnTo>
                    <a:pt x="445008" y="76200"/>
                  </a:lnTo>
                  <a:lnTo>
                    <a:pt x="445008" y="118872"/>
                  </a:lnTo>
                  <a:lnTo>
                    <a:pt x="446532" y="118872"/>
                  </a:lnTo>
                  <a:lnTo>
                    <a:pt x="449580" y="109728"/>
                  </a:lnTo>
                  <a:close/>
                </a:path>
                <a:path w="451485" h="195579">
                  <a:moveTo>
                    <a:pt x="451104" y="99060"/>
                  </a:moveTo>
                  <a:lnTo>
                    <a:pt x="451104" y="96012"/>
                  </a:lnTo>
                  <a:lnTo>
                    <a:pt x="449580" y="86868"/>
                  </a:lnTo>
                  <a:lnTo>
                    <a:pt x="449580" y="108204"/>
                  </a:lnTo>
                  <a:lnTo>
                    <a:pt x="451104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74326" y="2883408"/>
              <a:ext cx="146946" cy="187452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280778" y="2619755"/>
              <a:ext cx="199643" cy="446531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480422" y="2692908"/>
              <a:ext cx="59831" cy="373379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288398" y="2591895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246887" y="101012"/>
                  </a:move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792" y="47624"/>
                  </a:lnTo>
                  <a:lnTo>
                    <a:pt x="100012" y="70532"/>
                  </a:lnTo>
                  <a:lnTo>
                    <a:pt x="147232" y="96869"/>
                  </a:lnTo>
                  <a:lnTo>
                    <a:pt x="192023" y="126920"/>
                  </a:lnTo>
                  <a:lnTo>
                    <a:pt x="205216" y="131468"/>
                  </a:lnTo>
                  <a:lnTo>
                    <a:pt x="240791" y="116252"/>
                  </a:lnTo>
                  <a:lnTo>
                    <a:pt x="245363" y="107108"/>
                  </a:lnTo>
                  <a:lnTo>
                    <a:pt x="246887" y="101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288398" y="2591895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0" y="27860"/>
                  </a:moveTo>
                  <a:lnTo>
                    <a:pt x="50792" y="47624"/>
                  </a:lnTo>
                  <a:lnTo>
                    <a:pt x="100012" y="70532"/>
                  </a:lnTo>
                  <a:lnTo>
                    <a:pt x="147232" y="96869"/>
                  </a:lnTo>
                  <a:lnTo>
                    <a:pt x="192023" y="126920"/>
                  </a:lnTo>
                  <a:lnTo>
                    <a:pt x="205216" y="131468"/>
                  </a:lnTo>
                  <a:lnTo>
                    <a:pt x="240791" y="116252"/>
                  </a:ln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328022" y="2671571"/>
              <a:ext cx="128015" cy="170687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317354" y="2663951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5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318878" y="2676143"/>
              <a:ext cx="129539" cy="170815"/>
            </a:xfrm>
            <a:custGeom>
              <a:avLst/>
              <a:gdLst/>
              <a:ahLst/>
              <a:cxnLst/>
              <a:rect l="l" t="t" r="r" b="b"/>
              <a:pathLst>
                <a:path w="129539" h="170814">
                  <a:moveTo>
                    <a:pt x="129539" y="170687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75282" y="2674619"/>
              <a:ext cx="28940" cy="21335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373742" y="2673095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4">
                  <a:moveTo>
                    <a:pt x="19811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2003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375282" y="2990088"/>
              <a:ext cx="28940" cy="19811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373742" y="2988563"/>
              <a:ext cx="32384" cy="22860"/>
            </a:xfrm>
            <a:custGeom>
              <a:avLst/>
              <a:gdLst/>
              <a:ahLst/>
              <a:cxnLst/>
              <a:rect l="l" t="t" r="r" b="b"/>
              <a:pathLst>
                <a:path w="32385" h="22860">
                  <a:moveTo>
                    <a:pt x="19811" y="4571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2859"/>
                  </a:lnTo>
                  <a:lnTo>
                    <a:pt x="30479" y="19811"/>
                  </a:lnTo>
                  <a:lnTo>
                    <a:pt x="32003" y="16763"/>
                  </a:lnTo>
                  <a:lnTo>
                    <a:pt x="27431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323450" y="2500884"/>
              <a:ext cx="33527" cy="19811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323450" y="2500883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1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321926" y="2511552"/>
              <a:ext cx="38099" cy="115061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321926" y="2511551"/>
              <a:ext cx="38100" cy="115570"/>
            </a:xfrm>
            <a:custGeom>
              <a:avLst/>
              <a:gdLst/>
              <a:ahLst/>
              <a:cxnLst/>
              <a:rect l="l" t="t" r="r" b="b"/>
              <a:pathLst>
                <a:path w="38100" h="115569">
                  <a:moveTo>
                    <a:pt x="0" y="105155"/>
                  </a:moveTo>
                  <a:lnTo>
                    <a:pt x="6072" y="111680"/>
                  </a:lnTo>
                  <a:lnTo>
                    <a:pt x="14287" y="115061"/>
                  </a:lnTo>
                  <a:lnTo>
                    <a:pt x="23360" y="115014"/>
                  </a:lnTo>
                  <a:lnTo>
                    <a:pt x="32003" y="111251"/>
                  </a:lnTo>
                  <a:lnTo>
                    <a:pt x="33527" y="109727"/>
                  </a:lnTo>
                  <a:lnTo>
                    <a:pt x="36575" y="108203"/>
                  </a:lnTo>
                  <a:lnTo>
                    <a:pt x="38099" y="105155"/>
                  </a:lnTo>
                  <a:lnTo>
                    <a:pt x="38099" y="0"/>
                  </a:lnTo>
                  <a:lnTo>
                    <a:pt x="31384" y="5667"/>
                  </a:lnTo>
                  <a:lnTo>
                    <a:pt x="23240" y="8762"/>
                  </a:lnTo>
                  <a:lnTo>
                    <a:pt x="14525" y="9001"/>
                  </a:lnTo>
                  <a:lnTo>
                    <a:pt x="6095" y="6095"/>
                  </a:lnTo>
                  <a:lnTo>
                    <a:pt x="3047" y="4571"/>
                  </a:lnTo>
                  <a:lnTo>
                    <a:pt x="1523" y="1523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283360" y="2500883"/>
              <a:ext cx="258445" cy="567690"/>
            </a:xfrm>
            <a:custGeom>
              <a:avLst/>
              <a:gdLst/>
              <a:ahLst/>
              <a:cxnLst/>
              <a:rect l="l" t="t" r="r" b="b"/>
              <a:pathLst>
                <a:path w="258445" h="567689">
                  <a:moveTo>
                    <a:pt x="23326" y="477011"/>
                  </a:moveTo>
                  <a:lnTo>
                    <a:pt x="26445" y="485584"/>
                  </a:lnTo>
                  <a:lnTo>
                    <a:pt x="31137" y="493013"/>
                  </a:lnTo>
                  <a:lnTo>
                    <a:pt x="37256" y="499300"/>
                  </a:lnTo>
                  <a:lnTo>
                    <a:pt x="44662" y="504443"/>
                  </a:lnTo>
                  <a:lnTo>
                    <a:pt x="70975" y="519064"/>
                  </a:lnTo>
                  <a:lnTo>
                    <a:pt x="97431" y="533399"/>
                  </a:lnTo>
                  <a:lnTo>
                    <a:pt x="124172" y="547735"/>
                  </a:lnTo>
                  <a:lnTo>
                    <a:pt x="151342" y="562355"/>
                  </a:lnTo>
                  <a:lnTo>
                    <a:pt x="176036" y="567428"/>
                  </a:lnTo>
                  <a:lnTo>
                    <a:pt x="200301" y="562927"/>
                  </a:lnTo>
                  <a:lnTo>
                    <a:pt x="236686" y="530351"/>
                  </a:lnTo>
                  <a:lnTo>
                    <a:pt x="244337" y="482499"/>
                  </a:lnTo>
                  <a:lnTo>
                    <a:pt x="250309" y="434353"/>
                  </a:lnTo>
                  <a:lnTo>
                    <a:pt x="254601" y="385994"/>
                  </a:lnTo>
                  <a:lnTo>
                    <a:pt x="257213" y="337501"/>
                  </a:lnTo>
                  <a:lnTo>
                    <a:pt x="258146" y="288955"/>
                  </a:lnTo>
                  <a:lnTo>
                    <a:pt x="257400" y="240436"/>
                  </a:lnTo>
                  <a:lnTo>
                    <a:pt x="254974" y="192023"/>
                  </a:lnTo>
                  <a:lnTo>
                    <a:pt x="216255" y="161829"/>
                  </a:lnTo>
                  <a:lnTo>
                    <a:pt x="173821" y="135635"/>
                  </a:lnTo>
                  <a:lnTo>
                    <a:pt x="128530" y="114014"/>
                  </a:lnTo>
                  <a:lnTo>
                    <a:pt x="81238" y="97535"/>
                  </a:lnTo>
                  <a:lnTo>
                    <a:pt x="81238" y="78128"/>
                  </a:lnTo>
                  <a:lnTo>
                    <a:pt x="81238" y="58864"/>
                  </a:lnTo>
                  <a:lnTo>
                    <a:pt x="81238" y="39885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1976"/>
                  </a:lnTo>
                  <a:lnTo>
                    <a:pt x="31137" y="55625"/>
                  </a:lnTo>
                  <a:lnTo>
                    <a:pt x="30946" y="94487"/>
                  </a:lnTo>
                  <a:lnTo>
                    <a:pt x="22397" y="98726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331086" y="2819400"/>
              <a:ext cx="27416" cy="30479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328457" y="2815262"/>
              <a:ext cx="68145" cy="55953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366557" y="2839360"/>
              <a:ext cx="69669" cy="54715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407270" y="286054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331086" y="2862072"/>
              <a:ext cx="27416" cy="32003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328457" y="2859458"/>
              <a:ext cx="68145" cy="55953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366557" y="2880794"/>
              <a:ext cx="69669" cy="55953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407270" y="2905982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1621"/>
                  </a:lnTo>
                  <a:lnTo>
                    <a:pt x="8739" y="27312"/>
                  </a:lnTo>
                  <a:lnTo>
                    <a:pt x="13906" y="30575"/>
                  </a:lnTo>
                  <a:lnTo>
                    <a:pt x="19359" y="31265"/>
                  </a:lnTo>
                  <a:lnTo>
                    <a:pt x="24383" y="29241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331086" y="2907791"/>
              <a:ext cx="27416" cy="30479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328457" y="2906416"/>
              <a:ext cx="68145" cy="54715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366557" y="2926514"/>
              <a:ext cx="69669" cy="55953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407270" y="294893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969882" y="2883408"/>
              <a:ext cx="146304" cy="187452"/>
            </a:xfrm>
            <a:prstGeom prst="rect">
              <a:avLst/>
            </a:prstGeom>
            <a:blipFill>
              <a:blip r:embed="rId1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774810" y="2619755"/>
              <a:ext cx="201167" cy="446531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975978" y="2692908"/>
              <a:ext cx="59379" cy="373379"/>
            </a:xfrm>
            <a:prstGeom prst="rect">
              <a:avLst/>
            </a:prstGeom>
            <a:blipFill>
              <a:blip r:embed="rId1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782430" y="2591895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246887" y="107108"/>
                  </a:move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8790" y="0"/>
                  </a:lnTo>
                  <a:lnTo>
                    <a:pt x="23431" y="5000"/>
                  </a:lnTo>
                  <a:lnTo>
                    <a:pt x="10072" y="14573"/>
                  </a:lnTo>
                  <a:lnTo>
                    <a:pt x="0" y="27860"/>
                  </a:lnTo>
                  <a:lnTo>
                    <a:pt x="51458" y="47624"/>
                  </a:lnTo>
                  <a:lnTo>
                    <a:pt x="100774" y="70532"/>
                  </a:lnTo>
                  <a:lnTo>
                    <a:pt x="148089" y="96869"/>
                  </a:lnTo>
                  <a:lnTo>
                    <a:pt x="193547" y="126920"/>
                  </a:lnTo>
                  <a:lnTo>
                    <a:pt x="206097" y="131468"/>
                  </a:lnTo>
                  <a:lnTo>
                    <a:pt x="219646" y="131302"/>
                  </a:lnTo>
                  <a:lnTo>
                    <a:pt x="232338" y="126277"/>
                  </a:lnTo>
                  <a:lnTo>
                    <a:pt x="242315" y="116252"/>
                  </a:lnTo>
                  <a:lnTo>
                    <a:pt x="245363" y="111680"/>
                  </a:lnTo>
                  <a:lnTo>
                    <a:pt x="246887" y="107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782430" y="2591895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0" y="27860"/>
                  </a:moveTo>
                  <a:lnTo>
                    <a:pt x="51458" y="47624"/>
                  </a:lnTo>
                  <a:lnTo>
                    <a:pt x="100774" y="70532"/>
                  </a:lnTo>
                  <a:lnTo>
                    <a:pt x="148089" y="96869"/>
                  </a:lnTo>
                  <a:lnTo>
                    <a:pt x="193547" y="126920"/>
                  </a:lnTo>
                  <a:lnTo>
                    <a:pt x="206097" y="131468"/>
                  </a:lnTo>
                  <a:lnTo>
                    <a:pt x="242315" y="116252"/>
                  </a:lnTo>
                  <a:lnTo>
                    <a:pt x="246887" y="107108"/>
                  </a:ln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8790" y="0"/>
                  </a:lnTo>
                  <a:lnTo>
                    <a:pt x="23431" y="5000"/>
                  </a:lnTo>
                  <a:lnTo>
                    <a:pt x="10072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823578" y="2671571"/>
              <a:ext cx="128015" cy="170687"/>
            </a:xfrm>
            <a:prstGeom prst="rect">
              <a:avLst/>
            </a:prstGeom>
            <a:blipFill>
              <a:blip r:embed="rId1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812910" y="2663951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5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814434" y="2676143"/>
              <a:ext cx="129539" cy="170815"/>
            </a:xfrm>
            <a:custGeom>
              <a:avLst/>
              <a:gdLst/>
              <a:ahLst/>
              <a:cxnLst/>
              <a:rect l="l" t="t" r="r" b="b"/>
              <a:pathLst>
                <a:path w="129539" h="170814">
                  <a:moveTo>
                    <a:pt x="129539" y="170687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869314" y="2674619"/>
              <a:ext cx="30464" cy="21335"/>
            </a:xfrm>
            <a:prstGeom prst="rect">
              <a:avLst/>
            </a:prstGeom>
            <a:blipFill>
              <a:blip r:embed="rId1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867774" y="2673095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21335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21335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869314" y="2990088"/>
              <a:ext cx="30464" cy="19811"/>
            </a:xfrm>
            <a:prstGeom prst="rect">
              <a:avLst/>
            </a:prstGeom>
            <a:blipFill>
              <a:blip r:embed="rId1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867774" y="2988563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21335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21335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819006" y="2500884"/>
              <a:ext cx="33527" cy="19811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819006" y="2500883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1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815958" y="2511552"/>
              <a:ext cx="39623" cy="115061"/>
            </a:xfrm>
            <a:prstGeom prst="rect">
              <a:avLst/>
            </a:prstGeom>
            <a:blipFill>
              <a:blip r:embed="rId1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815958" y="2511551"/>
              <a:ext cx="40005" cy="115570"/>
            </a:xfrm>
            <a:custGeom>
              <a:avLst/>
              <a:gdLst/>
              <a:ahLst/>
              <a:cxnLst/>
              <a:rect l="l" t="t" r="r" b="b"/>
              <a:pathLst>
                <a:path w="40004" h="115569">
                  <a:moveTo>
                    <a:pt x="0" y="105155"/>
                  </a:moveTo>
                  <a:lnTo>
                    <a:pt x="6953" y="111680"/>
                  </a:lnTo>
                  <a:lnTo>
                    <a:pt x="15620" y="115061"/>
                  </a:lnTo>
                  <a:lnTo>
                    <a:pt x="24860" y="115014"/>
                  </a:lnTo>
                  <a:lnTo>
                    <a:pt x="33527" y="111251"/>
                  </a:lnTo>
                  <a:lnTo>
                    <a:pt x="35051" y="109727"/>
                  </a:lnTo>
                  <a:lnTo>
                    <a:pt x="38099" y="108203"/>
                  </a:lnTo>
                  <a:lnTo>
                    <a:pt x="39623" y="105155"/>
                  </a:lnTo>
                  <a:lnTo>
                    <a:pt x="39623" y="0"/>
                  </a:lnTo>
                  <a:lnTo>
                    <a:pt x="32908" y="5667"/>
                  </a:lnTo>
                  <a:lnTo>
                    <a:pt x="24764" y="8762"/>
                  </a:lnTo>
                  <a:lnTo>
                    <a:pt x="16049" y="9001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1523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777427" y="2500883"/>
              <a:ext cx="259715" cy="567690"/>
            </a:xfrm>
            <a:custGeom>
              <a:avLst/>
              <a:gdLst/>
              <a:ahLst/>
              <a:cxnLst/>
              <a:rect l="l" t="t" r="r" b="b"/>
              <a:pathLst>
                <a:path w="259714" h="567689">
                  <a:moveTo>
                    <a:pt x="24814" y="477011"/>
                  </a:moveTo>
                  <a:lnTo>
                    <a:pt x="27934" y="485584"/>
                  </a:lnTo>
                  <a:lnTo>
                    <a:pt x="32625" y="493013"/>
                  </a:lnTo>
                  <a:lnTo>
                    <a:pt x="38745" y="499300"/>
                  </a:lnTo>
                  <a:lnTo>
                    <a:pt x="46150" y="504443"/>
                  </a:lnTo>
                  <a:lnTo>
                    <a:pt x="72463" y="519064"/>
                  </a:lnTo>
                  <a:lnTo>
                    <a:pt x="98919" y="533399"/>
                  </a:lnTo>
                  <a:lnTo>
                    <a:pt x="125660" y="547735"/>
                  </a:lnTo>
                  <a:lnTo>
                    <a:pt x="152830" y="562355"/>
                  </a:lnTo>
                  <a:lnTo>
                    <a:pt x="177524" y="567428"/>
                  </a:lnTo>
                  <a:lnTo>
                    <a:pt x="201789" y="562927"/>
                  </a:lnTo>
                  <a:lnTo>
                    <a:pt x="238174" y="530351"/>
                  </a:lnTo>
                  <a:lnTo>
                    <a:pt x="245826" y="482499"/>
                  </a:lnTo>
                  <a:lnTo>
                    <a:pt x="251797" y="434353"/>
                  </a:lnTo>
                  <a:lnTo>
                    <a:pt x="256089" y="385994"/>
                  </a:lnTo>
                  <a:lnTo>
                    <a:pt x="258702" y="337501"/>
                  </a:lnTo>
                  <a:lnTo>
                    <a:pt x="259635" y="288955"/>
                  </a:lnTo>
                  <a:lnTo>
                    <a:pt x="258888" y="240436"/>
                  </a:lnTo>
                  <a:lnTo>
                    <a:pt x="256462" y="192023"/>
                  </a:lnTo>
                  <a:lnTo>
                    <a:pt x="217100" y="161829"/>
                  </a:lnTo>
                  <a:lnTo>
                    <a:pt x="174738" y="135635"/>
                  </a:lnTo>
                  <a:lnTo>
                    <a:pt x="129804" y="114014"/>
                  </a:lnTo>
                  <a:lnTo>
                    <a:pt x="82726" y="97535"/>
                  </a:lnTo>
                  <a:lnTo>
                    <a:pt x="82726" y="78128"/>
                  </a:lnTo>
                  <a:lnTo>
                    <a:pt x="82726" y="58864"/>
                  </a:lnTo>
                  <a:lnTo>
                    <a:pt x="82726" y="39885"/>
                  </a:lnTo>
                  <a:lnTo>
                    <a:pt x="82726" y="21335"/>
                  </a:lnTo>
                  <a:lnTo>
                    <a:pt x="79702" y="12001"/>
                  </a:lnTo>
                  <a:lnTo>
                    <a:pt x="73392" y="4952"/>
                  </a:lnTo>
                  <a:lnTo>
                    <a:pt x="64510" y="761"/>
                  </a:lnTo>
                  <a:lnTo>
                    <a:pt x="53770" y="0"/>
                  </a:lnTo>
                  <a:lnTo>
                    <a:pt x="47032" y="1976"/>
                  </a:lnTo>
                  <a:lnTo>
                    <a:pt x="32625" y="55625"/>
                  </a:lnTo>
                  <a:lnTo>
                    <a:pt x="32434" y="94487"/>
                  </a:lnTo>
                  <a:lnTo>
                    <a:pt x="23648" y="98726"/>
                  </a:lnTo>
                  <a:lnTo>
                    <a:pt x="1461" y="170461"/>
                  </a:lnTo>
                  <a:lnTo>
                    <a:pt x="0" y="221997"/>
                  </a:lnTo>
                  <a:lnTo>
                    <a:pt x="644" y="273426"/>
                  </a:lnTo>
                  <a:lnTo>
                    <a:pt x="3421" y="324696"/>
                  </a:lnTo>
                  <a:lnTo>
                    <a:pt x="8357" y="375752"/>
                  </a:lnTo>
                  <a:lnTo>
                    <a:pt x="15479" y="426542"/>
                  </a:lnTo>
                  <a:lnTo>
                    <a:pt x="24814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826642" y="2819400"/>
              <a:ext cx="27416" cy="30479"/>
            </a:xfrm>
            <a:prstGeom prst="rect">
              <a:avLst/>
            </a:prstGeom>
            <a:blipFill>
              <a:blip r:embed="rId1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824013" y="2815262"/>
              <a:ext cx="68145" cy="55953"/>
            </a:xfrm>
            <a:prstGeom prst="rect">
              <a:avLst/>
            </a:prstGeom>
            <a:blipFill>
              <a:blip r:embed="rId1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862113" y="2839360"/>
              <a:ext cx="69669" cy="54715"/>
            </a:xfrm>
            <a:prstGeom prst="rect">
              <a:avLst/>
            </a:prstGeom>
            <a:blipFill>
              <a:blip r:embed="rId1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902826" y="286054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826642" y="2862072"/>
              <a:ext cx="27416" cy="32003"/>
            </a:xfrm>
            <a:prstGeom prst="rect">
              <a:avLst/>
            </a:prstGeom>
            <a:blipFill>
              <a:blip r:embed="rId1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824013" y="2859458"/>
              <a:ext cx="68145" cy="55953"/>
            </a:xfrm>
            <a:prstGeom prst="rect">
              <a:avLst/>
            </a:prstGeom>
            <a:blipFill>
              <a:blip r:embed="rId1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862113" y="2880794"/>
              <a:ext cx="69669" cy="55953"/>
            </a:xfrm>
            <a:prstGeom prst="rect">
              <a:avLst/>
            </a:prstGeom>
            <a:blipFill>
              <a:blip r:embed="rId1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902826" y="2905982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1621"/>
                  </a:lnTo>
                  <a:lnTo>
                    <a:pt x="9143" y="30765"/>
                  </a:lnTo>
                  <a:lnTo>
                    <a:pt x="16763" y="33813"/>
                  </a:lnTo>
                  <a:lnTo>
                    <a:pt x="22859" y="29241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826642" y="2907791"/>
              <a:ext cx="27416" cy="30479"/>
            </a:xfrm>
            <a:prstGeom prst="rect">
              <a:avLst/>
            </a:prstGeom>
            <a:blipFill>
              <a:blip r:embed="rId1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24013" y="2906416"/>
              <a:ext cx="68145" cy="54715"/>
            </a:xfrm>
            <a:prstGeom prst="rect">
              <a:avLst/>
            </a:prstGeom>
            <a:blipFill>
              <a:blip r:embed="rId1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62113" y="2926514"/>
              <a:ext cx="69669" cy="55953"/>
            </a:xfrm>
            <a:prstGeom prst="rect">
              <a:avLst/>
            </a:prstGeom>
            <a:blipFill>
              <a:blip r:embed="rId1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902826" y="294893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833991" y="3531108"/>
              <a:ext cx="147185" cy="187452"/>
            </a:xfrm>
            <a:prstGeom prst="rect">
              <a:avLst/>
            </a:prstGeom>
            <a:blipFill>
              <a:blip r:embed="rId1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640442" y="3267455"/>
              <a:ext cx="201167" cy="446531"/>
            </a:xfrm>
            <a:prstGeom prst="rect">
              <a:avLst/>
            </a:prstGeom>
            <a:blipFill>
              <a:blip r:embed="rId1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841610" y="3340608"/>
              <a:ext cx="59040" cy="373379"/>
            </a:xfrm>
            <a:prstGeom prst="rect">
              <a:avLst/>
            </a:prstGeom>
            <a:blipFill>
              <a:blip r:embed="rId1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648062" y="3239595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246887" y="107108"/>
                  </a:move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815" y="47624"/>
                  </a:lnTo>
                  <a:lnTo>
                    <a:pt x="100202" y="70532"/>
                  </a:lnTo>
                  <a:lnTo>
                    <a:pt x="147875" y="96869"/>
                  </a:lnTo>
                  <a:lnTo>
                    <a:pt x="193547" y="126920"/>
                  </a:lnTo>
                  <a:lnTo>
                    <a:pt x="205859" y="131468"/>
                  </a:lnTo>
                  <a:lnTo>
                    <a:pt x="218884" y="131302"/>
                  </a:lnTo>
                  <a:lnTo>
                    <a:pt x="231052" y="126277"/>
                  </a:lnTo>
                  <a:lnTo>
                    <a:pt x="240791" y="116252"/>
                  </a:lnTo>
                  <a:lnTo>
                    <a:pt x="245363" y="111680"/>
                  </a:lnTo>
                  <a:lnTo>
                    <a:pt x="246887" y="107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648062" y="3239595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0" y="27860"/>
                  </a:moveTo>
                  <a:lnTo>
                    <a:pt x="50815" y="47624"/>
                  </a:lnTo>
                  <a:lnTo>
                    <a:pt x="100202" y="70532"/>
                  </a:lnTo>
                  <a:lnTo>
                    <a:pt x="147875" y="96869"/>
                  </a:lnTo>
                  <a:lnTo>
                    <a:pt x="193547" y="126920"/>
                  </a:lnTo>
                  <a:lnTo>
                    <a:pt x="205859" y="131468"/>
                  </a:lnTo>
                  <a:lnTo>
                    <a:pt x="218884" y="131302"/>
                  </a:lnTo>
                  <a:lnTo>
                    <a:pt x="231052" y="126277"/>
                  </a:lnTo>
                  <a:lnTo>
                    <a:pt x="240791" y="116252"/>
                  </a:lnTo>
                  <a:lnTo>
                    <a:pt x="245363" y="111680"/>
                  </a:lnTo>
                  <a:lnTo>
                    <a:pt x="246887" y="107108"/>
                  </a:ln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689226" y="3319272"/>
              <a:ext cx="128000" cy="172211"/>
            </a:xfrm>
            <a:prstGeom prst="rect">
              <a:avLst/>
            </a:prstGeom>
            <a:blipFill>
              <a:blip r:embed="rId1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677018" y="3311651"/>
              <a:ext cx="140335" cy="186055"/>
            </a:xfrm>
            <a:custGeom>
              <a:avLst/>
              <a:gdLst/>
              <a:ahLst/>
              <a:cxnLst/>
              <a:rect l="l" t="t" r="r" b="b"/>
              <a:pathLst>
                <a:path w="140335" h="186054">
                  <a:moveTo>
                    <a:pt x="12191" y="108203"/>
                  </a:moveTo>
                  <a:lnTo>
                    <a:pt x="140207" y="179831"/>
                  </a:lnTo>
                  <a:lnTo>
                    <a:pt x="140207" y="185927"/>
                  </a:lnTo>
                  <a:lnTo>
                    <a:pt x="140207" y="79247"/>
                  </a:lnTo>
                  <a:lnTo>
                    <a:pt x="0" y="0"/>
                  </a:lnTo>
                  <a:lnTo>
                    <a:pt x="12191" y="7619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678542" y="3323843"/>
              <a:ext cx="129539" cy="170815"/>
            </a:xfrm>
            <a:custGeom>
              <a:avLst/>
              <a:gdLst/>
              <a:ahLst/>
              <a:cxnLst/>
              <a:rect l="l" t="t" r="r" b="b"/>
              <a:pathLst>
                <a:path w="129539" h="170814">
                  <a:moveTo>
                    <a:pt x="129539" y="170687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734945" y="3322320"/>
              <a:ext cx="30464" cy="21335"/>
            </a:xfrm>
            <a:prstGeom prst="rect">
              <a:avLst/>
            </a:prstGeom>
            <a:blipFill>
              <a:blip r:embed="rId1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733406" y="3320795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734945" y="3637788"/>
              <a:ext cx="30464" cy="19811"/>
            </a:xfrm>
            <a:prstGeom prst="rect">
              <a:avLst/>
            </a:prstGeom>
            <a:blipFill>
              <a:blip r:embed="rId1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733406" y="3636263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684638" y="3148584"/>
              <a:ext cx="33527" cy="19811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684638" y="3148583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1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681590" y="3159252"/>
              <a:ext cx="38099" cy="115061"/>
            </a:xfrm>
            <a:prstGeom prst="rect">
              <a:avLst/>
            </a:prstGeom>
            <a:blipFill>
              <a:blip r:embed="rId1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681590" y="3159251"/>
              <a:ext cx="38100" cy="115570"/>
            </a:xfrm>
            <a:custGeom>
              <a:avLst/>
              <a:gdLst/>
              <a:ahLst/>
              <a:cxnLst/>
              <a:rect l="l" t="t" r="r" b="b"/>
              <a:pathLst>
                <a:path w="38100" h="115570">
                  <a:moveTo>
                    <a:pt x="0" y="105155"/>
                  </a:moveTo>
                  <a:lnTo>
                    <a:pt x="6715" y="111680"/>
                  </a:lnTo>
                  <a:lnTo>
                    <a:pt x="14858" y="115061"/>
                  </a:lnTo>
                  <a:lnTo>
                    <a:pt x="23574" y="115014"/>
                  </a:lnTo>
                  <a:lnTo>
                    <a:pt x="32003" y="111251"/>
                  </a:lnTo>
                  <a:lnTo>
                    <a:pt x="35051" y="109727"/>
                  </a:lnTo>
                  <a:lnTo>
                    <a:pt x="36575" y="108203"/>
                  </a:lnTo>
                  <a:lnTo>
                    <a:pt x="38099" y="105155"/>
                  </a:lnTo>
                  <a:lnTo>
                    <a:pt x="38099" y="0"/>
                  </a:lnTo>
                  <a:lnTo>
                    <a:pt x="32265" y="5667"/>
                  </a:lnTo>
                  <a:lnTo>
                    <a:pt x="24574" y="8762"/>
                  </a:lnTo>
                  <a:lnTo>
                    <a:pt x="16025" y="9001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1523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643024" y="3148583"/>
              <a:ext cx="259715" cy="567690"/>
            </a:xfrm>
            <a:custGeom>
              <a:avLst/>
              <a:gdLst/>
              <a:ahLst/>
              <a:cxnLst/>
              <a:rect l="l" t="t" r="r" b="b"/>
              <a:pathLst>
                <a:path w="259714" h="567689">
                  <a:moveTo>
                    <a:pt x="23326" y="477011"/>
                  </a:moveTo>
                  <a:lnTo>
                    <a:pt x="26445" y="485584"/>
                  </a:lnTo>
                  <a:lnTo>
                    <a:pt x="31137" y="493013"/>
                  </a:lnTo>
                  <a:lnTo>
                    <a:pt x="37256" y="499300"/>
                  </a:lnTo>
                  <a:lnTo>
                    <a:pt x="44662" y="504443"/>
                  </a:lnTo>
                  <a:lnTo>
                    <a:pt x="71189" y="519064"/>
                  </a:lnTo>
                  <a:lnTo>
                    <a:pt x="98002" y="533399"/>
                  </a:lnTo>
                  <a:lnTo>
                    <a:pt x="124815" y="547735"/>
                  </a:lnTo>
                  <a:lnTo>
                    <a:pt x="151342" y="562355"/>
                  </a:lnTo>
                  <a:lnTo>
                    <a:pt x="176917" y="567428"/>
                  </a:lnTo>
                  <a:lnTo>
                    <a:pt x="201634" y="562927"/>
                  </a:lnTo>
                  <a:lnTo>
                    <a:pt x="238210" y="530351"/>
                  </a:lnTo>
                  <a:lnTo>
                    <a:pt x="245381" y="482499"/>
                  </a:lnTo>
                  <a:lnTo>
                    <a:pt x="251166" y="434353"/>
                  </a:lnTo>
                  <a:lnTo>
                    <a:pt x="255485" y="385994"/>
                  </a:lnTo>
                  <a:lnTo>
                    <a:pt x="258258" y="337501"/>
                  </a:lnTo>
                  <a:lnTo>
                    <a:pt x="259404" y="288955"/>
                  </a:lnTo>
                  <a:lnTo>
                    <a:pt x="258844" y="240436"/>
                  </a:lnTo>
                  <a:lnTo>
                    <a:pt x="256498" y="192023"/>
                  </a:lnTo>
                  <a:lnTo>
                    <a:pt x="217112" y="161829"/>
                  </a:lnTo>
                  <a:lnTo>
                    <a:pt x="174583" y="135635"/>
                  </a:lnTo>
                  <a:lnTo>
                    <a:pt x="129196" y="114014"/>
                  </a:lnTo>
                  <a:lnTo>
                    <a:pt x="81238" y="97535"/>
                  </a:lnTo>
                  <a:lnTo>
                    <a:pt x="82119" y="78128"/>
                  </a:lnTo>
                  <a:lnTo>
                    <a:pt x="82572" y="58864"/>
                  </a:lnTo>
                  <a:lnTo>
                    <a:pt x="82738" y="39885"/>
                  </a:lnTo>
                  <a:lnTo>
                    <a:pt x="82762" y="21335"/>
                  </a:lnTo>
                  <a:lnTo>
                    <a:pt x="78881" y="12001"/>
                  </a:lnTo>
                  <a:lnTo>
                    <a:pt x="72285" y="4952"/>
                  </a:lnTo>
                  <a:lnTo>
                    <a:pt x="63688" y="761"/>
                  </a:lnTo>
                  <a:lnTo>
                    <a:pt x="53806" y="0"/>
                  </a:lnTo>
                  <a:lnTo>
                    <a:pt x="47043" y="1976"/>
                  </a:lnTo>
                  <a:lnTo>
                    <a:pt x="40852" y="5524"/>
                  </a:lnTo>
                  <a:lnTo>
                    <a:pt x="35804" y="10501"/>
                  </a:lnTo>
                  <a:lnTo>
                    <a:pt x="32470" y="16763"/>
                  </a:lnTo>
                  <a:lnTo>
                    <a:pt x="32256" y="36194"/>
                  </a:lnTo>
                  <a:lnTo>
                    <a:pt x="31899" y="55625"/>
                  </a:lnTo>
                  <a:lnTo>
                    <a:pt x="31827" y="75056"/>
                  </a:lnTo>
                  <a:lnTo>
                    <a:pt x="32470" y="94487"/>
                  </a:lnTo>
                  <a:lnTo>
                    <a:pt x="23683" y="98726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692274" y="3467100"/>
              <a:ext cx="27416" cy="30479"/>
            </a:xfrm>
            <a:prstGeom prst="rect">
              <a:avLst/>
            </a:prstGeom>
            <a:blipFill>
              <a:blip r:embed="rId1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688121" y="3462962"/>
              <a:ext cx="69669" cy="55953"/>
            </a:xfrm>
            <a:prstGeom prst="rect">
              <a:avLst/>
            </a:prstGeom>
            <a:blipFill>
              <a:blip r:embed="rId1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726221" y="3487060"/>
              <a:ext cx="71193" cy="54715"/>
            </a:xfrm>
            <a:prstGeom prst="rect">
              <a:avLst/>
            </a:prstGeom>
            <a:blipFill>
              <a:blip r:embed="rId1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766934" y="350824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692274" y="3509772"/>
              <a:ext cx="27416" cy="32003"/>
            </a:xfrm>
            <a:prstGeom prst="rect">
              <a:avLst/>
            </a:prstGeom>
            <a:blipFill>
              <a:blip r:embed="rId1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688121" y="3507158"/>
              <a:ext cx="69669" cy="55953"/>
            </a:xfrm>
            <a:prstGeom prst="rect">
              <a:avLst/>
            </a:prstGeom>
            <a:blipFill>
              <a:blip r:embed="rId1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726221" y="3528494"/>
              <a:ext cx="71193" cy="55953"/>
            </a:xfrm>
            <a:prstGeom prst="rect">
              <a:avLst/>
            </a:prstGeom>
            <a:blipFill>
              <a:blip r:embed="rId1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766934" y="3553682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429"/>
                  </a:moveTo>
                  <a:lnTo>
                    <a:pt x="23479" y="4381"/>
                  </a:lnTo>
                  <a:lnTo>
                    <a:pt x="18668" y="1047"/>
                  </a:lnTo>
                  <a:lnTo>
                    <a:pt x="13287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1621"/>
                  </a:lnTo>
                  <a:lnTo>
                    <a:pt x="8739" y="27312"/>
                  </a:lnTo>
                  <a:lnTo>
                    <a:pt x="13906" y="30575"/>
                  </a:lnTo>
                  <a:lnTo>
                    <a:pt x="19359" y="31265"/>
                  </a:lnTo>
                  <a:lnTo>
                    <a:pt x="24383" y="29241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692274" y="3555491"/>
              <a:ext cx="27416" cy="30479"/>
            </a:xfrm>
            <a:prstGeom prst="rect">
              <a:avLst/>
            </a:prstGeom>
            <a:blipFill>
              <a:blip r:embed="rId1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688121" y="3554116"/>
              <a:ext cx="69669" cy="54715"/>
            </a:xfrm>
            <a:prstGeom prst="rect">
              <a:avLst/>
            </a:prstGeom>
            <a:blipFill>
              <a:blip r:embed="rId1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726221" y="3574214"/>
              <a:ext cx="71193" cy="55953"/>
            </a:xfrm>
            <a:prstGeom prst="rect">
              <a:avLst/>
            </a:prstGeom>
            <a:blipFill>
              <a:blip r:embed="rId1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766934" y="359663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064370" y="3555491"/>
              <a:ext cx="201167" cy="222503"/>
            </a:xfrm>
            <a:prstGeom prst="rect">
              <a:avLst/>
            </a:prstGeom>
            <a:blipFill>
              <a:blip r:embed="rId1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265538" y="3627120"/>
              <a:ext cx="59040" cy="373379"/>
            </a:xfrm>
            <a:prstGeom prst="rect">
              <a:avLst/>
            </a:prstGeom>
            <a:blipFill>
              <a:blip r:embed="rId1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071990" y="3527417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246887" y="105798"/>
                  </a:move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18884" y="130754"/>
                  </a:lnTo>
                  <a:lnTo>
                    <a:pt x="231052" y="125825"/>
                  </a:lnTo>
                  <a:lnTo>
                    <a:pt x="240791" y="116466"/>
                  </a:lnTo>
                  <a:lnTo>
                    <a:pt x="243839" y="111894"/>
                  </a:lnTo>
                  <a:lnTo>
                    <a:pt x="246887" y="105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071990" y="3527417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0" y="28074"/>
                  </a:move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43839" y="111894"/>
                  </a:lnTo>
                  <a:lnTo>
                    <a:pt x="246887" y="105798"/>
                  </a:ln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113138" y="3607307"/>
              <a:ext cx="128015" cy="170687"/>
            </a:xfrm>
            <a:prstGeom prst="rect">
              <a:avLst/>
            </a:prstGeom>
            <a:blipFill>
              <a:blip r:embed="rId1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100946" y="3599687"/>
              <a:ext cx="140335" cy="178435"/>
            </a:xfrm>
            <a:custGeom>
              <a:avLst/>
              <a:gdLst/>
              <a:ahLst/>
              <a:cxnLst/>
              <a:rect l="l" t="t" r="r" b="b"/>
              <a:pathLst>
                <a:path w="140335" h="178435">
                  <a:moveTo>
                    <a:pt x="12191" y="108203"/>
                  </a:moveTo>
                  <a:lnTo>
                    <a:pt x="140207" y="178307"/>
                  </a:lnTo>
                  <a:lnTo>
                    <a:pt x="140207" y="178308"/>
                  </a:lnTo>
                </a:path>
                <a:path w="140335" h="178435">
                  <a:moveTo>
                    <a:pt x="140099" y="178308"/>
                  </a:moveTo>
                  <a:lnTo>
                    <a:pt x="138683" y="79247"/>
                  </a:lnTo>
                  <a:lnTo>
                    <a:pt x="0" y="0"/>
                  </a:lnTo>
                  <a:lnTo>
                    <a:pt x="12191" y="6095"/>
                  </a:lnTo>
                  <a:lnTo>
                    <a:pt x="12191" y="108203"/>
                  </a:lnTo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102470" y="3611879"/>
              <a:ext cx="124460" cy="166370"/>
            </a:xfrm>
            <a:custGeom>
              <a:avLst/>
              <a:gdLst/>
              <a:ahLst/>
              <a:cxnLst/>
              <a:rect l="l" t="t" r="r" b="b"/>
              <a:pathLst>
                <a:path w="124460" h="166370">
                  <a:moveTo>
                    <a:pt x="123908" y="166116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158874" y="3610355"/>
              <a:ext cx="30464" cy="19811"/>
            </a:xfrm>
            <a:prstGeom prst="rect">
              <a:avLst/>
            </a:prstGeom>
            <a:blipFill>
              <a:blip r:embed="rId1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157334" y="360730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9811"/>
                  </a:lnTo>
                  <a:lnTo>
                    <a:pt x="21335" y="24383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8287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108566" y="3435096"/>
              <a:ext cx="32003" cy="21335"/>
            </a:xfrm>
            <a:prstGeom prst="rect">
              <a:avLst/>
            </a:prstGeom>
            <a:blipFill>
              <a:blip r:embed="rId1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108566" y="3435095"/>
              <a:ext cx="32384" cy="21590"/>
            </a:xfrm>
            <a:custGeom>
              <a:avLst/>
              <a:gdLst/>
              <a:ahLst/>
              <a:cxnLst/>
              <a:rect l="l" t="t" r="r" b="b"/>
              <a:pathLst>
                <a:path w="32385" h="21589">
                  <a:moveTo>
                    <a:pt x="0" y="10667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2003" y="4571"/>
                  </a:lnTo>
                  <a:lnTo>
                    <a:pt x="32003" y="10667"/>
                  </a:lnTo>
                  <a:lnTo>
                    <a:pt x="32003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6095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105518" y="3445764"/>
              <a:ext cx="38099" cy="116014"/>
            </a:xfrm>
            <a:prstGeom prst="rect">
              <a:avLst/>
            </a:prstGeom>
            <a:blipFill>
              <a:blip r:embed="rId1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105518" y="3445763"/>
              <a:ext cx="38100" cy="116205"/>
            </a:xfrm>
            <a:custGeom>
              <a:avLst/>
              <a:gdLst/>
              <a:ahLst/>
              <a:cxnLst/>
              <a:rect l="l" t="t" r="r" b="b"/>
              <a:pathLst>
                <a:path w="38100" h="116204">
                  <a:moveTo>
                    <a:pt x="0" y="106679"/>
                  </a:moveTo>
                  <a:lnTo>
                    <a:pt x="6715" y="112990"/>
                  </a:lnTo>
                  <a:lnTo>
                    <a:pt x="14858" y="116014"/>
                  </a:lnTo>
                  <a:lnTo>
                    <a:pt x="23574" y="115895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8203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066952" y="3435095"/>
              <a:ext cx="259079" cy="342900"/>
            </a:xfrm>
            <a:custGeom>
              <a:avLst/>
              <a:gdLst/>
              <a:ahLst/>
              <a:cxnLst/>
              <a:rect l="l" t="t" r="r" b="b"/>
              <a:pathLst>
                <a:path w="259079" h="342900">
                  <a:moveTo>
                    <a:pt x="257248" y="342900"/>
                  </a:moveTo>
                  <a:lnTo>
                    <a:pt x="257498" y="338545"/>
                  </a:lnTo>
                  <a:lnTo>
                    <a:pt x="258702" y="290213"/>
                  </a:lnTo>
                  <a:lnTo>
                    <a:pt x="258360" y="241880"/>
                  </a:lnTo>
                  <a:lnTo>
                    <a:pt x="256498" y="193547"/>
                  </a:lnTo>
                  <a:lnTo>
                    <a:pt x="217112" y="162686"/>
                  </a:lnTo>
                  <a:lnTo>
                    <a:pt x="174583" y="136397"/>
                  </a:lnTo>
                  <a:lnTo>
                    <a:pt x="129196" y="114680"/>
                  </a:lnTo>
                  <a:lnTo>
                    <a:pt x="81238" y="97535"/>
                  </a:lnTo>
                  <a:lnTo>
                    <a:pt x="82095" y="78986"/>
                  </a:lnTo>
                  <a:lnTo>
                    <a:pt x="82381" y="60007"/>
                  </a:lnTo>
                  <a:lnTo>
                    <a:pt x="82095" y="40743"/>
                  </a:lnTo>
                  <a:lnTo>
                    <a:pt x="81238" y="21335"/>
                  </a:lnTo>
                  <a:lnTo>
                    <a:pt x="78238" y="12644"/>
                  </a:lnTo>
                  <a:lnTo>
                    <a:pt x="72094" y="5524"/>
                  </a:lnTo>
                  <a:lnTo>
                    <a:pt x="63664" y="976"/>
                  </a:lnTo>
                  <a:lnTo>
                    <a:pt x="53806" y="0"/>
                  </a:lnTo>
                  <a:lnTo>
                    <a:pt x="46400" y="2214"/>
                  </a:lnTo>
                  <a:lnTo>
                    <a:pt x="40281" y="6286"/>
                  </a:lnTo>
                  <a:lnTo>
                    <a:pt x="35589" y="11787"/>
                  </a:lnTo>
                  <a:lnTo>
                    <a:pt x="32470" y="18287"/>
                  </a:lnTo>
                  <a:lnTo>
                    <a:pt x="32232" y="37718"/>
                  </a:lnTo>
                  <a:lnTo>
                    <a:pt x="31708" y="57149"/>
                  </a:lnTo>
                  <a:lnTo>
                    <a:pt x="31184" y="76580"/>
                  </a:lnTo>
                  <a:lnTo>
                    <a:pt x="30946" y="96011"/>
                  </a:lnTo>
                  <a:lnTo>
                    <a:pt x="22397" y="99393"/>
                  </a:lnTo>
                  <a:lnTo>
                    <a:pt x="1492" y="171425"/>
                  </a:lnTo>
                  <a:lnTo>
                    <a:pt x="0" y="222588"/>
                  </a:lnTo>
                  <a:lnTo>
                    <a:pt x="559" y="273831"/>
                  </a:lnTo>
                  <a:lnTo>
                    <a:pt x="3172" y="325100"/>
                  </a:lnTo>
                  <a:lnTo>
                    <a:pt x="4792" y="342900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116201" y="3753611"/>
              <a:ext cx="27416" cy="24383"/>
            </a:xfrm>
            <a:prstGeom prst="rect">
              <a:avLst/>
            </a:prstGeom>
            <a:blipFill>
              <a:blip r:embed="rId1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112049" y="3750998"/>
              <a:ext cx="59001" cy="28086"/>
            </a:xfrm>
            <a:prstGeom prst="rect">
              <a:avLst/>
            </a:prstGeom>
            <a:blipFill>
              <a:blip r:embed="rId1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156826" y="3773423"/>
              <a:ext cx="18415" cy="5080"/>
            </a:xfrm>
            <a:custGeom>
              <a:avLst/>
              <a:gdLst/>
              <a:ahLst/>
              <a:cxnLst/>
              <a:rect l="l" t="t" r="r" b="b"/>
              <a:pathLst>
                <a:path w="18414" h="5079">
                  <a:moveTo>
                    <a:pt x="18187" y="4572"/>
                  </a:moveTo>
                  <a:lnTo>
                    <a:pt x="17272" y="3047"/>
                  </a:lnTo>
                  <a:lnTo>
                    <a:pt x="8128" y="0"/>
                  </a:lnTo>
                  <a:lnTo>
                    <a:pt x="2032" y="3047"/>
                  </a:lnTo>
                  <a:lnTo>
                    <a:pt x="0" y="45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034146" y="3459480"/>
              <a:ext cx="146970" cy="187452"/>
            </a:xfrm>
            <a:prstGeom prst="rect">
              <a:avLst/>
            </a:prstGeom>
            <a:blipFill>
              <a:blip r:embed="rId1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840598" y="3197351"/>
              <a:ext cx="199643" cy="445007"/>
            </a:xfrm>
            <a:prstGeom prst="rect">
              <a:avLst/>
            </a:prstGeom>
            <a:blipFill>
              <a:blip r:embed="rId1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040242" y="3268980"/>
              <a:ext cx="60564" cy="373379"/>
            </a:xfrm>
            <a:prstGeom prst="rect">
              <a:avLst/>
            </a:prstGeom>
            <a:blipFill>
              <a:blip r:embed="rId1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848218" y="3167967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246887" y="107108"/>
                  </a:move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792" y="47624"/>
                  </a:lnTo>
                  <a:lnTo>
                    <a:pt x="100012" y="70532"/>
                  </a:lnTo>
                  <a:lnTo>
                    <a:pt x="147232" y="96869"/>
                  </a:lnTo>
                  <a:lnTo>
                    <a:pt x="192023" y="126920"/>
                  </a:lnTo>
                  <a:lnTo>
                    <a:pt x="205216" y="132135"/>
                  </a:lnTo>
                  <a:lnTo>
                    <a:pt x="218693" y="132064"/>
                  </a:lnTo>
                  <a:lnTo>
                    <a:pt x="231028" y="127134"/>
                  </a:lnTo>
                  <a:lnTo>
                    <a:pt x="240791" y="117776"/>
                  </a:lnTo>
                  <a:lnTo>
                    <a:pt x="243839" y="111680"/>
                  </a:lnTo>
                  <a:lnTo>
                    <a:pt x="246887" y="107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848218" y="3167967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0" y="27860"/>
                  </a:moveTo>
                  <a:lnTo>
                    <a:pt x="50792" y="47624"/>
                  </a:lnTo>
                  <a:lnTo>
                    <a:pt x="100012" y="70532"/>
                  </a:lnTo>
                  <a:lnTo>
                    <a:pt x="147232" y="96869"/>
                  </a:lnTo>
                  <a:lnTo>
                    <a:pt x="192023" y="126920"/>
                  </a:lnTo>
                  <a:lnTo>
                    <a:pt x="205216" y="132135"/>
                  </a:lnTo>
                  <a:lnTo>
                    <a:pt x="218693" y="132064"/>
                  </a:lnTo>
                  <a:lnTo>
                    <a:pt x="231028" y="127134"/>
                  </a:lnTo>
                  <a:lnTo>
                    <a:pt x="240791" y="117776"/>
                  </a:lnTo>
                  <a:lnTo>
                    <a:pt x="243839" y="111680"/>
                  </a:lnTo>
                  <a:lnTo>
                    <a:pt x="246887" y="107108"/>
                  </a:ln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889366" y="3247643"/>
              <a:ext cx="128015" cy="172211"/>
            </a:xfrm>
            <a:prstGeom prst="rect">
              <a:avLst/>
            </a:prstGeom>
            <a:blipFill>
              <a:blip r:embed="rId1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877174" y="3240023"/>
              <a:ext cx="140335" cy="186055"/>
            </a:xfrm>
            <a:custGeom>
              <a:avLst/>
              <a:gdLst/>
              <a:ahLst/>
              <a:cxnLst/>
              <a:rect l="l" t="t" r="r" b="b"/>
              <a:pathLst>
                <a:path w="140335" h="186054">
                  <a:moveTo>
                    <a:pt x="12191" y="108203"/>
                  </a:moveTo>
                  <a:lnTo>
                    <a:pt x="140207" y="179831"/>
                  </a:lnTo>
                  <a:lnTo>
                    <a:pt x="140207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2191" y="7619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878698" y="3252215"/>
              <a:ext cx="129539" cy="170815"/>
            </a:xfrm>
            <a:custGeom>
              <a:avLst/>
              <a:gdLst/>
              <a:ahLst/>
              <a:cxnLst/>
              <a:rect l="l" t="t" r="r" b="b"/>
              <a:pathLst>
                <a:path w="129539" h="170814">
                  <a:moveTo>
                    <a:pt x="129539" y="170687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935102" y="3250691"/>
              <a:ext cx="28940" cy="21335"/>
            </a:xfrm>
            <a:prstGeom prst="rect">
              <a:avLst/>
            </a:prstGeom>
            <a:blipFill>
              <a:blip r:embed="rId1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933562" y="3249167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2003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935102" y="3566160"/>
              <a:ext cx="28940" cy="19811"/>
            </a:xfrm>
            <a:prstGeom prst="rect">
              <a:avLst/>
            </a:prstGeom>
            <a:blipFill>
              <a:blip r:embed="rId1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933562" y="3564635"/>
              <a:ext cx="32384" cy="22860"/>
            </a:xfrm>
            <a:custGeom>
              <a:avLst/>
              <a:gdLst/>
              <a:ahLst/>
              <a:cxnLst/>
              <a:rect l="l" t="t" r="r" b="b"/>
              <a:pathLst>
                <a:path w="32385" h="22860">
                  <a:moveTo>
                    <a:pt x="19811" y="4571"/>
                  </a:moveTo>
                  <a:lnTo>
                    <a:pt x="12191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2859"/>
                  </a:lnTo>
                  <a:lnTo>
                    <a:pt x="30479" y="19811"/>
                  </a:lnTo>
                  <a:lnTo>
                    <a:pt x="32003" y="16763"/>
                  </a:lnTo>
                  <a:lnTo>
                    <a:pt x="27431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883270" y="3076956"/>
              <a:ext cx="33527" cy="19811"/>
            </a:xfrm>
            <a:prstGeom prst="rect">
              <a:avLst/>
            </a:prstGeom>
            <a:blipFill>
              <a:blip r:embed="rId1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883270" y="3076955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5" h="2031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881746" y="3087624"/>
              <a:ext cx="38099" cy="115061"/>
            </a:xfrm>
            <a:prstGeom prst="rect">
              <a:avLst/>
            </a:prstGeom>
            <a:blipFill>
              <a:blip r:embed="rId1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881746" y="3087623"/>
              <a:ext cx="38100" cy="115570"/>
            </a:xfrm>
            <a:custGeom>
              <a:avLst/>
              <a:gdLst/>
              <a:ahLst/>
              <a:cxnLst/>
              <a:rect l="l" t="t" r="r" b="b"/>
              <a:pathLst>
                <a:path w="38100" h="115569">
                  <a:moveTo>
                    <a:pt x="0" y="105155"/>
                  </a:moveTo>
                  <a:lnTo>
                    <a:pt x="6715" y="111680"/>
                  </a:lnTo>
                  <a:lnTo>
                    <a:pt x="14858" y="115061"/>
                  </a:lnTo>
                  <a:lnTo>
                    <a:pt x="23574" y="115014"/>
                  </a:lnTo>
                  <a:lnTo>
                    <a:pt x="32003" y="111251"/>
                  </a:lnTo>
                  <a:lnTo>
                    <a:pt x="35051" y="109727"/>
                  </a:lnTo>
                  <a:lnTo>
                    <a:pt x="36575" y="108203"/>
                  </a:lnTo>
                  <a:lnTo>
                    <a:pt x="38099" y="105155"/>
                  </a:lnTo>
                  <a:lnTo>
                    <a:pt x="38099" y="0"/>
                  </a:lnTo>
                  <a:lnTo>
                    <a:pt x="32051" y="5881"/>
                  </a:lnTo>
                  <a:lnTo>
                    <a:pt x="24002" y="9334"/>
                  </a:lnTo>
                  <a:lnTo>
                    <a:pt x="15382" y="9644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843180" y="3076955"/>
              <a:ext cx="259079" cy="567690"/>
            </a:xfrm>
            <a:custGeom>
              <a:avLst/>
              <a:gdLst/>
              <a:ahLst/>
              <a:cxnLst/>
              <a:rect l="l" t="t" r="r" b="b"/>
              <a:pathLst>
                <a:path w="259080" h="567689">
                  <a:moveTo>
                    <a:pt x="23326" y="477011"/>
                  </a:moveTo>
                  <a:lnTo>
                    <a:pt x="26445" y="485584"/>
                  </a:lnTo>
                  <a:lnTo>
                    <a:pt x="31137" y="493013"/>
                  </a:lnTo>
                  <a:lnTo>
                    <a:pt x="37256" y="499300"/>
                  </a:lnTo>
                  <a:lnTo>
                    <a:pt x="44662" y="504443"/>
                  </a:lnTo>
                  <a:lnTo>
                    <a:pt x="71189" y="519064"/>
                  </a:lnTo>
                  <a:lnTo>
                    <a:pt x="98002" y="533399"/>
                  </a:lnTo>
                  <a:lnTo>
                    <a:pt x="124815" y="547735"/>
                  </a:lnTo>
                  <a:lnTo>
                    <a:pt x="151342" y="562355"/>
                  </a:lnTo>
                  <a:lnTo>
                    <a:pt x="176036" y="567642"/>
                  </a:lnTo>
                  <a:lnTo>
                    <a:pt x="200301" y="563498"/>
                  </a:lnTo>
                  <a:lnTo>
                    <a:pt x="236686" y="530351"/>
                  </a:lnTo>
                  <a:lnTo>
                    <a:pt x="244342" y="482579"/>
                  </a:lnTo>
                  <a:lnTo>
                    <a:pt x="250344" y="434619"/>
                  </a:lnTo>
                  <a:lnTo>
                    <a:pt x="254721" y="386473"/>
                  </a:lnTo>
                  <a:lnTo>
                    <a:pt x="257498" y="338141"/>
                  </a:lnTo>
                  <a:lnTo>
                    <a:pt x="258702" y="289622"/>
                  </a:lnTo>
                  <a:lnTo>
                    <a:pt x="258360" y="240916"/>
                  </a:lnTo>
                  <a:lnTo>
                    <a:pt x="256498" y="192023"/>
                  </a:lnTo>
                  <a:lnTo>
                    <a:pt x="217112" y="161829"/>
                  </a:lnTo>
                  <a:lnTo>
                    <a:pt x="174583" y="135635"/>
                  </a:lnTo>
                  <a:lnTo>
                    <a:pt x="129196" y="114014"/>
                  </a:lnTo>
                  <a:lnTo>
                    <a:pt x="81238" y="97535"/>
                  </a:lnTo>
                  <a:lnTo>
                    <a:pt x="82095" y="78343"/>
                  </a:lnTo>
                  <a:lnTo>
                    <a:pt x="82381" y="59435"/>
                  </a:lnTo>
                  <a:lnTo>
                    <a:pt x="82095" y="40528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1976"/>
                  </a:lnTo>
                  <a:lnTo>
                    <a:pt x="31137" y="55625"/>
                  </a:lnTo>
                  <a:lnTo>
                    <a:pt x="30946" y="94487"/>
                  </a:lnTo>
                  <a:lnTo>
                    <a:pt x="22397" y="98726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890906" y="3395472"/>
              <a:ext cx="28940" cy="30479"/>
            </a:xfrm>
            <a:prstGeom prst="rect">
              <a:avLst/>
            </a:prstGeom>
            <a:blipFill>
              <a:blip r:embed="rId1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888277" y="3391334"/>
              <a:ext cx="69669" cy="55953"/>
            </a:xfrm>
            <a:prstGeom prst="rect">
              <a:avLst/>
            </a:prstGeom>
            <a:blipFill>
              <a:blip r:embed="rId1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926377" y="3415432"/>
              <a:ext cx="71193" cy="54715"/>
            </a:xfrm>
            <a:prstGeom prst="rect">
              <a:avLst/>
            </a:prstGeom>
            <a:blipFill>
              <a:blip r:embed="rId1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967090" y="343661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890906" y="3438144"/>
              <a:ext cx="28940" cy="32003"/>
            </a:xfrm>
            <a:prstGeom prst="rect">
              <a:avLst/>
            </a:prstGeom>
            <a:blipFill>
              <a:blip r:embed="rId1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888277" y="3435530"/>
              <a:ext cx="69669" cy="55953"/>
            </a:xfrm>
            <a:prstGeom prst="rect">
              <a:avLst/>
            </a:prstGeom>
            <a:blipFill>
              <a:blip r:embed="rId1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926377" y="3456866"/>
              <a:ext cx="71193" cy="55953"/>
            </a:xfrm>
            <a:prstGeom prst="rect">
              <a:avLst/>
            </a:prstGeom>
            <a:blipFill>
              <a:blip r:embed="rId1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967090" y="3482054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3145"/>
                  </a:lnTo>
                  <a:lnTo>
                    <a:pt x="9143" y="30765"/>
                  </a:lnTo>
                  <a:lnTo>
                    <a:pt x="18287" y="33813"/>
                  </a:lnTo>
                  <a:lnTo>
                    <a:pt x="24383" y="29241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890906" y="3483863"/>
              <a:ext cx="28940" cy="30479"/>
            </a:xfrm>
            <a:prstGeom prst="rect">
              <a:avLst/>
            </a:prstGeom>
            <a:blipFill>
              <a:blip r:embed="rId1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888277" y="3482488"/>
              <a:ext cx="69669" cy="54715"/>
            </a:xfrm>
            <a:prstGeom prst="rect">
              <a:avLst/>
            </a:prstGeom>
            <a:blipFill>
              <a:blip r:embed="rId1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926377" y="3502586"/>
              <a:ext cx="71193" cy="55953"/>
            </a:xfrm>
            <a:prstGeom prst="rect">
              <a:avLst/>
            </a:prstGeom>
            <a:blipFill>
              <a:blip r:embed="rId1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967090" y="3525011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19359" y="33813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124818" y="2766060"/>
              <a:ext cx="429895" cy="1012190"/>
            </a:xfrm>
            <a:custGeom>
              <a:avLst/>
              <a:gdLst/>
              <a:ahLst/>
              <a:cxnLst/>
              <a:rect l="l" t="t" r="r" b="b"/>
              <a:pathLst>
                <a:path w="429895" h="1012189">
                  <a:moveTo>
                    <a:pt x="429672" y="1011936"/>
                  </a:moveTo>
                  <a:lnTo>
                    <a:pt x="24384" y="0"/>
                  </a:lnTo>
                  <a:lnTo>
                    <a:pt x="0" y="9144"/>
                  </a:lnTo>
                  <a:lnTo>
                    <a:pt x="401626" y="1011936"/>
                  </a:lnTo>
                  <a:lnTo>
                    <a:pt x="429672" y="10119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695304" y="2621292"/>
              <a:ext cx="372110" cy="1108075"/>
            </a:xfrm>
            <a:custGeom>
              <a:avLst/>
              <a:gdLst/>
              <a:ahLst/>
              <a:cxnLst/>
              <a:rect l="l" t="t" r="r" b="b"/>
              <a:pathLst>
                <a:path w="372110" h="1108075">
                  <a:moveTo>
                    <a:pt x="362712" y="6096"/>
                  </a:moveTo>
                  <a:lnTo>
                    <a:pt x="277368" y="0"/>
                  </a:lnTo>
                  <a:lnTo>
                    <a:pt x="289458" y="29286"/>
                  </a:lnTo>
                  <a:lnTo>
                    <a:pt x="0" y="144780"/>
                  </a:lnTo>
                  <a:lnTo>
                    <a:pt x="4572" y="156972"/>
                  </a:lnTo>
                  <a:lnTo>
                    <a:pt x="294436" y="41313"/>
                  </a:lnTo>
                  <a:lnTo>
                    <a:pt x="306324" y="70104"/>
                  </a:lnTo>
                  <a:lnTo>
                    <a:pt x="362712" y="6096"/>
                  </a:lnTo>
                  <a:close/>
                </a:path>
                <a:path w="372110" h="1108075">
                  <a:moveTo>
                    <a:pt x="371856" y="1021067"/>
                  </a:moveTo>
                  <a:lnTo>
                    <a:pt x="350520" y="1007351"/>
                  </a:lnTo>
                  <a:lnTo>
                    <a:pt x="298704" y="1095743"/>
                  </a:lnTo>
                  <a:lnTo>
                    <a:pt x="320040" y="1107935"/>
                  </a:lnTo>
                  <a:lnTo>
                    <a:pt x="371856" y="1021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5908411" y="4559808"/>
              <a:ext cx="1897380" cy="890269"/>
            </a:xfrm>
            <a:custGeom>
              <a:avLst/>
              <a:gdLst/>
              <a:ahLst/>
              <a:cxnLst/>
              <a:rect l="l" t="t" r="r" b="b"/>
              <a:pathLst>
                <a:path w="1897379" h="890270">
                  <a:moveTo>
                    <a:pt x="1897380" y="749808"/>
                  </a:moveTo>
                  <a:lnTo>
                    <a:pt x="1897380" y="156972"/>
                  </a:lnTo>
                  <a:lnTo>
                    <a:pt x="1894332" y="124968"/>
                  </a:lnTo>
                  <a:lnTo>
                    <a:pt x="1877568" y="80772"/>
                  </a:lnTo>
                  <a:lnTo>
                    <a:pt x="1851660" y="45720"/>
                  </a:lnTo>
                  <a:lnTo>
                    <a:pt x="1815084" y="18288"/>
                  </a:lnTo>
                  <a:lnTo>
                    <a:pt x="1770888" y="3048"/>
                  </a:lnTo>
                  <a:lnTo>
                    <a:pt x="1740408" y="0"/>
                  </a:lnTo>
                  <a:lnTo>
                    <a:pt x="156972" y="0"/>
                  </a:lnTo>
                  <a:lnTo>
                    <a:pt x="109728" y="7620"/>
                  </a:lnTo>
                  <a:lnTo>
                    <a:pt x="68580" y="27432"/>
                  </a:lnTo>
                  <a:lnTo>
                    <a:pt x="27432" y="70104"/>
                  </a:lnTo>
                  <a:lnTo>
                    <a:pt x="3048" y="126492"/>
                  </a:lnTo>
                  <a:lnTo>
                    <a:pt x="0" y="156972"/>
                  </a:lnTo>
                  <a:lnTo>
                    <a:pt x="0" y="734568"/>
                  </a:lnTo>
                  <a:lnTo>
                    <a:pt x="7620" y="780288"/>
                  </a:lnTo>
                  <a:lnTo>
                    <a:pt x="25908" y="818997"/>
                  </a:lnTo>
                  <a:lnTo>
                    <a:pt x="25908" y="143256"/>
                  </a:lnTo>
                  <a:lnTo>
                    <a:pt x="28956" y="129540"/>
                  </a:lnTo>
                  <a:lnTo>
                    <a:pt x="42672" y="92964"/>
                  </a:lnTo>
                  <a:lnTo>
                    <a:pt x="74676" y="54864"/>
                  </a:lnTo>
                  <a:lnTo>
                    <a:pt x="118872" y="30480"/>
                  </a:lnTo>
                  <a:lnTo>
                    <a:pt x="144780" y="25908"/>
                  </a:lnTo>
                  <a:lnTo>
                    <a:pt x="1754124" y="25908"/>
                  </a:lnTo>
                  <a:lnTo>
                    <a:pt x="1804416" y="41148"/>
                  </a:lnTo>
                  <a:lnTo>
                    <a:pt x="1842516" y="73152"/>
                  </a:lnTo>
                  <a:lnTo>
                    <a:pt x="1862328" y="106680"/>
                  </a:lnTo>
                  <a:lnTo>
                    <a:pt x="1871472" y="144780"/>
                  </a:lnTo>
                  <a:lnTo>
                    <a:pt x="1871472" y="821436"/>
                  </a:lnTo>
                  <a:lnTo>
                    <a:pt x="1879092" y="807720"/>
                  </a:lnTo>
                  <a:lnTo>
                    <a:pt x="1891284" y="780288"/>
                  </a:lnTo>
                  <a:lnTo>
                    <a:pt x="1897380" y="749808"/>
                  </a:lnTo>
                  <a:close/>
                </a:path>
                <a:path w="1897379" h="890270">
                  <a:moveTo>
                    <a:pt x="1871472" y="821436"/>
                  </a:moveTo>
                  <a:lnTo>
                    <a:pt x="1871472" y="748284"/>
                  </a:lnTo>
                  <a:lnTo>
                    <a:pt x="1869948" y="760476"/>
                  </a:lnTo>
                  <a:lnTo>
                    <a:pt x="1856232" y="797052"/>
                  </a:lnTo>
                  <a:lnTo>
                    <a:pt x="1833372" y="827532"/>
                  </a:lnTo>
                  <a:lnTo>
                    <a:pt x="1790700" y="854964"/>
                  </a:lnTo>
                  <a:lnTo>
                    <a:pt x="1740408" y="865632"/>
                  </a:lnTo>
                  <a:lnTo>
                    <a:pt x="156972" y="865632"/>
                  </a:lnTo>
                  <a:lnTo>
                    <a:pt x="117348" y="859536"/>
                  </a:lnTo>
                  <a:lnTo>
                    <a:pt x="73152" y="835152"/>
                  </a:lnTo>
                  <a:lnTo>
                    <a:pt x="47244" y="806196"/>
                  </a:lnTo>
                  <a:lnTo>
                    <a:pt x="28956" y="758952"/>
                  </a:lnTo>
                  <a:lnTo>
                    <a:pt x="25908" y="746760"/>
                  </a:lnTo>
                  <a:lnTo>
                    <a:pt x="25908" y="818997"/>
                  </a:lnTo>
                  <a:lnTo>
                    <a:pt x="27432" y="821436"/>
                  </a:lnTo>
                  <a:lnTo>
                    <a:pt x="57912" y="854964"/>
                  </a:lnTo>
                  <a:lnTo>
                    <a:pt x="97536" y="877824"/>
                  </a:lnTo>
                  <a:lnTo>
                    <a:pt x="111252" y="883920"/>
                  </a:lnTo>
                  <a:lnTo>
                    <a:pt x="141732" y="890016"/>
                  </a:lnTo>
                  <a:lnTo>
                    <a:pt x="1757172" y="890016"/>
                  </a:lnTo>
                  <a:lnTo>
                    <a:pt x="1802892" y="877824"/>
                  </a:lnTo>
                  <a:lnTo>
                    <a:pt x="1840992" y="854964"/>
                  </a:lnTo>
                  <a:lnTo>
                    <a:pt x="1862328" y="833628"/>
                  </a:lnTo>
                  <a:lnTo>
                    <a:pt x="1871472" y="821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3" name="object 323"/>
          <p:cNvSpPr txBox="1"/>
          <p:nvPr/>
        </p:nvSpPr>
        <p:spPr>
          <a:xfrm>
            <a:off x="5982586" y="4574538"/>
            <a:ext cx="1749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Switching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Center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4" name="object 324"/>
          <p:cNvGrpSpPr/>
          <p:nvPr/>
        </p:nvGrpSpPr>
        <p:grpSpPr>
          <a:xfrm>
            <a:off x="2340049" y="3627120"/>
            <a:ext cx="2987040" cy="1414780"/>
            <a:chOff x="2340049" y="3627120"/>
            <a:chExt cx="2987040" cy="1414780"/>
          </a:xfrm>
        </p:grpSpPr>
        <p:sp>
          <p:nvSpPr>
            <p:cNvPr id="325" name="object 325"/>
            <p:cNvSpPr/>
            <p:nvPr/>
          </p:nvSpPr>
          <p:spPr>
            <a:xfrm>
              <a:off x="2355234" y="3777996"/>
              <a:ext cx="2956560" cy="1249680"/>
            </a:xfrm>
            <a:custGeom>
              <a:avLst/>
              <a:gdLst/>
              <a:ahLst/>
              <a:cxnLst/>
              <a:rect l="l" t="t" r="r" b="b"/>
              <a:pathLst>
                <a:path w="2956560" h="1249679">
                  <a:moveTo>
                    <a:pt x="2956500" y="0"/>
                  </a:moveTo>
                  <a:lnTo>
                    <a:pt x="0" y="0"/>
                  </a:lnTo>
                  <a:lnTo>
                    <a:pt x="721584" y="1249679"/>
                  </a:lnTo>
                  <a:lnTo>
                    <a:pt x="2234916" y="1249679"/>
                  </a:lnTo>
                  <a:lnTo>
                    <a:pt x="29565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340038" y="3778008"/>
              <a:ext cx="2987040" cy="1263650"/>
            </a:xfrm>
            <a:custGeom>
              <a:avLst/>
              <a:gdLst/>
              <a:ahLst/>
              <a:cxnLst/>
              <a:rect l="l" t="t" r="r" b="b"/>
              <a:pathLst>
                <a:path w="2987040" h="1263650">
                  <a:moveTo>
                    <a:pt x="1594789" y="225552"/>
                  </a:moveTo>
                  <a:lnTo>
                    <a:pt x="1566418" y="122288"/>
                  </a:lnTo>
                  <a:lnTo>
                    <a:pt x="1566418" y="193903"/>
                  </a:lnTo>
                  <a:lnTo>
                    <a:pt x="1563687" y="191541"/>
                  </a:lnTo>
                  <a:lnTo>
                    <a:pt x="1563687" y="207264"/>
                  </a:lnTo>
                  <a:lnTo>
                    <a:pt x="1278407" y="207264"/>
                  </a:lnTo>
                  <a:lnTo>
                    <a:pt x="1421041" y="83858"/>
                  </a:lnTo>
                  <a:lnTo>
                    <a:pt x="1563687" y="207264"/>
                  </a:lnTo>
                  <a:lnTo>
                    <a:pt x="1563687" y="191541"/>
                  </a:lnTo>
                  <a:lnTo>
                    <a:pt x="1430134" y="75996"/>
                  </a:lnTo>
                  <a:lnTo>
                    <a:pt x="1514094" y="3352"/>
                  </a:lnTo>
                  <a:lnTo>
                    <a:pt x="1566418" y="193903"/>
                  </a:lnTo>
                  <a:lnTo>
                    <a:pt x="1566418" y="122288"/>
                  </a:lnTo>
                  <a:lnTo>
                    <a:pt x="1532826" y="0"/>
                  </a:lnTo>
                  <a:lnTo>
                    <a:pt x="1517967" y="0"/>
                  </a:lnTo>
                  <a:lnTo>
                    <a:pt x="1513179" y="0"/>
                  </a:lnTo>
                  <a:lnTo>
                    <a:pt x="1498409" y="0"/>
                  </a:lnTo>
                  <a:lnTo>
                    <a:pt x="1420571" y="67716"/>
                  </a:lnTo>
                  <a:lnTo>
                    <a:pt x="1411503" y="59880"/>
                  </a:lnTo>
                  <a:lnTo>
                    <a:pt x="1411503" y="75615"/>
                  </a:lnTo>
                  <a:lnTo>
                    <a:pt x="1273784" y="195440"/>
                  </a:lnTo>
                  <a:lnTo>
                    <a:pt x="1327213" y="2679"/>
                  </a:lnTo>
                  <a:lnTo>
                    <a:pt x="1411503" y="75615"/>
                  </a:lnTo>
                  <a:lnTo>
                    <a:pt x="1411503" y="59880"/>
                  </a:lnTo>
                  <a:lnTo>
                    <a:pt x="1342313" y="0"/>
                  </a:lnTo>
                  <a:lnTo>
                    <a:pt x="1327962" y="0"/>
                  </a:lnTo>
                  <a:lnTo>
                    <a:pt x="1324127" y="0"/>
                  </a:lnTo>
                  <a:lnTo>
                    <a:pt x="1308290" y="0"/>
                  </a:lnTo>
                  <a:lnTo>
                    <a:pt x="1245793" y="225552"/>
                  </a:lnTo>
                  <a:lnTo>
                    <a:pt x="1257985" y="225552"/>
                  </a:lnTo>
                  <a:lnTo>
                    <a:pt x="1582597" y="225552"/>
                  </a:lnTo>
                  <a:lnTo>
                    <a:pt x="1594789" y="225552"/>
                  </a:lnTo>
                  <a:close/>
                </a:path>
                <a:path w="2987040" h="1263650">
                  <a:moveTo>
                    <a:pt x="2986938" y="0"/>
                  </a:moveTo>
                  <a:lnTo>
                    <a:pt x="2957499" y="0"/>
                  </a:lnTo>
                  <a:lnTo>
                    <a:pt x="2242959" y="1237488"/>
                  </a:lnTo>
                  <a:lnTo>
                    <a:pt x="745439" y="1237488"/>
                  </a:lnTo>
                  <a:lnTo>
                    <a:pt x="29451" y="0"/>
                  </a:lnTo>
                  <a:lnTo>
                    <a:pt x="0" y="0"/>
                  </a:lnTo>
                  <a:lnTo>
                    <a:pt x="730681" y="1263396"/>
                  </a:lnTo>
                  <a:lnTo>
                    <a:pt x="736777" y="1263396"/>
                  </a:lnTo>
                  <a:lnTo>
                    <a:pt x="748969" y="1263396"/>
                  </a:lnTo>
                  <a:lnTo>
                    <a:pt x="2239441" y="1263396"/>
                  </a:lnTo>
                  <a:lnTo>
                    <a:pt x="2250109" y="1263396"/>
                  </a:lnTo>
                  <a:lnTo>
                    <a:pt x="2257729" y="1263396"/>
                  </a:lnTo>
                  <a:lnTo>
                    <a:pt x="2986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760839" y="4251960"/>
              <a:ext cx="147185" cy="187452"/>
            </a:xfrm>
            <a:prstGeom prst="rect">
              <a:avLst/>
            </a:prstGeom>
            <a:blipFill>
              <a:blip r:embed="rId1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567290" y="3988307"/>
              <a:ext cx="201167" cy="446531"/>
            </a:xfrm>
            <a:prstGeom prst="rect">
              <a:avLst/>
            </a:prstGeom>
            <a:blipFill>
              <a:blip r:embed="rId1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768458" y="4061460"/>
              <a:ext cx="59040" cy="371855"/>
            </a:xfrm>
            <a:prstGeom prst="rect">
              <a:avLst/>
            </a:prstGeom>
            <a:blipFill>
              <a:blip r:embed="rId1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574910" y="3960447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246887" y="105584"/>
                  </a:move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815" y="46982"/>
                  </a:lnTo>
                  <a:lnTo>
                    <a:pt x="100202" y="69961"/>
                  </a:lnTo>
                  <a:lnTo>
                    <a:pt x="147875" y="96654"/>
                  </a:lnTo>
                  <a:lnTo>
                    <a:pt x="193547" y="126920"/>
                  </a:lnTo>
                  <a:lnTo>
                    <a:pt x="205859" y="131468"/>
                  </a:lnTo>
                  <a:lnTo>
                    <a:pt x="218884" y="131302"/>
                  </a:lnTo>
                  <a:lnTo>
                    <a:pt x="231052" y="126277"/>
                  </a:lnTo>
                  <a:lnTo>
                    <a:pt x="240791" y="116252"/>
                  </a:lnTo>
                  <a:lnTo>
                    <a:pt x="245363" y="111680"/>
                  </a:lnTo>
                  <a:lnTo>
                    <a:pt x="246887" y="105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574910" y="3960447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0" y="27860"/>
                  </a:moveTo>
                  <a:lnTo>
                    <a:pt x="50815" y="46982"/>
                  </a:lnTo>
                  <a:lnTo>
                    <a:pt x="100202" y="69961"/>
                  </a:lnTo>
                  <a:lnTo>
                    <a:pt x="147875" y="96654"/>
                  </a:lnTo>
                  <a:lnTo>
                    <a:pt x="193547" y="126920"/>
                  </a:lnTo>
                  <a:lnTo>
                    <a:pt x="205859" y="131468"/>
                  </a:lnTo>
                  <a:lnTo>
                    <a:pt x="218884" y="131302"/>
                  </a:lnTo>
                  <a:lnTo>
                    <a:pt x="231052" y="126277"/>
                  </a:lnTo>
                  <a:lnTo>
                    <a:pt x="240791" y="116252"/>
                  </a:lnTo>
                  <a:lnTo>
                    <a:pt x="245363" y="111680"/>
                  </a:lnTo>
                  <a:lnTo>
                    <a:pt x="246887" y="105584"/>
                  </a:ln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616058" y="4040123"/>
              <a:ext cx="128015" cy="170687"/>
            </a:xfrm>
            <a:prstGeom prst="rect">
              <a:avLst/>
            </a:prstGeom>
            <a:blipFill>
              <a:blip r:embed="rId1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605390" y="4032503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4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605390" y="4044695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661794" y="4043172"/>
              <a:ext cx="30464" cy="21335"/>
            </a:xfrm>
            <a:prstGeom prst="rect">
              <a:avLst/>
            </a:prstGeom>
            <a:blipFill>
              <a:blip r:embed="rId1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660254" y="404164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661794" y="4358640"/>
              <a:ext cx="30464" cy="19811"/>
            </a:xfrm>
            <a:prstGeom prst="rect">
              <a:avLst/>
            </a:prstGeom>
            <a:blipFill>
              <a:blip r:embed="rId1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660254" y="4355591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4383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8287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4611486" y="3869436"/>
              <a:ext cx="33527" cy="19811"/>
            </a:xfrm>
            <a:prstGeom prst="rect">
              <a:avLst/>
            </a:prstGeom>
            <a:blipFill>
              <a:blip r:embed="rId1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4611486" y="3869435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20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4608438" y="3878580"/>
              <a:ext cx="38099" cy="116585"/>
            </a:xfrm>
            <a:prstGeom prst="rect">
              <a:avLst/>
            </a:prstGeom>
            <a:blipFill>
              <a:blip r:embed="rId1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608438" y="3878579"/>
              <a:ext cx="38100" cy="116839"/>
            </a:xfrm>
            <a:custGeom>
              <a:avLst/>
              <a:gdLst/>
              <a:ahLst/>
              <a:cxnLst/>
              <a:rect l="l" t="t" r="r" b="b"/>
              <a:pathLst>
                <a:path w="38100" h="116839">
                  <a:moveTo>
                    <a:pt x="0" y="106679"/>
                  </a:moveTo>
                  <a:lnTo>
                    <a:pt x="6715" y="113204"/>
                  </a:lnTo>
                  <a:lnTo>
                    <a:pt x="14858" y="116585"/>
                  </a:lnTo>
                  <a:lnTo>
                    <a:pt x="23574" y="116538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9727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569872" y="3869435"/>
              <a:ext cx="259715" cy="567055"/>
            </a:xfrm>
            <a:custGeom>
              <a:avLst/>
              <a:gdLst/>
              <a:ahLst/>
              <a:cxnLst/>
              <a:rect l="l" t="t" r="r" b="b"/>
              <a:pathLst>
                <a:path w="259714" h="567054">
                  <a:moveTo>
                    <a:pt x="23326" y="477011"/>
                  </a:moveTo>
                  <a:lnTo>
                    <a:pt x="27303" y="485584"/>
                  </a:lnTo>
                  <a:lnTo>
                    <a:pt x="32280" y="493013"/>
                  </a:lnTo>
                  <a:lnTo>
                    <a:pt x="38114" y="499300"/>
                  </a:lnTo>
                  <a:lnTo>
                    <a:pt x="44662" y="504443"/>
                  </a:lnTo>
                  <a:lnTo>
                    <a:pt x="71832" y="519064"/>
                  </a:lnTo>
                  <a:lnTo>
                    <a:pt x="98574" y="533399"/>
                  </a:lnTo>
                  <a:lnTo>
                    <a:pt x="125029" y="547735"/>
                  </a:lnTo>
                  <a:lnTo>
                    <a:pt x="151342" y="562355"/>
                  </a:lnTo>
                  <a:lnTo>
                    <a:pt x="176917" y="566785"/>
                  </a:lnTo>
                  <a:lnTo>
                    <a:pt x="201634" y="562355"/>
                  </a:lnTo>
                  <a:lnTo>
                    <a:pt x="238210" y="530351"/>
                  </a:lnTo>
                  <a:lnTo>
                    <a:pt x="245861" y="482499"/>
                  </a:lnTo>
                  <a:lnTo>
                    <a:pt x="251833" y="434353"/>
                  </a:lnTo>
                  <a:lnTo>
                    <a:pt x="256125" y="385994"/>
                  </a:lnTo>
                  <a:lnTo>
                    <a:pt x="258737" y="337501"/>
                  </a:lnTo>
                  <a:lnTo>
                    <a:pt x="259670" y="288955"/>
                  </a:lnTo>
                  <a:lnTo>
                    <a:pt x="258924" y="240436"/>
                  </a:lnTo>
                  <a:lnTo>
                    <a:pt x="256498" y="192023"/>
                  </a:lnTo>
                  <a:lnTo>
                    <a:pt x="217136" y="161186"/>
                  </a:lnTo>
                  <a:lnTo>
                    <a:pt x="174774" y="135064"/>
                  </a:lnTo>
                  <a:lnTo>
                    <a:pt x="129839" y="113799"/>
                  </a:lnTo>
                  <a:lnTo>
                    <a:pt x="82762" y="97535"/>
                  </a:lnTo>
                  <a:lnTo>
                    <a:pt x="82762" y="78128"/>
                  </a:lnTo>
                  <a:lnTo>
                    <a:pt x="82762" y="58864"/>
                  </a:lnTo>
                  <a:lnTo>
                    <a:pt x="82762" y="39885"/>
                  </a:lnTo>
                  <a:lnTo>
                    <a:pt x="82762" y="21335"/>
                  </a:lnTo>
                  <a:lnTo>
                    <a:pt x="79524" y="12001"/>
                  </a:lnTo>
                  <a:lnTo>
                    <a:pt x="72856" y="4952"/>
                  </a:lnTo>
                  <a:lnTo>
                    <a:pt x="63903" y="761"/>
                  </a:lnTo>
                  <a:lnTo>
                    <a:pt x="53806" y="0"/>
                  </a:lnTo>
                  <a:lnTo>
                    <a:pt x="47043" y="1976"/>
                  </a:lnTo>
                  <a:lnTo>
                    <a:pt x="40852" y="5524"/>
                  </a:lnTo>
                  <a:lnTo>
                    <a:pt x="35804" y="10501"/>
                  </a:lnTo>
                  <a:lnTo>
                    <a:pt x="32470" y="16763"/>
                  </a:lnTo>
                  <a:lnTo>
                    <a:pt x="32470" y="36194"/>
                  </a:lnTo>
                  <a:lnTo>
                    <a:pt x="32470" y="55625"/>
                  </a:lnTo>
                  <a:lnTo>
                    <a:pt x="32470" y="75056"/>
                  </a:lnTo>
                  <a:lnTo>
                    <a:pt x="32470" y="94487"/>
                  </a:lnTo>
                  <a:lnTo>
                    <a:pt x="23683" y="98512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619122" y="4186427"/>
              <a:ext cx="27416" cy="32003"/>
            </a:xfrm>
            <a:prstGeom prst="rect">
              <a:avLst/>
            </a:prstGeom>
            <a:blipFill>
              <a:blip r:embed="rId1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614969" y="4183814"/>
              <a:ext cx="69669" cy="55953"/>
            </a:xfrm>
            <a:prstGeom prst="rect">
              <a:avLst/>
            </a:prstGeom>
            <a:blipFill>
              <a:blip r:embed="rId1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653069" y="4207698"/>
              <a:ext cx="71193" cy="54929"/>
            </a:xfrm>
            <a:prstGeom prst="rect">
              <a:avLst/>
            </a:prstGeom>
            <a:blipFill>
              <a:blip r:embed="rId1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693782" y="422909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619122" y="4230623"/>
              <a:ext cx="27416" cy="32003"/>
            </a:xfrm>
            <a:prstGeom prst="rect">
              <a:avLst/>
            </a:prstGeom>
            <a:blipFill>
              <a:blip r:embed="rId1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614969" y="4228010"/>
              <a:ext cx="69669" cy="55953"/>
            </a:xfrm>
            <a:prstGeom prst="rect">
              <a:avLst/>
            </a:prstGeom>
            <a:blipFill>
              <a:blip r:embed="rId1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653069" y="4249346"/>
              <a:ext cx="71193" cy="55953"/>
            </a:xfrm>
            <a:prstGeom prst="rect">
              <a:avLst/>
            </a:prstGeom>
            <a:blipFill>
              <a:blip r:embed="rId1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693782" y="4271771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12191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4571"/>
                  </a:lnTo>
                  <a:lnTo>
                    <a:pt x="1523" y="7619"/>
                  </a:lnTo>
                  <a:lnTo>
                    <a:pt x="19359" y="33813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619122" y="4276343"/>
              <a:ext cx="27416" cy="30479"/>
            </a:xfrm>
            <a:prstGeom prst="rect">
              <a:avLst/>
            </a:prstGeom>
            <a:blipFill>
              <a:blip r:embed="rId1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614969" y="4274754"/>
              <a:ext cx="69669" cy="54929"/>
            </a:xfrm>
            <a:prstGeom prst="rect">
              <a:avLst/>
            </a:prstGeom>
            <a:blipFill>
              <a:blip r:embed="rId1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653069" y="4295066"/>
              <a:ext cx="71193" cy="55953"/>
            </a:xfrm>
            <a:prstGeom prst="rect">
              <a:avLst/>
            </a:prstGeom>
            <a:blipFill>
              <a:blip r:embed="rId1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693782" y="4317491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257918" y="3817620"/>
              <a:ext cx="147320" cy="189230"/>
            </a:xfrm>
            <a:custGeom>
              <a:avLst/>
              <a:gdLst/>
              <a:ahLst/>
              <a:cxnLst/>
              <a:rect l="l" t="t" r="r" b="b"/>
              <a:pathLst>
                <a:path w="147320" h="189229">
                  <a:moveTo>
                    <a:pt x="146970" y="116752"/>
                  </a:moveTo>
                  <a:lnTo>
                    <a:pt x="141993" y="67389"/>
                  </a:lnTo>
                  <a:lnTo>
                    <a:pt x="117348" y="33528"/>
                  </a:lnTo>
                  <a:lnTo>
                    <a:pt x="65532" y="0"/>
                  </a:lnTo>
                  <a:lnTo>
                    <a:pt x="0" y="188976"/>
                  </a:lnTo>
                  <a:lnTo>
                    <a:pt x="79248" y="188976"/>
                  </a:lnTo>
                  <a:lnTo>
                    <a:pt x="111156" y="174426"/>
                  </a:lnTo>
                  <a:lnTo>
                    <a:pt x="134493" y="149161"/>
                  </a:lnTo>
                  <a:lnTo>
                    <a:pt x="146970" y="11675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068942" y="3777995"/>
              <a:ext cx="196595" cy="222503"/>
            </a:xfrm>
            <a:prstGeom prst="rect">
              <a:avLst/>
            </a:prstGeom>
            <a:blipFill>
              <a:blip r:embed="rId1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265538" y="3627120"/>
              <a:ext cx="59040" cy="373379"/>
            </a:xfrm>
            <a:prstGeom prst="rect">
              <a:avLst/>
            </a:prstGeom>
            <a:blipFill>
              <a:blip r:embed="rId1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241045" y="3777996"/>
              <a:ext cx="635" cy="7620"/>
            </a:xfrm>
            <a:custGeom>
              <a:avLst/>
              <a:gdLst/>
              <a:ahLst/>
              <a:cxnLst/>
              <a:rect l="l" t="t" r="r" b="b"/>
              <a:pathLst>
                <a:path w="635" h="7620">
                  <a:moveTo>
                    <a:pt x="108" y="0"/>
                  </a:moveTo>
                  <a:lnTo>
                    <a:pt x="108" y="761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4226379" y="3777996"/>
              <a:ext cx="5715" cy="3175"/>
            </a:xfrm>
            <a:custGeom>
              <a:avLst/>
              <a:gdLst/>
              <a:ahLst/>
              <a:cxnLst/>
              <a:rect l="l" t="t" r="r" b="b"/>
              <a:pathLst>
                <a:path w="5714" h="3175">
                  <a:moveTo>
                    <a:pt x="5631" y="3047"/>
                  </a:move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158874" y="3924300"/>
              <a:ext cx="30464" cy="21335"/>
            </a:xfrm>
            <a:prstGeom prst="rect">
              <a:avLst/>
            </a:prstGeom>
            <a:blipFill>
              <a:blip r:embed="rId1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157334" y="3922775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071745" y="3777996"/>
              <a:ext cx="252729" cy="224790"/>
            </a:xfrm>
            <a:custGeom>
              <a:avLst/>
              <a:gdLst/>
              <a:ahLst/>
              <a:cxnLst/>
              <a:rect l="l" t="t" r="r" b="b"/>
              <a:pathLst>
                <a:path w="252729" h="224789">
                  <a:moveTo>
                    <a:pt x="18533" y="135635"/>
                  </a:moveTo>
                  <a:lnTo>
                    <a:pt x="66396" y="176378"/>
                  </a:lnTo>
                  <a:lnTo>
                    <a:pt x="120022" y="205477"/>
                  </a:lnTo>
                  <a:lnTo>
                    <a:pt x="171886" y="224765"/>
                  </a:lnTo>
                  <a:lnTo>
                    <a:pt x="196079" y="220789"/>
                  </a:lnTo>
                  <a:lnTo>
                    <a:pt x="231893" y="188975"/>
                  </a:lnTo>
                  <a:lnTo>
                    <a:pt x="239549" y="140643"/>
                  </a:lnTo>
                  <a:lnTo>
                    <a:pt x="245551" y="92310"/>
                  </a:lnTo>
                  <a:lnTo>
                    <a:pt x="249928" y="43977"/>
                  </a:lnTo>
                  <a:lnTo>
                    <a:pt x="252455" y="0"/>
                  </a:lnTo>
                </a:path>
                <a:path w="252729" h="224789">
                  <a:moveTo>
                    <a:pt x="0" y="0"/>
                  </a:moveTo>
                  <a:lnTo>
                    <a:pt x="3044" y="33443"/>
                  </a:lnTo>
                  <a:lnTo>
                    <a:pt x="9762" y="84606"/>
                  </a:lnTo>
                  <a:lnTo>
                    <a:pt x="18533" y="135635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4120774" y="3777995"/>
              <a:ext cx="21320" cy="7619"/>
            </a:xfrm>
            <a:prstGeom prst="rect">
              <a:avLst/>
            </a:prstGeom>
            <a:blipFill>
              <a:blip r:embed="rId1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4117536" y="3776906"/>
              <a:ext cx="64182" cy="30044"/>
            </a:xfrm>
            <a:prstGeom prst="rect">
              <a:avLst/>
            </a:prstGeom>
            <a:blipFill>
              <a:blip r:embed="rId2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4150149" y="3776906"/>
              <a:ext cx="71193" cy="51380"/>
            </a:xfrm>
            <a:prstGeom prst="rect">
              <a:avLst/>
            </a:prstGeom>
            <a:blipFill>
              <a:blip r:embed="rId2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4190862" y="3797307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739" y="26884"/>
                  </a:lnTo>
                  <a:lnTo>
                    <a:pt x="13906" y="30218"/>
                  </a:lnTo>
                  <a:lnTo>
                    <a:pt x="19359" y="31265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116202" y="3797807"/>
              <a:ext cx="27416" cy="30479"/>
            </a:xfrm>
            <a:prstGeom prst="rect">
              <a:avLst/>
            </a:prstGeom>
            <a:blipFill>
              <a:blip r:embed="rId2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112049" y="3796218"/>
              <a:ext cx="69669" cy="54929"/>
            </a:xfrm>
            <a:prstGeom prst="rect">
              <a:avLst/>
            </a:prstGeom>
            <a:blipFill>
              <a:blip r:embed="rId2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150149" y="3816530"/>
              <a:ext cx="71193" cy="55953"/>
            </a:xfrm>
            <a:prstGeom prst="rect">
              <a:avLst/>
            </a:prstGeom>
            <a:blipFill>
              <a:blip r:embed="rId2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190862" y="383895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116202" y="3842003"/>
              <a:ext cx="27416" cy="32003"/>
            </a:xfrm>
            <a:prstGeom prst="rect">
              <a:avLst/>
            </a:prstGeom>
            <a:blipFill>
              <a:blip r:embed="rId2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4112049" y="3839390"/>
              <a:ext cx="69669" cy="55953"/>
            </a:xfrm>
            <a:prstGeom prst="rect">
              <a:avLst/>
            </a:prstGeom>
            <a:blipFill>
              <a:blip r:embed="rId2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150149" y="3863274"/>
              <a:ext cx="71193" cy="54929"/>
            </a:xfrm>
            <a:prstGeom prst="rect">
              <a:avLst/>
            </a:prstGeom>
            <a:blipFill>
              <a:blip r:embed="rId2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190862" y="388467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043035" y="4683252"/>
              <a:ext cx="146304" cy="188976"/>
            </a:xfrm>
            <a:prstGeom prst="rect">
              <a:avLst/>
            </a:prstGeom>
            <a:blipFill>
              <a:blip r:embed="rId2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3847962" y="4419599"/>
              <a:ext cx="201167" cy="446531"/>
            </a:xfrm>
            <a:prstGeom prst="rect">
              <a:avLst/>
            </a:prstGeom>
            <a:blipFill>
              <a:blip r:embed="rId2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049130" y="4492752"/>
              <a:ext cx="59379" cy="373379"/>
            </a:xfrm>
            <a:prstGeom prst="rect">
              <a:avLst/>
            </a:prstGeom>
            <a:blipFill>
              <a:blip r:embed="rId2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855582" y="4392167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246887" y="106679"/>
                  </a:moveTo>
                  <a:lnTo>
                    <a:pt x="246887" y="100583"/>
                  </a:lnTo>
                  <a:lnTo>
                    <a:pt x="203811" y="67508"/>
                  </a:lnTo>
                  <a:lnTo>
                    <a:pt x="157162" y="39433"/>
                  </a:lnTo>
                  <a:lnTo>
                    <a:pt x="107370" y="16787"/>
                  </a:lnTo>
                  <a:lnTo>
                    <a:pt x="54863" y="0"/>
                  </a:lnTo>
                  <a:lnTo>
                    <a:pt x="37933" y="214"/>
                  </a:lnTo>
                  <a:lnTo>
                    <a:pt x="22288" y="5143"/>
                  </a:lnTo>
                  <a:lnTo>
                    <a:pt x="9215" y="14358"/>
                  </a:lnTo>
                  <a:lnTo>
                    <a:pt x="0" y="27431"/>
                  </a:lnTo>
                  <a:lnTo>
                    <a:pt x="51458" y="47410"/>
                  </a:lnTo>
                  <a:lnTo>
                    <a:pt x="100774" y="70675"/>
                  </a:lnTo>
                  <a:lnTo>
                    <a:pt x="148089" y="97083"/>
                  </a:lnTo>
                  <a:lnTo>
                    <a:pt x="193547" y="126491"/>
                  </a:lnTo>
                  <a:lnTo>
                    <a:pt x="206097" y="131706"/>
                  </a:lnTo>
                  <a:lnTo>
                    <a:pt x="219646" y="131635"/>
                  </a:lnTo>
                  <a:lnTo>
                    <a:pt x="232338" y="126706"/>
                  </a:lnTo>
                  <a:lnTo>
                    <a:pt x="242315" y="117347"/>
                  </a:lnTo>
                  <a:lnTo>
                    <a:pt x="245363" y="112775"/>
                  </a:lnTo>
                  <a:lnTo>
                    <a:pt x="246887" y="1066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855582" y="4392167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0" y="27431"/>
                  </a:moveTo>
                  <a:lnTo>
                    <a:pt x="51458" y="47410"/>
                  </a:lnTo>
                  <a:lnTo>
                    <a:pt x="100774" y="70675"/>
                  </a:lnTo>
                  <a:lnTo>
                    <a:pt x="148089" y="97083"/>
                  </a:lnTo>
                  <a:lnTo>
                    <a:pt x="193547" y="126491"/>
                  </a:lnTo>
                  <a:lnTo>
                    <a:pt x="206097" y="131706"/>
                  </a:lnTo>
                  <a:lnTo>
                    <a:pt x="242315" y="117347"/>
                  </a:lnTo>
                  <a:lnTo>
                    <a:pt x="246887" y="106679"/>
                  </a:lnTo>
                  <a:lnTo>
                    <a:pt x="246887" y="100583"/>
                  </a:lnTo>
                  <a:lnTo>
                    <a:pt x="203811" y="67508"/>
                  </a:lnTo>
                  <a:lnTo>
                    <a:pt x="157162" y="39433"/>
                  </a:lnTo>
                  <a:lnTo>
                    <a:pt x="107370" y="16787"/>
                  </a:lnTo>
                  <a:lnTo>
                    <a:pt x="54863" y="0"/>
                  </a:lnTo>
                  <a:lnTo>
                    <a:pt x="37933" y="214"/>
                  </a:lnTo>
                  <a:lnTo>
                    <a:pt x="22288" y="5143"/>
                  </a:lnTo>
                  <a:lnTo>
                    <a:pt x="9215" y="14358"/>
                  </a:lnTo>
                  <a:lnTo>
                    <a:pt x="0" y="27431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895222" y="4469891"/>
              <a:ext cx="129524" cy="173735"/>
            </a:xfrm>
            <a:prstGeom prst="rect">
              <a:avLst/>
            </a:prstGeom>
            <a:blipFill>
              <a:blip r:embed="rId2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886062" y="4465319"/>
              <a:ext cx="139065" cy="184785"/>
            </a:xfrm>
            <a:custGeom>
              <a:avLst/>
              <a:gdLst/>
              <a:ahLst/>
              <a:cxnLst/>
              <a:rect l="l" t="t" r="r" b="b"/>
              <a:pathLst>
                <a:path w="139064" h="184785">
                  <a:moveTo>
                    <a:pt x="10667" y="106679"/>
                  </a:moveTo>
                  <a:lnTo>
                    <a:pt x="138683" y="178307"/>
                  </a:lnTo>
                  <a:lnTo>
                    <a:pt x="138683" y="184403"/>
                  </a:lnTo>
                  <a:lnTo>
                    <a:pt x="138683" y="77723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887586" y="4477511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7535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942466" y="4474463"/>
              <a:ext cx="30464" cy="21335"/>
            </a:xfrm>
            <a:prstGeom prst="rect">
              <a:avLst/>
            </a:prstGeom>
            <a:blipFill>
              <a:blip r:embed="rId2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940926" y="4472939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942466" y="4789931"/>
              <a:ext cx="30464" cy="21335"/>
            </a:xfrm>
            <a:prstGeom prst="rect">
              <a:avLst/>
            </a:prstGeom>
            <a:blipFill>
              <a:blip r:embed="rId2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940926" y="4788407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892158" y="4300728"/>
              <a:ext cx="33527" cy="21335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892158" y="4300727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889110" y="4311396"/>
              <a:ext cx="39623" cy="115252"/>
            </a:xfrm>
            <a:prstGeom prst="rect">
              <a:avLst/>
            </a:prstGeom>
            <a:blipFill>
              <a:blip r:embed="rId2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889110" y="4311395"/>
              <a:ext cx="40005" cy="115570"/>
            </a:xfrm>
            <a:custGeom>
              <a:avLst/>
              <a:gdLst/>
              <a:ahLst/>
              <a:cxnLst/>
              <a:rect l="l" t="t" r="r" b="b"/>
              <a:pathLst>
                <a:path w="40004" h="115570">
                  <a:moveTo>
                    <a:pt x="0" y="106679"/>
                  </a:moveTo>
                  <a:lnTo>
                    <a:pt x="6953" y="112323"/>
                  </a:lnTo>
                  <a:lnTo>
                    <a:pt x="15620" y="115252"/>
                  </a:lnTo>
                  <a:lnTo>
                    <a:pt x="24860" y="115038"/>
                  </a:lnTo>
                  <a:lnTo>
                    <a:pt x="33527" y="111251"/>
                  </a:lnTo>
                  <a:lnTo>
                    <a:pt x="35051" y="109727"/>
                  </a:lnTo>
                  <a:lnTo>
                    <a:pt x="36575" y="108203"/>
                  </a:lnTo>
                  <a:lnTo>
                    <a:pt x="39623" y="106679"/>
                  </a:lnTo>
                  <a:lnTo>
                    <a:pt x="39623" y="0"/>
                  </a:lnTo>
                  <a:lnTo>
                    <a:pt x="32908" y="6548"/>
                  </a:lnTo>
                  <a:lnTo>
                    <a:pt x="24764" y="10096"/>
                  </a:lnTo>
                  <a:lnTo>
                    <a:pt x="16049" y="10501"/>
                  </a:lnTo>
                  <a:lnTo>
                    <a:pt x="7619" y="7619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850544" y="4300727"/>
              <a:ext cx="259715" cy="567690"/>
            </a:xfrm>
            <a:custGeom>
              <a:avLst/>
              <a:gdLst/>
              <a:ahLst/>
              <a:cxnLst/>
              <a:rect l="l" t="t" r="r" b="b"/>
              <a:pathLst>
                <a:path w="259714" h="567689">
                  <a:moveTo>
                    <a:pt x="23326" y="478535"/>
                  </a:moveTo>
                  <a:lnTo>
                    <a:pt x="27303" y="486227"/>
                  </a:lnTo>
                  <a:lnTo>
                    <a:pt x="32280" y="493204"/>
                  </a:lnTo>
                  <a:lnTo>
                    <a:pt x="38114" y="499324"/>
                  </a:lnTo>
                  <a:lnTo>
                    <a:pt x="44662" y="504443"/>
                  </a:lnTo>
                  <a:lnTo>
                    <a:pt x="71832" y="519064"/>
                  </a:lnTo>
                  <a:lnTo>
                    <a:pt x="98574" y="533399"/>
                  </a:lnTo>
                  <a:lnTo>
                    <a:pt x="125029" y="547735"/>
                  </a:lnTo>
                  <a:lnTo>
                    <a:pt x="151342" y="562355"/>
                  </a:lnTo>
                  <a:lnTo>
                    <a:pt x="176917" y="567642"/>
                  </a:lnTo>
                  <a:lnTo>
                    <a:pt x="201634" y="563498"/>
                  </a:lnTo>
                  <a:lnTo>
                    <a:pt x="238210" y="530351"/>
                  </a:lnTo>
                  <a:lnTo>
                    <a:pt x="245861" y="482579"/>
                  </a:lnTo>
                  <a:lnTo>
                    <a:pt x="251833" y="434619"/>
                  </a:lnTo>
                  <a:lnTo>
                    <a:pt x="256125" y="386473"/>
                  </a:lnTo>
                  <a:lnTo>
                    <a:pt x="258737" y="338141"/>
                  </a:lnTo>
                  <a:lnTo>
                    <a:pt x="259670" y="289622"/>
                  </a:lnTo>
                  <a:lnTo>
                    <a:pt x="258924" y="240916"/>
                  </a:lnTo>
                  <a:lnTo>
                    <a:pt x="256498" y="192023"/>
                  </a:lnTo>
                  <a:lnTo>
                    <a:pt x="217136" y="161829"/>
                  </a:lnTo>
                  <a:lnTo>
                    <a:pt x="174774" y="135635"/>
                  </a:lnTo>
                  <a:lnTo>
                    <a:pt x="129839" y="114014"/>
                  </a:lnTo>
                  <a:lnTo>
                    <a:pt x="82762" y="97535"/>
                  </a:lnTo>
                  <a:lnTo>
                    <a:pt x="82762" y="78343"/>
                  </a:lnTo>
                  <a:lnTo>
                    <a:pt x="82762" y="59435"/>
                  </a:lnTo>
                  <a:lnTo>
                    <a:pt x="82762" y="40528"/>
                  </a:lnTo>
                  <a:lnTo>
                    <a:pt x="82762" y="21335"/>
                  </a:lnTo>
                  <a:lnTo>
                    <a:pt x="79524" y="12001"/>
                  </a:lnTo>
                  <a:lnTo>
                    <a:pt x="72856" y="4952"/>
                  </a:lnTo>
                  <a:lnTo>
                    <a:pt x="63903" y="761"/>
                  </a:lnTo>
                  <a:lnTo>
                    <a:pt x="53806" y="0"/>
                  </a:lnTo>
                  <a:lnTo>
                    <a:pt x="47043" y="2000"/>
                  </a:lnTo>
                  <a:lnTo>
                    <a:pt x="40852" y="5714"/>
                  </a:lnTo>
                  <a:lnTo>
                    <a:pt x="35804" y="11144"/>
                  </a:lnTo>
                  <a:lnTo>
                    <a:pt x="32470" y="18287"/>
                  </a:lnTo>
                  <a:lnTo>
                    <a:pt x="32470" y="36837"/>
                  </a:lnTo>
                  <a:lnTo>
                    <a:pt x="32470" y="55816"/>
                  </a:lnTo>
                  <a:lnTo>
                    <a:pt x="32470" y="75080"/>
                  </a:lnTo>
                  <a:lnTo>
                    <a:pt x="32470" y="94487"/>
                  </a:lnTo>
                  <a:lnTo>
                    <a:pt x="23683" y="98726"/>
                  </a:lnTo>
                  <a:lnTo>
                    <a:pt x="1492" y="170465"/>
                  </a:lnTo>
                  <a:lnTo>
                    <a:pt x="0" y="222033"/>
                  </a:lnTo>
                  <a:lnTo>
                    <a:pt x="559" y="273546"/>
                  </a:lnTo>
                  <a:lnTo>
                    <a:pt x="3172" y="324980"/>
                  </a:lnTo>
                  <a:lnTo>
                    <a:pt x="7837" y="376308"/>
                  </a:lnTo>
                  <a:lnTo>
                    <a:pt x="14555" y="427501"/>
                  </a:lnTo>
                  <a:lnTo>
                    <a:pt x="23326" y="478535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899794" y="4619244"/>
              <a:ext cx="27416" cy="30479"/>
            </a:xfrm>
            <a:prstGeom prst="rect">
              <a:avLst/>
            </a:prstGeom>
            <a:blipFill>
              <a:blip r:embed="rId2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895641" y="4615106"/>
              <a:ext cx="69669" cy="57477"/>
            </a:xfrm>
            <a:prstGeom prst="rect">
              <a:avLst/>
            </a:prstGeom>
            <a:blipFill>
              <a:blip r:embed="rId2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933741" y="4637966"/>
              <a:ext cx="71193" cy="55953"/>
            </a:xfrm>
            <a:prstGeom prst="rect">
              <a:avLst/>
            </a:prstGeom>
            <a:blipFill>
              <a:blip r:embed="rId2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975978" y="4660391"/>
              <a:ext cx="30480" cy="35560"/>
            </a:xfrm>
            <a:custGeom>
              <a:avLst/>
              <a:gdLst/>
              <a:ahLst/>
              <a:cxnLst/>
              <a:rect l="l" t="t" r="r" b="b"/>
              <a:pathLst>
                <a:path w="30479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28955" y="28955"/>
                  </a:lnTo>
                  <a:lnTo>
                    <a:pt x="30479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899794" y="4661916"/>
              <a:ext cx="27416" cy="32003"/>
            </a:xfrm>
            <a:prstGeom prst="rect">
              <a:avLst/>
            </a:prstGeom>
            <a:blipFill>
              <a:blip r:embed="rId2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895641" y="4659302"/>
              <a:ext cx="69669" cy="55953"/>
            </a:xfrm>
            <a:prstGeom prst="rect">
              <a:avLst/>
            </a:prstGeom>
            <a:blipFill>
              <a:blip r:embed="rId2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933741" y="4680638"/>
              <a:ext cx="71193" cy="57477"/>
            </a:xfrm>
            <a:prstGeom prst="rect">
              <a:avLst/>
            </a:prstGeom>
            <a:blipFill>
              <a:blip r:embed="rId2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975978" y="4704587"/>
              <a:ext cx="30480" cy="35560"/>
            </a:xfrm>
            <a:custGeom>
              <a:avLst/>
              <a:gdLst/>
              <a:ahLst/>
              <a:cxnLst/>
              <a:rect l="l" t="t" r="r" b="b"/>
              <a:pathLst>
                <a:path w="30479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28955" y="27431"/>
                  </a:lnTo>
                  <a:lnTo>
                    <a:pt x="30479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899794" y="4707636"/>
              <a:ext cx="27416" cy="32003"/>
            </a:xfrm>
            <a:prstGeom prst="rect">
              <a:avLst/>
            </a:prstGeom>
            <a:blipFill>
              <a:blip r:embed="rId2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895641" y="4705022"/>
              <a:ext cx="69669" cy="55953"/>
            </a:xfrm>
            <a:prstGeom prst="rect">
              <a:avLst/>
            </a:prstGeom>
            <a:blipFill>
              <a:blip r:embed="rId2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933741" y="4726358"/>
              <a:ext cx="71193" cy="55953"/>
            </a:xfrm>
            <a:prstGeom prst="rect">
              <a:avLst/>
            </a:prstGeom>
            <a:blipFill>
              <a:blip r:embed="rId2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975978" y="4751331"/>
              <a:ext cx="30480" cy="34290"/>
            </a:xfrm>
            <a:custGeom>
              <a:avLst/>
              <a:gdLst/>
              <a:ahLst/>
              <a:cxnLst/>
              <a:rect l="l" t="t" r="r" b="b"/>
              <a:pathLst>
                <a:path w="30479" h="34289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7619" y="29456"/>
                  </a:lnTo>
                  <a:lnTo>
                    <a:pt x="16763" y="34028"/>
                  </a:lnTo>
                  <a:lnTo>
                    <a:pt x="22859" y="29456"/>
                  </a:lnTo>
                  <a:lnTo>
                    <a:pt x="28955" y="26408"/>
                  </a:lnTo>
                  <a:lnTo>
                    <a:pt x="30479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395335" y="4323588"/>
              <a:ext cx="146304" cy="187452"/>
            </a:xfrm>
            <a:prstGeom prst="rect">
              <a:avLst/>
            </a:prstGeom>
            <a:blipFill>
              <a:blip r:embed="rId2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200262" y="4059935"/>
              <a:ext cx="201167" cy="445007"/>
            </a:xfrm>
            <a:prstGeom prst="rect">
              <a:avLst/>
            </a:prstGeom>
            <a:blipFill>
              <a:blip r:embed="rId2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401430" y="4133088"/>
              <a:ext cx="59379" cy="371855"/>
            </a:xfrm>
            <a:prstGeom prst="rect">
              <a:avLst/>
            </a:prstGeom>
            <a:blipFill>
              <a:blip r:embed="rId2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207882" y="4031860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246887" y="105798"/>
                  </a:moveTo>
                  <a:lnTo>
                    <a:pt x="246887" y="101226"/>
                  </a:lnTo>
                  <a:lnTo>
                    <a:pt x="203811" y="67508"/>
                  </a:lnTo>
                  <a:lnTo>
                    <a:pt x="157162" y="39504"/>
                  </a:lnTo>
                  <a:lnTo>
                    <a:pt x="107370" y="17216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lnTo>
                    <a:pt x="51458" y="47196"/>
                  </a:lnTo>
                  <a:lnTo>
                    <a:pt x="100774" y="70175"/>
                  </a:lnTo>
                  <a:lnTo>
                    <a:pt x="148089" y="96869"/>
                  </a:lnTo>
                  <a:lnTo>
                    <a:pt x="193547" y="127134"/>
                  </a:lnTo>
                  <a:lnTo>
                    <a:pt x="206097" y="131468"/>
                  </a:lnTo>
                  <a:lnTo>
                    <a:pt x="219646" y="130944"/>
                  </a:lnTo>
                  <a:lnTo>
                    <a:pt x="232338" y="125849"/>
                  </a:lnTo>
                  <a:lnTo>
                    <a:pt x="242315" y="116466"/>
                  </a:lnTo>
                  <a:lnTo>
                    <a:pt x="245363" y="111894"/>
                  </a:lnTo>
                  <a:lnTo>
                    <a:pt x="246887" y="105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207882" y="4031860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0" y="28074"/>
                  </a:moveTo>
                  <a:lnTo>
                    <a:pt x="51458" y="47196"/>
                  </a:lnTo>
                  <a:lnTo>
                    <a:pt x="100774" y="70175"/>
                  </a:lnTo>
                  <a:lnTo>
                    <a:pt x="148089" y="96869"/>
                  </a:lnTo>
                  <a:lnTo>
                    <a:pt x="193547" y="127134"/>
                  </a:lnTo>
                  <a:lnTo>
                    <a:pt x="206097" y="131468"/>
                  </a:lnTo>
                  <a:lnTo>
                    <a:pt x="242315" y="116466"/>
                  </a:lnTo>
                  <a:lnTo>
                    <a:pt x="246887" y="105798"/>
                  </a:lnTo>
                  <a:lnTo>
                    <a:pt x="246887" y="101226"/>
                  </a:lnTo>
                  <a:lnTo>
                    <a:pt x="203811" y="67508"/>
                  </a:lnTo>
                  <a:lnTo>
                    <a:pt x="157162" y="39504"/>
                  </a:lnTo>
                  <a:lnTo>
                    <a:pt x="107370" y="17216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249030" y="4111751"/>
              <a:ext cx="128015" cy="170687"/>
            </a:xfrm>
            <a:prstGeom prst="rect">
              <a:avLst/>
            </a:prstGeom>
            <a:blipFill>
              <a:blip r:embed="rId2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238362" y="4104131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4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239886" y="4116323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294766" y="4114800"/>
              <a:ext cx="30464" cy="19811"/>
            </a:xfrm>
            <a:prstGeom prst="rect">
              <a:avLst/>
            </a:prstGeom>
            <a:blipFill>
              <a:blip r:embed="rId2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293226" y="4113275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294766" y="4428743"/>
              <a:ext cx="30464" cy="21335"/>
            </a:xfrm>
            <a:prstGeom prst="rect">
              <a:avLst/>
            </a:prstGeom>
            <a:blipFill>
              <a:blip r:embed="rId2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293226" y="4427219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244458" y="3941064"/>
              <a:ext cx="33527" cy="198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244458" y="3941063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20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9143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241410" y="3950208"/>
              <a:ext cx="39623" cy="116585"/>
            </a:xfrm>
            <a:prstGeom prst="rect">
              <a:avLst/>
            </a:prstGeom>
            <a:blipFill>
              <a:blip r:embed="rId2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241410" y="3950207"/>
              <a:ext cx="40005" cy="116839"/>
            </a:xfrm>
            <a:custGeom>
              <a:avLst/>
              <a:gdLst/>
              <a:ahLst/>
              <a:cxnLst/>
              <a:rect l="l" t="t" r="r" b="b"/>
              <a:pathLst>
                <a:path w="40004" h="116839">
                  <a:moveTo>
                    <a:pt x="0" y="106679"/>
                  </a:moveTo>
                  <a:lnTo>
                    <a:pt x="6953" y="113204"/>
                  </a:lnTo>
                  <a:lnTo>
                    <a:pt x="15620" y="116585"/>
                  </a:lnTo>
                  <a:lnTo>
                    <a:pt x="24860" y="116538"/>
                  </a:lnTo>
                  <a:lnTo>
                    <a:pt x="33527" y="112775"/>
                  </a:lnTo>
                  <a:lnTo>
                    <a:pt x="35051" y="111251"/>
                  </a:lnTo>
                  <a:lnTo>
                    <a:pt x="36575" y="109727"/>
                  </a:lnTo>
                  <a:lnTo>
                    <a:pt x="39623" y="106679"/>
                  </a:lnTo>
                  <a:lnTo>
                    <a:pt x="39623" y="0"/>
                  </a:lnTo>
                  <a:lnTo>
                    <a:pt x="32908" y="6548"/>
                  </a:lnTo>
                  <a:lnTo>
                    <a:pt x="2476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202844" y="3941063"/>
              <a:ext cx="259715" cy="566420"/>
            </a:xfrm>
            <a:custGeom>
              <a:avLst/>
              <a:gdLst/>
              <a:ahLst/>
              <a:cxnLst/>
              <a:rect l="l" t="t" r="r" b="b"/>
              <a:pathLst>
                <a:path w="259714" h="566420">
                  <a:moveTo>
                    <a:pt x="23326" y="477011"/>
                  </a:moveTo>
                  <a:lnTo>
                    <a:pt x="27303" y="484941"/>
                  </a:lnTo>
                  <a:lnTo>
                    <a:pt x="32280" y="492442"/>
                  </a:lnTo>
                  <a:lnTo>
                    <a:pt x="38114" y="499086"/>
                  </a:lnTo>
                  <a:lnTo>
                    <a:pt x="44662" y="504443"/>
                  </a:lnTo>
                  <a:lnTo>
                    <a:pt x="71832" y="518398"/>
                  </a:lnTo>
                  <a:lnTo>
                    <a:pt x="98574" y="532637"/>
                  </a:lnTo>
                  <a:lnTo>
                    <a:pt x="125029" y="546877"/>
                  </a:lnTo>
                  <a:lnTo>
                    <a:pt x="151342" y="560831"/>
                  </a:lnTo>
                  <a:lnTo>
                    <a:pt x="176917" y="566142"/>
                  </a:lnTo>
                  <a:lnTo>
                    <a:pt x="201634" y="562165"/>
                  </a:lnTo>
                  <a:lnTo>
                    <a:pt x="238210" y="530351"/>
                  </a:lnTo>
                  <a:lnTo>
                    <a:pt x="245861" y="482499"/>
                  </a:lnTo>
                  <a:lnTo>
                    <a:pt x="251833" y="434353"/>
                  </a:lnTo>
                  <a:lnTo>
                    <a:pt x="256125" y="385994"/>
                  </a:lnTo>
                  <a:lnTo>
                    <a:pt x="258737" y="337501"/>
                  </a:lnTo>
                  <a:lnTo>
                    <a:pt x="259670" y="288955"/>
                  </a:lnTo>
                  <a:lnTo>
                    <a:pt x="258924" y="240436"/>
                  </a:lnTo>
                  <a:lnTo>
                    <a:pt x="256498" y="192023"/>
                  </a:lnTo>
                  <a:lnTo>
                    <a:pt x="217136" y="161186"/>
                  </a:lnTo>
                  <a:lnTo>
                    <a:pt x="174774" y="135064"/>
                  </a:lnTo>
                  <a:lnTo>
                    <a:pt x="129839" y="113799"/>
                  </a:lnTo>
                  <a:lnTo>
                    <a:pt x="82762" y="97535"/>
                  </a:lnTo>
                  <a:lnTo>
                    <a:pt x="82762" y="78128"/>
                  </a:lnTo>
                  <a:lnTo>
                    <a:pt x="82762" y="58864"/>
                  </a:lnTo>
                  <a:lnTo>
                    <a:pt x="82762" y="39885"/>
                  </a:lnTo>
                  <a:lnTo>
                    <a:pt x="82762" y="21335"/>
                  </a:lnTo>
                  <a:lnTo>
                    <a:pt x="79524" y="12001"/>
                  </a:lnTo>
                  <a:lnTo>
                    <a:pt x="72856" y="4952"/>
                  </a:lnTo>
                  <a:lnTo>
                    <a:pt x="63903" y="761"/>
                  </a:lnTo>
                  <a:lnTo>
                    <a:pt x="53806" y="0"/>
                  </a:lnTo>
                  <a:lnTo>
                    <a:pt x="47043" y="1333"/>
                  </a:lnTo>
                  <a:lnTo>
                    <a:pt x="40852" y="4952"/>
                  </a:lnTo>
                  <a:lnTo>
                    <a:pt x="35804" y="10286"/>
                  </a:lnTo>
                  <a:lnTo>
                    <a:pt x="32470" y="16763"/>
                  </a:lnTo>
                  <a:lnTo>
                    <a:pt x="32470" y="36194"/>
                  </a:lnTo>
                  <a:lnTo>
                    <a:pt x="32470" y="55625"/>
                  </a:lnTo>
                  <a:lnTo>
                    <a:pt x="32470" y="75056"/>
                  </a:lnTo>
                  <a:lnTo>
                    <a:pt x="32470" y="94487"/>
                  </a:lnTo>
                  <a:lnTo>
                    <a:pt x="23683" y="97869"/>
                  </a:lnTo>
                  <a:lnTo>
                    <a:pt x="1492" y="169981"/>
                  </a:lnTo>
                  <a:lnTo>
                    <a:pt x="0" y="221331"/>
                  </a:lnTo>
                  <a:lnTo>
                    <a:pt x="559" y="272787"/>
                  </a:lnTo>
                  <a:lnTo>
                    <a:pt x="3172" y="324216"/>
                  </a:lnTo>
                  <a:lnTo>
                    <a:pt x="7837" y="375486"/>
                  </a:lnTo>
                  <a:lnTo>
                    <a:pt x="14555" y="42646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252094" y="4258055"/>
              <a:ext cx="27416" cy="32003"/>
            </a:xfrm>
            <a:prstGeom prst="rect">
              <a:avLst/>
            </a:prstGeom>
            <a:blipFill>
              <a:blip r:embed="rId2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247941" y="4255442"/>
              <a:ext cx="69669" cy="55953"/>
            </a:xfrm>
            <a:prstGeom prst="rect">
              <a:avLst/>
            </a:prstGeom>
            <a:blipFill>
              <a:blip r:embed="rId2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286041" y="4276778"/>
              <a:ext cx="71193" cy="55953"/>
            </a:xfrm>
            <a:prstGeom prst="rect">
              <a:avLst/>
            </a:prstGeom>
            <a:blipFill>
              <a:blip r:embed="rId2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328278" y="4301966"/>
              <a:ext cx="30480" cy="34290"/>
            </a:xfrm>
            <a:custGeom>
              <a:avLst/>
              <a:gdLst/>
              <a:ahLst/>
              <a:cxnLst/>
              <a:rect l="l" t="t" r="r" b="b"/>
              <a:pathLst>
                <a:path w="30479" h="34289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3145"/>
                  </a:lnTo>
                  <a:lnTo>
                    <a:pt x="7619" y="30765"/>
                  </a:lnTo>
                  <a:lnTo>
                    <a:pt x="16763" y="33813"/>
                  </a:lnTo>
                  <a:lnTo>
                    <a:pt x="22859" y="29241"/>
                  </a:lnTo>
                  <a:lnTo>
                    <a:pt x="28955" y="26193"/>
                  </a:lnTo>
                  <a:lnTo>
                    <a:pt x="30479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252094" y="4302251"/>
              <a:ext cx="27416" cy="30479"/>
            </a:xfrm>
            <a:prstGeom prst="rect">
              <a:avLst/>
            </a:prstGeom>
            <a:blipFill>
              <a:blip r:embed="rId2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247941" y="4298114"/>
              <a:ext cx="69669" cy="57477"/>
            </a:xfrm>
            <a:prstGeom prst="rect">
              <a:avLst/>
            </a:prstGeom>
            <a:blipFill>
              <a:blip r:embed="rId2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286041" y="4320974"/>
              <a:ext cx="71193" cy="55953"/>
            </a:xfrm>
            <a:prstGeom prst="rect">
              <a:avLst/>
            </a:prstGeom>
            <a:blipFill>
              <a:blip r:embed="rId2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328278" y="4343399"/>
              <a:ext cx="30480" cy="36830"/>
            </a:xfrm>
            <a:custGeom>
              <a:avLst/>
              <a:gdLst/>
              <a:ahLst/>
              <a:cxnLst/>
              <a:rect l="l" t="t" r="r" b="b"/>
              <a:pathLst>
                <a:path w="30479" h="36829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7619" y="32003"/>
                  </a:lnTo>
                  <a:lnTo>
                    <a:pt x="16763" y="36575"/>
                  </a:lnTo>
                  <a:lnTo>
                    <a:pt x="22859" y="32003"/>
                  </a:lnTo>
                  <a:lnTo>
                    <a:pt x="28955" y="28955"/>
                  </a:lnTo>
                  <a:lnTo>
                    <a:pt x="30479" y="19811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252094" y="4347972"/>
              <a:ext cx="27416" cy="30479"/>
            </a:xfrm>
            <a:prstGeom prst="rect">
              <a:avLst/>
            </a:prstGeom>
            <a:blipFill>
              <a:blip r:embed="rId2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247941" y="4343834"/>
              <a:ext cx="69669" cy="55953"/>
            </a:xfrm>
            <a:prstGeom prst="rect">
              <a:avLst/>
            </a:prstGeom>
            <a:blipFill>
              <a:blip r:embed="rId2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286041" y="4365170"/>
              <a:ext cx="71193" cy="57477"/>
            </a:xfrm>
            <a:prstGeom prst="rect">
              <a:avLst/>
            </a:prstGeom>
            <a:blipFill>
              <a:blip r:embed="rId2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328278" y="4389119"/>
              <a:ext cx="30480" cy="35560"/>
            </a:xfrm>
            <a:custGeom>
              <a:avLst/>
              <a:gdLst/>
              <a:ahLst/>
              <a:cxnLst/>
              <a:rect l="l" t="t" r="r" b="b"/>
              <a:pathLst>
                <a:path w="30479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28955" y="27431"/>
                  </a:lnTo>
                  <a:lnTo>
                    <a:pt x="30479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4" name="object 434"/>
          <p:cNvSpPr txBox="1"/>
          <p:nvPr/>
        </p:nvSpPr>
        <p:spPr>
          <a:xfrm>
            <a:off x="4559171" y="2277871"/>
            <a:ext cx="970915" cy="19716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80454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00355" marR="423545" indent="73025">
              <a:lnSpc>
                <a:spcPct val="210000"/>
              </a:lnSpc>
              <a:spcBef>
                <a:spcPts val="56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  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5" name="object 435"/>
          <p:cNvSpPr txBox="1"/>
          <p:nvPr/>
        </p:nvSpPr>
        <p:spPr>
          <a:xfrm>
            <a:off x="4127879" y="452577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6" name="object 436"/>
          <p:cNvGrpSpPr/>
          <p:nvPr/>
        </p:nvGrpSpPr>
        <p:grpSpPr>
          <a:xfrm>
            <a:off x="2166990" y="3777996"/>
            <a:ext cx="4703445" cy="2243455"/>
            <a:chOff x="2166990" y="3777996"/>
            <a:chExt cx="4703445" cy="2243455"/>
          </a:xfrm>
        </p:grpSpPr>
        <p:sp>
          <p:nvSpPr>
            <p:cNvPr id="437" name="object 437"/>
            <p:cNvSpPr/>
            <p:nvPr/>
          </p:nvSpPr>
          <p:spPr>
            <a:xfrm>
              <a:off x="3758044" y="3778008"/>
              <a:ext cx="3112135" cy="805180"/>
            </a:xfrm>
            <a:custGeom>
              <a:avLst/>
              <a:gdLst/>
              <a:ahLst/>
              <a:cxnLst/>
              <a:rect l="l" t="t" r="r" b="b"/>
              <a:pathLst>
                <a:path w="3112134" h="805179">
                  <a:moveTo>
                    <a:pt x="3112008" y="787895"/>
                  </a:moveTo>
                  <a:lnTo>
                    <a:pt x="2796438" y="0"/>
                  </a:lnTo>
                  <a:lnTo>
                    <a:pt x="2768396" y="0"/>
                  </a:lnTo>
                  <a:lnTo>
                    <a:pt x="3079140" y="775868"/>
                  </a:lnTo>
                  <a:lnTo>
                    <a:pt x="4572" y="204203"/>
                  </a:lnTo>
                  <a:lnTo>
                    <a:pt x="0" y="228587"/>
                  </a:lnTo>
                  <a:lnTo>
                    <a:pt x="3098292" y="804659"/>
                  </a:lnTo>
                  <a:lnTo>
                    <a:pt x="3100628" y="792162"/>
                  </a:lnTo>
                  <a:lnTo>
                    <a:pt x="3112008" y="78789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138535" y="5827776"/>
              <a:ext cx="576580" cy="76200"/>
            </a:xfrm>
            <a:custGeom>
              <a:avLst/>
              <a:gdLst/>
              <a:ahLst/>
              <a:cxnLst/>
              <a:rect l="l" t="t" r="r" b="b"/>
              <a:pathLst>
                <a:path w="576579" h="76200">
                  <a:moveTo>
                    <a:pt x="102108" y="51816"/>
                  </a:moveTo>
                  <a:lnTo>
                    <a:pt x="102108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102108" y="51816"/>
                  </a:lnTo>
                  <a:close/>
                </a:path>
                <a:path w="576579" h="76200">
                  <a:moveTo>
                    <a:pt x="280416" y="51816"/>
                  </a:moveTo>
                  <a:lnTo>
                    <a:pt x="280416" y="25908"/>
                  </a:lnTo>
                  <a:lnTo>
                    <a:pt x="178308" y="25908"/>
                  </a:lnTo>
                  <a:lnTo>
                    <a:pt x="178308" y="51816"/>
                  </a:lnTo>
                  <a:lnTo>
                    <a:pt x="280416" y="51816"/>
                  </a:lnTo>
                  <a:close/>
                </a:path>
                <a:path w="576579" h="76200">
                  <a:moveTo>
                    <a:pt x="457200" y="51816"/>
                  </a:moveTo>
                  <a:lnTo>
                    <a:pt x="457200" y="25908"/>
                  </a:lnTo>
                  <a:lnTo>
                    <a:pt x="356616" y="25908"/>
                  </a:lnTo>
                  <a:lnTo>
                    <a:pt x="356616" y="51816"/>
                  </a:lnTo>
                  <a:lnTo>
                    <a:pt x="457200" y="51816"/>
                  </a:lnTo>
                  <a:close/>
                </a:path>
                <a:path w="576579" h="76200">
                  <a:moveTo>
                    <a:pt x="576072" y="38100"/>
                  </a:moveTo>
                  <a:lnTo>
                    <a:pt x="499872" y="0"/>
                  </a:lnTo>
                  <a:lnTo>
                    <a:pt x="499872" y="76200"/>
                  </a:lnTo>
                  <a:lnTo>
                    <a:pt x="57607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4841611" y="3782567"/>
              <a:ext cx="134112" cy="213360"/>
            </a:xfrm>
            <a:prstGeom prst="rect">
              <a:avLst/>
            </a:prstGeom>
            <a:blipFill>
              <a:blip r:embed="rId2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4193911" y="4273295"/>
              <a:ext cx="365760" cy="226060"/>
            </a:xfrm>
            <a:custGeom>
              <a:avLst/>
              <a:gdLst/>
              <a:ahLst/>
              <a:cxnLst/>
              <a:rect l="l" t="t" r="r" b="b"/>
              <a:pathLst>
                <a:path w="365760" h="226060">
                  <a:moveTo>
                    <a:pt x="365760" y="21336"/>
                  </a:moveTo>
                  <a:lnTo>
                    <a:pt x="352044" y="0"/>
                  </a:lnTo>
                  <a:lnTo>
                    <a:pt x="265176" y="51816"/>
                  </a:lnTo>
                  <a:lnTo>
                    <a:pt x="278892" y="73152"/>
                  </a:lnTo>
                  <a:lnTo>
                    <a:pt x="365760" y="21336"/>
                  </a:lnTo>
                  <a:close/>
                </a:path>
                <a:path w="365760" h="226060">
                  <a:moveTo>
                    <a:pt x="213360" y="112776"/>
                  </a:moveTo>
                  <a:lnTo>
                    <a:pt x="199644" y="91440"/>
                  </a:lnTo>
                  <a:lnTo>
                    <a:pt x="112776" y="143256"/>
                  </a:lnTo>
                  <a:lnTo>
                    <a:pt x="126492" y="164592"/>
                  </a:lnTo>
                  <a:lnTo>
                    <a:pt x="213360" y="112776"/>
                  </a:lnTo>
                  <a:close/>
                </a:path>
                <a:path w="365760" h="226060">
                  <a:moveTo>
                    <a:pt x="85344" y="219456"/>
                  </a:moveTo>
                  <a:lnTo>
                    <a:pt x="45720" y="153924"/>
                  </a:lnTo>
                  <a:lnTo>
                    <a:pt x="0" y="225552"/>
                  </a:lnTo>
                  <a:lnTo>
                    <a:pt x="85344" y="219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4526143" y="5797296"/>
              <a:ext cx="133778" cy="170688"/>
            </a:xfrm>
            <a:prstGeom prst="rect">
              <a:avLst/>
            </a:prstGeom>
            <a:blipFill>
              <a:blip r:embed="rId2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4350882" y="5559551"/>
              <a:ext cx="181355" cy="403859"/>
            </a:xfrm>
            <a:prstGeom prst="rect">
              <a:avLst/>
            </a:prstGeom>
            <a:blipFill>
              <a:blip r:embed="rId2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4532238" y="5625084"/>
              <a:ext cx="54525" cy="338327"/>
            </a:xfrm>
            <a:prstGeom prst="rect">
              <a:avLst/>
            </a:prstGeom>
            <a:blipFill>
              <a:blip r:embed="rId2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4356978" y="5534477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79">
                  <a:moveTo>
                    <a:pt x="224027" y="96702"/>
                  </a:moveTo>
                  <a:lnTo>
                    <a:pt x="224027" y="90606"/>
                  </a:lnTo>
                  <a:lnTo>
                    <a:pt x="185523" y="60912"/>
                  </a:lnTo>
                  <a:lnTo>
                    <a:pt x="143446" y="35933"/>
                  </a:lnTo>
                  <a:lnTo>
                    <a:pt x="98226" y="15811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lnTo>
                    <a:pt x="46243" y="42767"/>
                  </a:lnTo>
                  <a:lnTo>
                    <a:pt x="91058" y="63746"/>
                  </a:lnTo>
                  <a:lnTo>
                    <a:pt x="134159" y="87868"/>
                  </a:lnTo>
                  <a:lnTo>
                    <a:pt x="175259" y="114990"/>
                  </a:lnTo>
                  <a:lnTo>
                    <a:pt x="187309" y="119348"/>
                  </a:lnTo>
                  <a:lnTo>
                    <a:pt x="199643" y="118991"/>
                  </a:lnTo>
                  <a:lnTo>
                    <a:pt x="210835" y="114347"/>
                  </a:lnTo>
                  <a:lnTo>
                    <a:pt x="219455" y="105846"/>
                  </a:lnTo>
                  <a:lnTo>
                    <a:pt x="222503" y="101274"/>
                  </a:lnTo>
                  <a:lnTo>
                    <a:pt x="224027" y="96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4356978" y="5534477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79">
                  <a:moveTo>
                    <a:pt x="0" y="25074"/>
                  </a:moveTo>
                  <a:lnTo>
                    <a:pt x="46243" y="42767"/>
                  </a:lnTo>
                  <a:lnTo>
                    <a:pt x="91058" y="63746"/>
                  </a:lnTo>
                  <a:lnTo>
                    <a:pt x="134159" y="87868"/>
                  </a:lnTo>
                  <a:lnTo>
                    <a:pt x="175259" y="114990"/>
                  </a:lnTo>
                  <a:lnTo>
                    <a:pt x="187309" y="119348"/>
                  </a:lnTo>
                  <a:lnTo>
                    <a:pt x="222503" y="101274"/>
                  </a:lnTo>
                  <a:lnTo>
                    <a:pt x="224027" y="96702"/>
                  </a:lnTo>
                  <a:lnTo>
                    <a:pt x="224027" y="90606"/>
                  </a:lnTo>
                  <a:lnTo>
                    <a:pt x="185523" y="60912"/>
                  </a:lnTo>
                  <a:lnTo>
                    <a:pt x="143446" y="35933"/>
                  </a:lnTo>
                  <a:lnTo>
                    <a:pt x="98226" y="15811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4393570" y="5605271"/>
              <a:ext cx="117332" cy="156971"/>
            </a:xfrm>
            <a:prstGeom prst="rect">
              <a:avLst/>
            </a:prstGeom>
            <a:blipFill>
              <a:blip r:embed="rId2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4384410" y="5600699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10667" y="97535"/>
                  </a:moveTo>
                  <a:lnTo>
                    <a:pt x="126491" y="161543"/>
                  </a:lnTo>
                  <a:lnTo>
                    <a:pt x="126491" y="167639"/>
                  </a:lnTo>
                  <a:lnTo>
                    <a:pt x="126491" y="70103"/>
                  </a:lnTo>
                  <a:lnTo>
                    <a:pt x="0" y="0"/>
                  </a:lnTo>
                  <a:lnTo>
                    <a:pt x="9143" y="4571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385934" y="5611367"/>
              <a:ext cx="117475" cy="152400"/>
            </a:xfrm>
            <a:custGeom>
              <a:avLst/>
              <a:gdLst/>
              <a:ahLst/>
              <a:cxnLst/>
              <a:rect l="l" t="t" r="r" b="b"/>
              <a:pathLst>
                <a:path w="117475" h="152400">
                  <a:moveTo>
                    <a:pt x="117347" y="152399"/>
                  </a:moveTo>
                  <a:lnTo>
                    <a:pt x="0" y="88391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4436242" y="5609843"/>
              <a:ext cx="27416" cy="18287"/>
            </a:xfrm>
            <a:prstGeom prst="rect">
              <a:avLst/>
            </a:prstGeom>
            <a:blipFill>
              <a:blip r:embed="rId2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4434702" y="5608319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287" y="4571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19811"/>
                  </a:lnTo>
                  <a:lnTo>
                    <a:pt x="25907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436242" y="5894831"/>
              <a:ext cx="27416" cy="18287"/>
            </a:xfrm>
            <a:prstGeom prst="rect">
              <a:avLst/>
            </a:prstGeom>
            <a:blipFill>
              <a:blip r:embed="rId2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434702" y="5893307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287" y="4571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5239"/>
                  </a:lnTo>
                  <a:lnTo>
                    <a:pt x="19811" y="19811"/>
                  </a:lnTo>
                  <a:lnTo>
                    <a:pt x="25907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390506" y="5451348"/>
              <a:ext cx="30479" cy="18287"/>
            </a:xfrm>
            <a:prstGeom prst="rect">
              <a:avLst/>
            </a:prstGeom>
            <a:blipFill>
              <a:blip r:embed="rId2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390506" y="5451347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5239"/>
                  </a:lnTo>
                  <a:lnTo>
                    <a:pt x="22859" y="18287"/>
                  </a:lnTo>
                  <a:lnTo>
                    <a:pt x="15239" y="18287"/>
                  </a:lnTo>
                  <a:lnTo>
                    <a:pt x="6095" y="18287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387458" y="5460492"/>
              <a:ext cx="35051" cy="105536"/>
            </a:xfrm>
            <a:prstGeom prst="rect">
              <a:avLst/>
            </a:prstGeom>
            <a:blipFill>
              <a:blip r:embed="rId2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387458" y="5460491"/>
              <a:ext cx="35560" cy="106045"/>
            </a:xfrm>
            <a:custGeom>
              <a:avLst/>
              <a:gdLst/>
              <a:ahLst/>
              <a:cxnLst/>
              <a:rect l="l" t="t" r="r" b="b"/>
              <a:pathLst>
                <a:path w="35560" h="106045">
                  <a:moveTo>
                    <a:pt x="0" y="97535"/>
                  </a:moveTo>
                  <a:lnTo>
                    <a:pt x="5810" y="102965"/>
                  </a:lnTo>
                  <a:lnTo>
                    <a:pt x="13334" y="105536"/>
                  </a:lnTo>
                  <a:lnTo>
                    <a:pt x="21431" y="105251"/>
                  </a:lnTo>
                  <a:lnTo>
                    <a:pt x="28955" y="102107"/>
                  </a:lnTo>
                  <a:lnTo>
                    <a:pt x="32003" y="100583"/>
                  </a:lnTo>
                  <a:lnTo>
                    <a:pt x="33527" y="99059"/>
                  </a:lnTo>
                  <a:lnTo>
                    <a:pt x="35051" y="97535"/>
                  </a:lnTo>
                  <a:lnTo>
                    <a:pt x="35051" y="0"/>
                  </a:lnTo>
                  <a:lnTo>
                    <a:pt x="29456" y="5691"/>
                  </a:lnTo>
                  <a:lnTo>
                    <a:pt x="22288" y="8953"/>
                  </a:lnTo>
                  <a:lnTo>
                    <a:pt x="14263" y="9644"/>
                  </a:lnTo>
                  <a:lnTo>
                    <a:pt x="6095" y="7619"/>
                  </a:lnTo>
                  <a:lnTo>
                    <a:pt x="4571" y="6095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352858" y="5451347"/>
              <a:ext cx="235585" cy="513715"/>
            </a:xfrm>
            <a:custGeom>
              <a:avLst/>
              <a:gdLst/>
              <a:ahLst/>
              <a:cxnLst/>
              <a:rect l="l" t="t" r="r" b="b"/>
              <a:pathLst>
                <a:path w="235585" h="513714">
                  <a:moveTo>
                    <a:pt x="20884" y="432815"/>
                  </a:moveTo>
                  <a:lnTo>
                    <a:pt x="23980" y="440269"/>
                  </a:lnTo>
                  <a:lnTo>
                    <a:pt x="28504" y="446722"/>
                  </a:lnTo>
                  <a:lnTo>
                    <a:pt x="34171" y="452318"/>
                  </a:lnTo>
                  <a:lnTo>
                    <a:pt x="40696" y="457199"/>
                  </a:lnTo>
                  <a:lnTo>
                    <a:pt x="64723" y="470011"/>
                  </a:lnTo>
                  <a:lnTo>
                    <a:pt x="88892" y="483107"/>
                  </a:lnTo>
                  <a:lnTo>
                    <a:pt x="113348" y="496204"/>
                  </a:lnTo>
                  <a:lnTo>
                    <a:pt x="138232" y="509015"/>
                  </a:lnTo>
                  <a:lnTo>
                    <a:pt x="160663" y="513707"/>
                  </a:lnTo>
                  <a:lnTo>
                    <a:pt x="182809" y="509968"/>
                  </a:lnTo>
                  <a:lnTo>
                    <a:pt x="215956" y="480059"/>
                  </a:lnTo>
                  <a:lnTo>
                    <a:pt x="223971" y="429648"/>
                  </a:lnTo>
                  <a:lnTo>
                    <a:pt x="229785" y="379024"/>
                  </a:lnTo>
                  <a:lnTo>
                    <a:pt x="233482" y="328231"/>
                  </a:lnTo>
                  <a:lnTo>
                    <a:pt x="235147" y="277311"/>
                  </a:lnTo>
                  <a:lnTo>
                    <a:pt x="234865" y="226306"/>
                  </a:lnTo>
                  <a:lnTo>
                    <a:pt x="232720" y="175259"/>
                  </a:lnTo>
                  <a:lnTo>
                    <a:pt x="197025" y="147327"/>
                  </a:lnTo>
                  <a:lnTo>
                    <a:pt x="158615" y="123253"/>
                  </a:lnTo>
                  <a:lnTo>
                    <a:pt x="117634" y="103465"/>
                  </a:lnTo>
                  <a:lnTo>
                    <a:pt x="74224" y="88391"/>
                  </a:lnTo>
                  <a:lnTo>
                    <a:pt x="74224" y="71246"/>
                  </a:lnTo>
                  <a:lnTo>
                    <a:pt x="74224" y="54101"/>
                  </a:lnTo>
                  <a:lnTo>
                    <a:pt x="74224" y="36956"/>
                  </a:lnTo>
                  <a:lnTo>
                    <a:pt x="74224" y="19811"/>
                  </a:lnTo>
                  <a:lnTo>
                    <a:pt x="71462" y="11358"/>
                  </a:lnTo>
                  <a:lnTo>
                    <a:pt x="65842" y="4762"/>
                  </a:lnTo>
                  <a:lnTo>
                    <a:pt x="57936" y="738"/>
                  </a:lnTo>
                  <a:lnTo>
                    <a:pt x="48316" y="0"/>
                  </a:lnTo>
                  <a:lnTo>
                    <a:pt x="39172" y="1523"/>
                  </a:lnTo>
                  <a:lnTo>
                    <a:pt x="28694" y="51244"/>
                  </a:lnTo>
                  <a:lnTo>
                    <a:pt x="28504" y="86867"/>
                  </a:lnTo>
                  <a:lnTo>
                    <a:pt x="20836" y="89987"/>
                  </a:lnTo>
                  <a:lnTo>
                    <a:pt x="811" y="162411"/>
                  </a:lnTo>
                  <a:lnTo>
                    <a:pt x="0" y="216746"/>
                  </a:lnTo>
                  <a:lnTo>
                    <a:pt x="1643" y="271081"/>
                  </a:lnTo>
                  <a:lnTo>
                    <a:pt x="5700" y="325289"/>
                  </a:lnTo>
                  <a:lnTo>
                    <a:pt x="12128" y="379243"/>
                  </a:lnTo>
                  <a:lnTo>
                    <a:pt x="20884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396618" y="5739383"/>
              <a:ext cx="25892" cy="28955"/>
            </a:xfrm>
            <a:prstGeom prst="rect">
              <a:avLst/>
            </a:prstGeom>
            <a:blipFill>
              <a:blip r:embed="rId2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394088" y="5736869"/>
              <a:ext cx="61950" cy="51282"/>
            </a:xfrm>
            <a:prstGeom prst="rect">
              <a:avLst/>
            </a:prstGeom>
            <a:blipFill>
              <a:blip r:embed="rId2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429140" y="5756681"/>
              <a:ext cx="63474" cy="51282"/>
            </a:xfrm>
            <a:prstGeom prst="rect">
              <a:avLst/>
            </a:prstGeom>
            <a:blipFill>
              <a:blip r:embed="rId2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4465182" y="5777483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9143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5907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396618" y="5779007"/>
              <a:ext cx="25892" cy="28955"/>
            </a:xfrm>
            <a:prstGeom prst="rect">
              <a:avLst/>
            </a:prstGeom>
            <a:blipFill>
              <a:blip r:embed="rId2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394088" y="5776493"/>
              <a:ext cx="61950" cy="51282"/>
            </a:xfrm>
            <a:prstGeom prst="rect">
              <a:avLst/>
            </a:prstGeom>
            <a:blipFill>
              <a:blip r:embed="rId2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429140" y="5796305"/>
              <a:ext cx="63474" cy="51282"/>
            </a:xfrm>
            <a:prstGeom prst="rect">
              <a:avLst/>
            </a:prstGeom>
            <a:blipFill>
              <a:blip r:embed="rId2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4465182" y="5817107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9143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4383"/>
                  </a:lnTo>
                  <a:lnTo>
                    <a:pt x="28955" y="16763"/>
                  </a:lnTo>
                  <a:lnTo>
                    <a:pt x="25907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4396618" y="5820155"/>
              <a:ext cx="25892" cy="27431"/>
            </a:xfrm>
            <a:prstGeom prst="rect">
              <a:avLst/>
            </a:prstGeom>
            <a:blipFill>
              <a:blip r:embed="rId2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4394088" y="5817641"/>
              <a:ext cx="61950" cy="49758"/>
            </a:xfrm>
            <a:prstGeom prst="rect">
              <a:avLst/>
            </a:prstGeom>
            <a:blipFill>
              <a:blip r:embed="rId2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4429140" y="5835929"/>
              <a:ext cx="63474" cy="51282"/>
            </a:xfrm>
            <a:prstGeom prst="rect">
              <a:avLst/>
            </a:prstGeom>
            <a:blipFill>
              <a:blip r:embed="rId2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4465182" y="5856731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4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30479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2217280" y="5388876"/>
              <a:ext cx="350520" cy="632460"/>
            </a:xfrm>
            <a:custGeom>
              <a:avLst/>
              <a:gdLst/>
              <a:ahLst/>
              <a:cxnLst/>
              <a:rect l="l" t="t" r="r" b="b"/>
              <a:pathLst>
                <a:path w="350519" h="632460">
                  <a:moveTo>
                    <a:pt x="350520" y="632460"/>
                  </a:moveTo>
                  <a:lnTo>
                    <a:pt x="320624" y="524586"/>
                  </a:lnTo>
                  <a:lnTo>
                    <a:pt x="320624" y="600786"/>
                  </a:lnTo>
                  <a:lnTo>
                    <a:pt x="317906" y="598436"/>
                  </a:lnTo>
                  <a:lnTo>
                    <a:pt x="317906" y="614172"/>
                  </a:lnTo>
                  <a:lnTo>
                    <a:pt x="32600" y="614172"/>
                  </a:lnTo>
                  <a:lnTo>
                    <a:pt x="175260" y="490753"/>
                  </a:lnTo>
                  <a:lnTo>
                    <a:pt x="317906" y="614172"/>
                  </a:lnTo>
                  <a:lnTo>
                    <a:pt x="317906" y="598436"/>
                  </a:lnTo>
                  <a:lnTo>
                    <a:pt x="184353" y="482892"/>
                  </a:lnTo>
                  <a:lnTo>
                    <a:pt x="268300" y="410248"/>
                  </a:lnTo>
                  <a:lnTo>
                    <a:pt x="320624" y="600786"/>
                  </a:lnTo>
                  <a:lnTo>
                    <a:pt x="320624" y="524586"/>
                  </a:lnTo>
                  <a:lnTo>
                    <a:pt x="284949" y="395859"/>
                  </a:lnTo>
                  <a:lnTo>
                    <a:pt x="288036" y="393179"/>
                  </a:lnTo>
                  <a:lnTo>
                    <a:pt x="282740" y="387896"/>
                  </a:lnTo>
                  <a:lnTo>
                    <a:pt x="264541" y="322224"/>
                  </a:lnTo>
                  <a:lnTo>
                    <a:pt x="264541" y="396532"/>
                  </a:lnTo>
                  <a:lnTo>
                    <a:pt x="174790" y="474611"/>
                  </a:lnTo>
                  <a:lnTo>
                    <a:pt x="165722" y="466775"/>
                  </a:lnTo>
                  <a:lnTo>
                    <a:pt x="165722" y="482511"/>
                  </a:lnTo>
                  <a:lnTo>
                    <a:pt x="29908" y="600671"/>
                  </a:lnTo>
                  <a:lnTo>
                    <a:pt x="82194" y="410248"/>
                  </a:lnTo>
                  <a:lnTo>
                    <a:pt x="165722" y="482511"/>
                  </a:lnTo>
                  <a:lnTo>
                    <a:pt x="165722" y="466775"/>
                  </a:lnTo>
                  <a:lnTo>
                    <a:pt x="85686" y="397535"/>
                  </a:lnTo>
                  <a:lnTo>
                    <a:pt x="121920" y="265620"/>
                  </a:lnTo>
                  <a:lnTo>
                    <a:pt x="121920" y="277355"/>
                  </a:lnTo>
                  <a:lnTo>
                    <a:pt x="230124" y="277355"/>
                  </a:lnTo>
                  <a:lnTo>
                    <a:pt x="230124" y="271195"/>
                  </a:lnTo>
                  <a:lnTo>
                    <a:pt x="264541" y="396532"/>
                  </a:lnTo>
                  <a:lnTo>
                    <a:pt x="264541" y="322224"/>
                  </a:lnTo>
                  <a:lnTo>
                    <a:pt x="228041" y="190500"/>
                  </a:lnTo>
                  <a:lnTo>
                    <a:pt x="228041" y="263639"/>
                  </a:lnTo>
                  <a:lnTo>
                    <a:pt x="122453" y="263639"/>
                  </a:lnTo>
                  <a:lnTo>
                    <a:pt x="166116" y="104686"/>
                  </a:lnTo>
                  <a:lnTo>
                    <a:pt x="175260" y="71386"/>
                  </a:lnTo>
                  <a:lnTo>
                    <a:pt x="184404" y="104686"/>
                  </a:lnTo>
                  <a:lnTo>
                    <a:pt x="228041" y="263639"/>
                  </a:lnTo>
                  <a:lnTo>
                    <a:pt x="228041" y="190500"/>
                  </a:lnTo>
                  <a:lnTo>
                    <a:pt x="175260" y="0"/>
                  </a:lnTo>
                  <a:lnTo>
                    <a:pt x="68199" y="386308"/>
                  </a:lnTo>
                  <a:lnTo>
                    <a:pt x="62484" y="393179"/>
                  </a:lnTo>
                  <a:lnTo>
                    <a:pt x="65557" y="395859"/>
                  </a:lnTo>
                  <a:lnTo>
                    <a:pt x="0" y="632460"/>
                  </a:lnTo>
                  <a:lnTo>
                    <a:pt x="12192" y="632460"/>
                  </a:lnTo>
                  <a:lnTo>
                    <a:pt x="336804" y="632460"/>
                  </a:lnTo>
                  <a:lnTo>
                    <a:pt x="350520" y="632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2279766" y="5654039"/>
              <a:ext cx="225551" cy="128015"/>
            </a:xfrm>
            <a:prstGeom prst="rect">
              <a:avLst/>
            </a:prstGeom>
            <a:blipFill>
              <a:blip r:embed="rId2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2166990" y="5355336"/>
              <a:ext cx="451484" cy="195580"/>
            </a:xfrm>
            <a:custGeom>
              <a:avLst/>
              <a:gdLst/>
              <a:ahLst/>
              <a:cxnLst/>
              <a:rect l="l" t="t" r="r" b="b"/>
              <a:pathLst>
                <a:path w="451485" h="195579">
                  <a:moveTo>
                    <a:pt x="1524" y="108204"/>
                  </a:moveTo>
                  <a:lnTo>
                    <a:pt x="1524" y="86868"/>
                  </a:lnTo>
                  <a:lnTo>
                    <a:pt x="0" y="96012"/>
                  </a:lnTo>
                  <a:lnTo>
                    <a:pt x="0" y="99060"/>
                  </a:lnTo>
                  <a:lnTo>
                    <a:pt x="1524" y="108204"/>
                  </a:lnTo>
                  <a:close/>
                </a:path>
                <a:path w="451485" h="195579">
                  <a:moveTo>
                    <a:pt x="445008" y="120396"/>
                  </a:moveTo>
                  <a:lnTo>
                    <a:pt x="445008" y="74676"/>
                  </a:lnTo>
                  <a:lnTo>
                    <a:pt x="440436" y="65532"/>
                  </a:lnTo>
                  <a:lnTo>
                    <a:pt x="438912" y="65532"/>
                  </a:lnTo>
                  <a:lnTo>
                    <a:pt x="431292" y="56388"/>
                  </a:lnTo>
                  <a:lnTo>
                    <a:pt x="396240" y="32004"/>
                  </a:lnTo>
                  <a:lnTo>
                    <a:pt x="348996" y="15240"/>
                  </a:lnTo>
                  <a:lnTo>
                    <a:pt x="310896" y="6096"/>
                  </a:lnTo>
                  <a:lnTo>
                    <a:pt x="291084" y="4572"/>
                  </a:lnTo>
                  <a:lnTo>
                    <a:pt x="269748" y="1524"/>
                  </a:lnTo>
                  <a:lnTo>
                    <a:pt x="248412" y="0"/>
                  </a:lnTo>
                  <a:lnTo>
                    <a:pt x="202692" y="0"/>
                  </a:lnTo>
                  <a:lnTo>
                    <a:pt x="160020" y="4572"/>
                  </a:lnTo>
                  <a:lnTo>
                    <a:pt x="120396" y="10668"/>
                  </a:lnTo>
                  <a:lnTo>
                    <a:pt x="68580" y="25908"/>
                  </a:lnTo>
                  <a:lnTo>
                    <a:pt x="54864" y="33528"/>
                  </a:lnTo>
                  <a:lnTo>
                    <a:pt x="41148" y="39624"/>
                  </a:lnTo>
                  <a:lnTo>
                    <a:pt x="28956" y="48768"/>
                  </a:lnTo>
                  <a:lnTo>
                    <a:pt x="19812" y="56388"/>
                  </a:lnTo>
                  <a:lnTo>
                    <a:pt x="12192" y="65532"/>
                  </a:lnTo>
                  <a:lnTo>
                    <a:pt x="10668" y="65532"/>
                  </a:lnTo>
                  <a:lnTo>
                    <a:pt x="6096" y="74676"/>
                  </a:lnTo>
                  <a:lnTo>
                    <a:pt x="4572" y="76200"/>
                  </a:lnTo>
                  <a:lnTo>
                    <a:pt x="1524" y="85344"/>
                  </a:lnTo>
                  <a:lnTo>
                    <a:pt x="1524" y="109728"/>
                  </a:lnTo>
                  <a:lnTo>
                    <a:pt x="4572" y="118872"/>
                  </a:lnTo>
                  <a:lnTo>
                    <a:pt x="6096" y="120396"/>
                  </a:lnTo>
                  <a:lnTo>
                    <a:pt x="10668" y="129540"/>
                  </a:lnTo>
                  <a:lnTo>
                    <a:pt x="12192" y="129540"/>
                  </a:lnTo>
                  <a:lnTo>
                    <a:pt x="18288" y="136855"/>
                  </a:lnTo>
                  <a:lnTo>
                    <a:pt x="18288" y="96012"/>
                  </a:lnTo>
                  <a:lnTo>
                    <a:pt x="18542" y="97536"/>
                  </a:lnTo>
                  <a:lnTo>
                    <a:pt x="19812" y="89916"/>
                  </a:lnTo>
                  <a:lnTo>
                    <a:pt x="19812" y="91440"/>
                  </a:lnTo>
                  <a:lnTo>
                    <a:pt x="21336" y="87630"/>
                  </a:lnTo>
                  <a:lnTo>
                    <a:pt x="21336" y="85344"/>
                  </a:lnTo>
                  <a:lnTo>
                    <a:pt x="25908" y="78486"/>
                  </a:lnTo>
                  <a:lnTo>
                    <a:pt x="25908" y="77724"/>
                  </a:lnTo>
                  <a:lnTo>
                    <a:pt x="41148" y="62484"/>
                  </a:lnTo>
                  <a:lnTo>
                    <a:pt x="76200" y="44196"/>
                  </a:lnTo>
                  <a:lnTo>
                    <a:pt x="124968" y="28956"/>
                  </a:lnTo>
                  <a:lnTo>
                    <a:pt x="182880" y="19812"/>
                  </a:lnTo>
                  <a:lnTo>
                    <a:pt x="204216" y="19812"/>
                  </a:lnTo>
                  <a:lnTo>
                    <a:pt x="225552" y="18288"/>
                  </a:lnTo>
                  <a:lnTo>
                    <a:pt x="269748" y="21453"/>
                  </a:lnTo>
                  <a:lnTo>
                    <a:pt x="307848" y="25908"/>
                  </a:lnTo>
                  <a:lnTo>
                    <a:pt x="359664" y="38100"/>
                  </a:lnTo>
                  <a:lnTo>
                    <a:pt x="399288" y="56388"/>
                  </a:lnTo>
                  <a:lnTo>
                    <a:pt x="425196" y="77724"/>
                  </a:lnTo>
                  <a:lnTo>
                    <a:pt x="425196" y="79248"/>
                  </a:lnTo>
                  <a:lnTo>
                    <a:pt x="428244" y="85344"/>
                  </a:lnTo>
                  <a:lnTo>
                    <a:pt x="428244" y="83820"/>
                  </a:lnTo>
                  <a:lnTo>
                    <a:pt x="431292" y="91440"/>
                  </a:lnTo>
                  <a:lnTo>
                    <a:pt x="431292" y="138684"/>
                  </a:lnTo>
                  <a:lnTo>
                    <a:pt x="438912" y="129540"/>
                  </a:lnTo>
                  <a:lnTo>
                    <a:pt x="440436" y="129540"/>
                  </a:lnTo>
                  <a:lnTo>
                    <a:pt x="445008" y="120396"/>
                  </a:lnTo>
                  <a:close/>
                </a:path>
                <a:path w="451485" h="195579">
                  <a:moveTo>
                    <a:pt x="18542" y="97536"/>
                  </a:moveTo>
                  <a:lnTo>
                    <a:pt x="18288" y="96012"/>
                  </a:lnTo>
                  <a:lnTo>
                    <a:pt x="18288" y="99060"/>
                  </a:lnTo>
                  <a:lnTo>
                    <a:pt x="18542" y="97536"/>
                  </a:lnTo>
                  <a:close/>
                </a:path>
                <a:path w="451485" h="195579">
                  <a:moveTo>
                    <a:pt x="22352" y="111252"/>
                  </a:moveTo>
                  <a:lnTo>
                    <a:pt x="19812" y="103632"/>
                  </a:lnTo>
                  <a:lnTo>
                    <a:pt x="19812" y="105156"/>
                  </a:lnTo>
                  <a:lnTo>
                    <a:pt x="18542" y="97536"/>
                  </a:lnTo>
                  <a:lnTo>
                    <a:pt x="18288" y="99060"/>
                  </a:lnTo>
                  <a:lnTo>
                    <a:pt x="18288" y="136855"/>
                  </a:lnTo>
                  <a:lnTo>
                    <a:pt x="19812" y="138684"/>
                  </a:lnTo>
                  <a:lnTo>
                    <a:pt x="21336" y="139990"/>
                  </a:lnTo>
                  <a:lnTo>
                    <a:pt x="21336" y="109728"/>
                  </a:lnTo>
                  <a:lnTo>
                    <a:pt x="22352" y="111252"/>
                  </a:lnTo>
                  <a:close/>
                </a:path>
                <a:path w="451485" h="195579">
                  <a:moveTo>
                    <a:pt x="22860" y="83820"/>
                  </a:moveTo>
                  <a:lnTo>
                    <a:pt x="21336" y="85344"/>
                  </a:lnTo>
                  <a:lnTo>
                    <a:pt x="21336" y="87630"/>
                  </a:lnTo>
                  <a:lnTo>
                    <a:pt x="22860" y="83820"/>
                  </a:lnTo>
                  <a:close/>
                </a:path>
                <a:path w="451485" h="195579">
                  <a:moveTo>
                    <a:pt x="22860" y="112776"/>
                  </a:moveTo>
                  <a:lnTo>
                    <a:pt x="22352" y="111252"/>
                  </a:lnTo>
                  <a:lnTo>
                    <a:pt x="21336" y="109728"/>
                  </a:lnTo>
                  <a:lnTo>
                    <a:pt x="22860" y="112776"/>
                  </a:lnTo>
                  <a:close/>
                </a:path>
                <a:path w="451485" h="195579">
                  <a:moveTo>
                    <a:pt x="22860" y="141296"/>
                  </a:moveTo>
                  <a:lnTo>
                    <a:pt x="22860" y="112776"/>
                  </a:lnTo>
                  <a:lnTo>
                    <a:pt x="21336" y="109728"/>
                  </a:lnTo>
                  <a:lnTo>
                    <a:pt x="21336" y="139990"/>
                  </a:lnTo>
                  <a:lnTo>
                    <a:pt x="22860" y="141296"/>
                  </a:lnTo>
                  <a:close/>
                </a:path>
                <a:path w="451485" h="195579">
                  <a:moveTo>
                    <a:pt x="27432" y="118872"/>
                  </a:moveTo>
                  <a:lnTo>
                    <a:pt x="22352" y="111252"/>
                  </a:lnTo>
                  <a:lnTo>
                    <a:pt x="22860" y="112776"/>
                  </a:lnTo>
                  <a:lnTo>
                    <a:pt x="22860" y="141296"/>
                  </a:lnTo>
                  <a:lnTo>
                    <a:pt x="25908" y="143909"/>
                  </a:lnTo>
                  <a:lnTo>
                    <a:pt x="25908" y="117348"/>
                  </a:lnTo>
                  <a:lnTo>
                    <a:pt x="27432" y="118872"/>
                  </a:lnTo>
                  <a:close/>
                </a:path>
                <a:path w="451485" h="195579">
                  <a:moveTo>
                    <a:pt x="27432" y="76200"/>
                  </a:moveTo>
                  <a:lnTo>
                    <a:pt x="25908" y="77724"/>
                  </a:lnTo>
                  <a:lnTo>
                    <a:pt x="25908" y="78486"/>
                  </a:lnTo>
                  <a:lnTo>
                    <a:pt x="27432" y="76200"/>
                  </a:lnTo>
                  <a:close/>
                </a:path>
                <a:path w="451485" h="195579">
                  <a:moveTo>
                    <a:pt x="425196" y="143764"/>
                  </a:moveTo>
                  <a:lnTo>
                    <a:pt x="425196" y="117348"/>
                  </a:lnTo>
                  <a:lnTo>
                    <a:pt x="417576" y="124968"/>
                  </a:lnTo>
                  <a:lnTo>
                    <a:pt x="408432" y="132588"/>
                  </a:lnTo>
                  <a:lnTo>
                    <a:pt x="374904" y="150876"/>
                  </a:lnTo>
                  <a:lnTo>
                    <a:pt x="326136" y="166116"/>
                  </a:lnTo>
                  <a:lnTo>
                    <a:pt x="268224" y="175260"/>
                  </a:lnTo>
                  <a:lnTo>
                    <a:pt x="246888" y="175260"/>
                  </a:lnTo>
                  <a:lnTo>
                    <a:pt x="225552" y="176784"/>
                  </a:lnTo>
                  <a:lnTo>
                    <a:pt x="204216" y="175260"/>
                  </a:lnTo>
                  <a:lnTo>
                    <a:pt x="182880" y="175260"/>
                  </a:lnTo>
                  <a:lnTo>
                    <a:pt x="143256" y="169164"/>
                  </a:lnTo>
                  <a:lnTo>
                    <a:pt x="91440" y="156972"/>
                  </a:lnTo>
                  <a:lnTo>
                    <a:pt x="50292" y="138684"/>
                  </a:lnTo>
                  <a:lnTo>
                    <a:pt x="41148" y="131064"/>
                  </a:lnTo>
                  <a:lnTo>
                    <a:pt x="32004" y="124968"/>
                  </a:lnTo>
                  <a:lnTo>
                    <a:pt x="25908" y="117348"/>
                  </a:lnTo>
                  <a:lnTo>
                    <a:pt x="25908" y="143909"/>
                  </a:lnTo>
                  <a:lnTo>
                    <a:pt x="85344" y="175260"/>
                  </a:lnTo>
                  <a:lnTo>
                    <a:pt x="140208" y="188976"/>
                  </a:lnTo>
                  <a:lnTo>
                    <a:pt x="202692" y="195072"/>
                  </a:lnTo>
                  <a:lnTo>
                    <a:pt x="248412" y="195072"/>
                  </a:lnTo>
                  <a:lnTo>
                    <a:pt x="291084" y="192024"/>
                  </a:lnTo>
                  <a:lnTo>
                    <a:pt x="330708" y="184404"/>
                  </a:lnTo>
                  <a:lnTo>
                    <a:pt x="382524" y="169164"/>
                  </a:lnTo>
                  <a:lnTo>
                    <a:pt x="396240" y="161544"/>
                  </a:lnTo>
                  <a:lnTo>
                    <a:pt x="409956" y="155448"/>
                  </a:lnTo>
                  <a:lnTo>
                    <a:pt x="422148" y="146304"/>
                  </a:lnTo>
                  <a:lnTo>
                    <a:pt x="425196" y="143764"/>
                  </a:lnTo>
                  <a:close/>
                </a:path>
                <a:path w="451485" h="195579">
                  <a:moveTo>
                    <a:pt x="425196" y="79248"/>
                  </a:moveTo>
                  <a:lnTo>
                    <a:pt x="425196" y="77724"/>
                  </a:lnTo>
                  <a:lnTo>
                    <a:pt x="423672" y="76200"/>
                  </a:lnTo>
                  <a:lnTo>
                    <a:pt x="425196" y="79248"/>
                  </a:lnTo>
                  <a:close/>
                </a:path>
                <a:path w="451485" h="195579">
                  <a:moveTo>
                    <a:pt x="431292" y="138684"/>
                  </a:moveTo>
                  <a:lnTo>
                    <a:pt x="431292" y="103632"/>
                  </a:lnTo>
                  <a:lnTo>
                    <a:pt x="428244" y="112776"/>
                  </a:lnTo>
                  <a:lnTo>
                    <a:pt x="428244" y="109728"/>
                  </a:lnTo>
                  <a:lnTo>
                    <a:pt x="423672" y="118872"/>
                  </a:lnTo>
                  <a:lnTo>
                    <a:pt x="425196" y="117348"/>
                  </a:lnTo>
                  <a:lnTo>
                    <a:pt x="425196" y="143764"/>
                  </a:lnTo>
                  <a:lnTo>
                    <a:pt x="431292" y="138684"/>
                  </a:lnTo>
                  <a:close/>
                </a:path>
                <a:path w="451485" h="195579">
                  <a:moveTo>
                    <a:pt x="449580" y="109728"/>
                  </a:moveTo>
                  <a:lnTo>
                    <a:pt x="449580" y="85344"/>
                  </a:lnTo>
                  <a:lnTo>
                    <a:pt x="446532" y="76200"/>
                  </a:lnTo>
                  <a:lnTo>
                    <a:pt x="445008" y="76200"/>
                  </a:lnTo>
                  <a:lnTo>
                    <a:pt x="445008" y="118872"/>
                  </a:lnTo>
                  <a:lnTo>
                    <a:pt x="446532" y="118872"/>
                  </a:lnTo>
                  <a:lnTo>
                    <a:pt x="449580" y="109728"/>
                  </a:lnTo>
                  <a:close/>
                </a:path>
                <a:path w="451485" h="195579">
                  <a:moveTo>
                    <a:pt x="451104" y="99060"/>
                  </a:moveTo>
                  <a:lnTo>
                    <a:pt x="451104" y="96012"/>
                  </a:lnTo>
                  <a:lnTo>
                    <a:pt x="449580" y="86868"/>
                  </a:lnTo>
                  <a:lnTo>
                    <a:pt x="449580" y="108204"/>
                  </a:lnTo>
                  <a:lnTo>
                    <a:pt x="451104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3" name="object 473"/>
          <p:cNvSpPr txBox="1"/>
          <p:nvPr/>
        </p:nvSpPr>
        <p:spPr>
          <a:xfrm>
            <a:off x="7079866" y="5749541"/>
            <a:ext cx="214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MCN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6" name="object 4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74" name="object 474"/>
          <p:cNvSpPr txBox="1"/>
          <p:nvPr/>
        </p:nvSpPr>
        <p:spPr>
          <a:xfrm>
            <a:off x="2614547" y="5677913"/>
            <a:ext cx="3885565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1850" algn="l"/>
              </a:tabLst>
            </a:pPr>
            <a:r>
              <a:rPr sz="1800" spc="-5" dirty="0">
                <a:latin typeface="Arial"/>
                <a:cs typeface="Arial"/>
              </a:rPr>
              <a:t>Base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Station	Mobile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Arial"/>
              <a:cs typeface="Arial"/>
            </a:endParaRPr>
          </a:p>
          <a:p>
            <a:pPr marL="8782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Figure 5.6. MCN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architecture.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782821"/>
            <a:ext cx="753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Issues </a:t>
            </a:r>
            <a:r>
              <a:rPr dirty="0"/>
              <a:t>in Ad </a:t>
            </a:r>
            <a:r>
              <a:rPr spc="-5" dirty="0"/>
              <a:t>Hoc </a:t>
            </a:r>
            <a:r>
              <a:rPr spc="-10" dirty="0"/>
              <a:t>Wireless</a:t>
            </a:r>
            <a:r>
              <a:rPr spc="-7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04" y="1758790"/>
            <a:ext cx="7922896" cy="357854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Medium </a:t>
            </a:r>
            <a:r>
              <a:rPr sz="3200" dirty="0">
                <a:latin typeface="Carlito"/>
                <a:cs typeface="Carlito"/>
              </a:rPr>
              <a:t>access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scheme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Routing, Multicasting, </a:t>
            </a:r>
            <a:r>
              <a:rPr sz="3200" dirty="0">
                <a:latin typeface="Carlito"/>
                <a:cs typeface="Carlito"/>
              </a:rPr>
              <a:t>TPC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protocol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Pricing scheme, </a:t>
            </a:r>
            <a:r>
              <a:rPr sz="3200" dirty="0">
                <a:latin typeface="Carlito"/>
                <a:cs typeface="Carlito"/>
              </a:rPr>
              <a:t>QoS,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Self-organization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Security, </a:t>
            </a:r>
            <a:r>
              <a:rPr sz="3200" spc="-10" dirty="0">
                <a:latin typeface="Carlito"/>
                <a:cs typeface="Carlito"/>
              </a:rPr>
              <a:t>Energy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management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Addressing </a:t>
            </a:r>
            <a:r>
              <a:rPr sz="3200" dirty="0">
                <a:latin typeface="Carlito"/>
                <a:cs typeface="Carlito"/>
              </a:rPr>
              <a:t>and service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discovery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Deployment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considerations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645661"/>
            <a:ext cx="633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Medium </a:t>
            </a:r>
            <a:r>
              <a:rPr spc="-5" dirty="0"/>
              <a:t>Access</a:t>
            </a:r>
            <a:r>
              <a:rPr spc="-90" dirty="0"/>
              <a:t> </a:t>
            </a:r>
            <a:r>
              <a:rPr spc="-5" dirty="0"/>
              <a:t>Scheme</a:t>
            </a: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2676" y="1412665"/>
            <a:ext cx="8105775" cy="50768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Distributed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operation</a:t>
            </a:r>
            <a:endParaRPr sz="2800" dirty="0">
              <a:latin typeface="Carlito"/>
              <a:cs typeface="Carlito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fully </a:t>
            </a:r>
            <a:r>
              <a:rPr sz="2400" spc="-10" dirty="0">
                <a:latin typeface="Carlito"/>
                <a:cs typeface="Carlito"/>
              </a:rPr>
              <a:t>distributed involving </a:t>
            </a:r>
            <a:r>
              <a:rPr sz="2400" spc="-5" dirty="0">
                <a:latin typeface="Carlito"/>
                <a:cs typeface="Carlito"/>
              </a:rPr>
              <a:t>minimum </a:t>
            </a:r>
            <a:r>
              <a:rPr sz="2400" spc="-15" dirty="0">
                <a:latin typeface="Carlito"/>
                <a:cs typeface="Carlito"/>
              </a:rPr>
              <a:t>control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overhead</a:t>
            </a:r>
            <a:endParaRPr sz="24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Synchronization</a:t>
            </a:r>
            <a:endParaRPr sz="2800" dirty="0">
              <a:latin typeface="Carlito"/>
              <a:cs typeface="Carlito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Mandatory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TDMA-based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systems</a:t>
            </a:r>
            <a:endParaRPr sz="24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Hidden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terminals</a:t>
            </a:r>
            <a:endParaRPr sz="2800" dirty="0">
              <a:latin typeface="Carlito"/>
              <a:cs typeface="Carlito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Can </a:t>
            </a:r>
            <a:r>
              <a:rPr sz="2400" spc="-10" dirty="0">
                <a:latin typeface="Carlito"/>
                <a:cs typeface="Carlito"/>
              </a:rPr>
              <a:t>significantly reduce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throughput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MAC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protocol</a:t>
            </a:r>
            <a:endParaRPr sz="24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Exposed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terminals</a:t>
            </a:r>
            <a:endParaRPr sz="28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improve </a:t>
            </a:r>
            <a:r>
              <a:rPr sz="2400" spc="-5" dirty="0">
                <a:latin typeface="Carlito"/>
                <a:cs typeface="Carlito"/>
              </a:rPr>
              <a:t>the efficiency of the MAC </a:t>
            </a:r>
            <a:r>
              <a:rPr sz="2400" spc="-15" dirty="0">
                <a:latin typeface="Carlito"/>
                <a:cs typeface="Carlito"/>
              </a:rPr>
              <a:t>protocol,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exposed  </a:t>
            </a:r>
            <a:r>
              <a:rPr sz="2400" spc="-5" dirty="0">
                <a:latin typeface="Carlito"/>
                <a:cs typeface="Carlito"/>
              </a:rPr>
              <a:t>nodes should be </a:t>
            </a:r>
            <a:r>
              <a:rPr sz="2400" spc="-10" dirty="0">
                <a:latin typeface="Carlito"/>
                <a:cs typeface="Carlito"/>
              </a:rPr>
              <a:t>allowed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transmit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0" dirty="0">
                <a:latin typeface="Carlito"/>
                <a:cs typeface="Carlito"/>
              </a:rPr>
              <a:t>controlled fashion  </a:t>
            </a:r>
            <a:r>
              <a:rPr sz="2400" spc="-5" dirty="0">
                <a:latin typeface="Carlito"/>
                <a:cs typeface="Carlito"/>
              </a:rPr>
              <a:t>without causing collision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on-going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transfer</a:t>
            </a:r>
            <a:endParaRPr sz="24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Access </a:t>
            </a:r>
            <a:r>
              <a:rPr sz="2800" spc="-15" dirty="0">
                <a:latin typeface="Carlito"/>
                <a:cs typeface="Carlito"/>
              </a:rPr>
              <a:t>delay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004" y="425450"/>
            <a:ext cx="73132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Major </a:t>
            </a:r>
            <a:r>
              <a:rPr spc="-5" dirty="0"/>
              <a:t>Issues of MAC</a:t>
            </a:r>
            <a:r>
              <a:rPr spc="-70" dirty="0"/>
              <a:t> </a:t>
            </a:r>
            <a:r>
              <a:rPr spc="-5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04" y="1293542"/>
            <a:ext cx="7925434" cy="54654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Throughput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access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delay</a:t>
            </a:r>
            <a:endParaRPr sz="28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42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minimize </a:t>
            </a:r>
            <a:r>
              <a:rPr sz="2400" spc="-5" dirty="0">
                <a:latin typeface="Carlito"/>
                <a:cs typeface="Carlito"/>
              </a:rPr>
              <a:t>the occurrence of collision, </a:t>
            </a:r>
            <a:r>
              <a:rPr sz="2400" spc="-10" dirty="0">
                <a:latin typeface="Carlito"/>
                <a:cs typeface="Carlito"/>
              </a:rPr>
              <a:t>maximize </a:t>
            </a:r>
            <a:r>
              <a:rPr sz="2400" dirty="0">
                <a:latin typeface="Carlito"/>
                <a:cs typeface="Carlito"/>
              </a:rPr>
              <a:t>channel  </a:t>
            </a:r>
            <a:r>
              <a:rPr sz="2400" spc="-10" dirty="0">
                <a:latin typeface="Carlito"/>
                <a:cs typeface="Carlito"/>
              </a:rPr>
              <a:t>utilization,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minimize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controloverhead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Fairness</a:t>
            </a:r>
            <a:endParaRPr sz="2800" dirty="0">
              <a:latin typeface="Carlito"/>
              <a:cs typeface="Carlito"/>
            </a:endParaRPr>
          </a:p>
          <a:p>
            <a:pPr marL="756285" marR="541020" lvl="1" indent="-287020">
              <a:lnSpc>
                <a:spcPct val="104200"/>
              </a:lnSpc>
              <a:spcBef>
                <a:spcPts val="49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Equal share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weighted share </a:t>
            </a:r>
            <a:r>
              <a:rPr sz="2400" spc="-5" dirty="0">
                <a:latin typeface="Carlito"/>
                <a:cs typeface="Carlito"/>
              </a:rPr>
              <a:t>of the bandwidth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all  </a:t>
            </a:r>
            <a:r>
              <a:rPr sz="2400" spc="-10" dirty="0">
                <a:latin typeface="Carlito"/>
                <a:cs typeface="Carlito"/>
              </a:rPr>
              <a:t>competing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nodes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Real-time </a:t>
            </a:r>
            <a:r>
              <a:rPr sz="2800" spc="-20" dirty="0">
                <a:latin typeface="Carlito"/>
                <a:cs typeface="Carlito"/>
              </a:rPr>
              <a:t>traffic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support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Resource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reservation</a:t>
            </a:r>
            <a:endParaRPr sz="2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Such as </a:t>
            </a:r>
            <a:r>
              <a:rPr sz="2400" spc="-95" dirty="0">
                <a:latin typeface="Carlito"/>
                <a:cs typeface="Carlito"/>
              </a:rPr>
              <a:t>BW, </a:t>
            </a:r>
            <a:r>
              <a:rPr sz="2400" spc="-20" dirty="0">
                <a:latin typeface="Carlito"/>
                <a:cs typeface="Carlito"/>
              </a:rPr>
              <a:t>buffer </a:t>
            </a:r>
            <a:r>
              <a:rPr sz="2400" dirty="0">
                <a:latin typeface="Carlito"/>
                <a:cs typeface="Carlito"/>
              </a:rPr>
              <a:t>space,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processing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power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Capability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power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Adaptive </a:t>
            </a:r>
            <a:r>
              <a:rPr sz="2800" spc="-30" dirty="0">
                <a:latin typeface="Carlito"/>
                <a:cs typeface="Carlito"/>
              </a:rPr>
              <a:t>rate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Use of </a:t>
            </a:r>
            <a:r>
              <a:rPr sz="2800" spc="-10" dirty="0">
                <a:latin typeface="Carlito"/>
                <a:cs typeface="Carlito"/>
              </a:rPr>
              <a:t>directional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antennas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7553" y="6782813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898989"/>
                </a:solidFill>
                <a:latin typeface="Tahoma"/>
                <a:cs typeface="Tahoma"/>
              </a:rPr>
              <a:t>1</a:t>
            </a: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700" y="706621"/>
            <a:ext cx="853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Major </a:t>
            </a:r>
            <a:r>
              <a:rPr spc="-5" dirty="0"/>
              <a:t>Challenge of </a:t>
            </a:r>
            <a:r>
              <a:rPr spc="-15" dirty="0"/>
              <a:t>Routing</a:t>
            </a:r>
            <a:r>
              <a:rPr spc="-114" dirty="0"/>
              <a:t> </a:t>
            </a:r>
            <a:r>
              <a:rPr spc="-20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04" y="1788660"/>
            <a:ext cx="7987665" cy="3780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99695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Mobility </a:t>
            </a:r>
            <a:r>
              <a:rPr sz="2800" spc="-15" dirty="0">
                <a:latin typeface="Carlito"/>
                <a:cs typeface="Carlito"/>
              </a:rPr>
              <a:t>result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frequent path </a:t>
            </a:r>
            <a:r>
              <a:rPr sz="2800" spc="-10" dirty="0">
                <a:latin typeface="Carlito"/>
                <a:cs typeface="Carlito"/>
              </a:rPr>
              <a:t>break, </a:t>
            </a:r>
            <a:r>
              <a:rPr sz="2800" spc="-20" dirty="0">
                <a:latin typeface="Carlito"/>
                <a:cs typeface="Carlito"/>
              </a:rPr>
              <a:t>packet  </a:t>
            </a:r>
            <a:r>
              <a:rPr sz="2800" spc="-10" dirty="0">
                <a:latin typeface="Carlito"/>
                <a:cs typeface="Carlito"/>
              </a:rPr>
              <a:t>collision, and difficulty in </a:t>
            </a:r>
            <a:r>
              <a:rPr sz="2800" spc="-15" dirty="0">
                <a:latin typeface="Carlito"/>
                <a:cs typeface="Carlito"/>
              </a:rPr>
              <a:t>resource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reservation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Bandwidth </a:t>
            </a:r>
            <a:r>
              <a:rPr sz="2800" spc="-20" dirty="0">
                <a:latin typeface="Carlito"/>
                <a:cs typeface="Carlito"/>
              </a:rPr>
              <a:t>constraint: </a:t>
            </a:r>
            <a:r>
              <a:rPr sz="2800" spc="-25" dirty="0">
                <a:latin typeface="Carlito"/>
                <a:cs typeface="Carlito"/>
              </a:rPr>
              <a:t>BW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shared by </a:t>
            </a:r>
            <a:r>
              <a:rPr sz="2800" spc="-10" dirty="0">
                <a:latin typeface="Carlito"/>
                <a:cs typeface="Carlito"/>
              </a:rPr>
              <a:t>every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node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Error-prone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share </a:t>
            </a:r>
            <a:r>
              <a:rPr sz="2800" spc="-10" dirty="0">
                <a:latin typeface="Carlito"/>
                <a:cs typeface="Carlito"/>
              </a:rPr>
              <a:t>channel: high bit </a:t>
            </a:r>
            <a:r>
              <a:rPr sz="2800" spc="-15" dirty="0">
                <a:latin typeface="Carlito"/>
                <a:cs typeface="Carlito"/>
              </a:rPr>
              <a:t>error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rate</a:t>
            </a:r>
            <a:endParaRPr sz="2800">
              <a:latin typeface="Carlito"/>
              <a:cs typeface="Carlito"/>
            </a:endParaRPr>
          </a:p>
          <a:p>
            <a:pPr marL="354965" marR="66611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Location-dependent contention: </a:t>
            </a:r>
            <a:r>
              <a:rPr sz="2800" spc="-10" dirty="0">
                <a:latin typeface="Carlito"/>
                <a:cs typeface="Carlito"/>
              </a:rPr>
              <a:t>distributing the  network </a:t>
            </a:r>
            <a:r>
              <a:rPr sz="2800" spc="-5" dirty="0">
                <a:latin typeface="Carlito"/>
                <a:cs typeface="Carlito"/>
              </a:rPr>
              <a:t>load </a:t>
            </a:r>
            <a:r>
              <a:rPr sz="2800" spc="-15" dirty="0">
                <a:latin typeface="Carlito"/>
                <a:cs typeface="Carlito"/>
              </a:rPr>
              <a:t>uniformly </a:t>
            </a:r>
            <a:r>
              <a:rPr sz="2800" spc="-10" dirty="0">
                <a:latin typeface="Carlito"/>
                <a:cs typeface="Carlito"/>
              </a:rPr>
              <a:t>across the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</a:t>
            </a:r>
            <a:endParaRPr sz="28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Other </a:t>
            </a:r>
            <a:r>
              <a:rPr sz="2800" spc="-15" dirty="0">
                <a:latin typeface="Carlito"/>
                <a:cs typeface="Carlito"/>
              </a:rPr>
              <a:t>resource </a:t>
            </a:r>
            <a:r>
              <a:rPr sz="2800" spc="-20" dirty="0">
                <a:latin typeface="Carlito"/>
                <a:cs typeface="Carlito"/>
              </a:rPr>
              <a:t>constraint: </a:t>
            </a:r>
            <a:r>
              <a:rPr sz="2800" spc="-10" dirty="0">
                <a:latin typeface="Carlito"/>
                <a:cs typeface="Carlito"/>
              </a:rPr>
              <a:t>computing </a:t>
            </a:r>
            <a:r>
              <a:rPr sz="2800" spc="-55" dirty="0">
                <a:latin typeface="Carlito"/>
                <a:cs typeface="Carlito"/>
              </a:rPr>
              <a:t>power, </a:t>
            </a:r>
            <a:r>
              <a:rPr sz="2800" spc="-15" dirty="0">
                <a:latin typeface="Carlito"/>
                <a:cs typeface="Carlito"/>
              </a:rPr>
              <a:t>battery  </a:t>
            </a:r>
            <a:r>
              <a:rPr sz="2800" spc="-55" dirty="0">
                <a:latin typeface="Carlito"/>
                <a:cs typeface="Carlito"/>
              </a:rPr>
              <a:t>power,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buffer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storage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224" y="670045"/>
            <a:ext cx="8124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Major </a:t>
            </a:r>
            <a:r>
              <a:rPr spc="-15" dirty="0"/>
              <a:t>Requirement </a:t>
            </a:r>
            <a:r>
              <a:rPr spc="-5" dirty="0"/>
              <a:t>of </a:t>
            </a:r>
            <a:r>
              <a:rPr spc="-15" dirty="0"/>
              <a:t>Routing</a:t>
            </a:r>
            <a:r>
              <a:rPr spc="-140" dirty="0"/>
              <a:t> </a:t>
            </a:r>
            <a:r>
              <a:rPr spc="-20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00" y="1559451"/>
            <a:ext cx="7670800" cy="50730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Minimum </a:t>
            </a:r>
            <a:r>
              <a:rPr sz="2800" spc="-20" dirty="0">
                <a:latin typeface="Carlito"/>
                <a:cs typeface="Carlito"/>
              </a:rPr>
              <a:t>route </a:t>
            </a:r>
            <a:r>
              <a:rPr sz="2800" spc="-10" dirty="0">
                <a:latin typeface="Carlito"/>
                <a:cs typeface="Carlito"/>
              </a:rPr>
              <a:t>acquisition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delay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Quick </a:t>
            </a:r>
            <a:r>
              <a:rPr sz="2800" spc="-20" dirty="0">
                <a:latin typeface="Carlito"/>
                <a:cs typeface="Carlito"/>
              </a:rPr>
              <a:t>route reconfiguration: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handle </a:t>
            </a:r>
            <a:r>
              <a:rPr sz="2800" spc="-15" dirty="0">
                <a:latin typeface="Carlito"/>
                <a:cs typeface="Carlito"/>
              </a:rPr>
              <a:t>path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breaks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Loop-free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routing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Distributed routing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approach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Minimum </a:t>
            </a:r>
            <a:r>
              <a:rPr sz="2800" spc="-20" dirty="0">
                <a:latin typeface="Carlito"/>
                <a:cs typeface="Carlito"/>
              </a:rPr>
              <a:t>control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overhead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Scalability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Provisioning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QoS: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supporting </a:t>
            </a:r>
            <a:r>
              <a:rPr sz="2400" spc="-15" dirty="0">
                <a:latin typeface="Carlito"/>
                <a:cs typeface="Carlito"/>
              </a:rPr>
              <a:t>differentiated </a:t>
            </a:r>
            <a:r>
              <a:rPr sz="2400" dirty="0">
                <a:latin typeface="Carlito"/>
                <a:cs typeface="Carlito"/>
              </a:rPr>
              <a:t>classes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Support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time-sensitive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traffic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Security and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privacy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878839"/>
            <a:ext cx="960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Cellular </a:t>
            </a:r>
            <a:r>
              <a:rPr dirty="0"/>
              <a:t>and Ad </a:t>
            </a:r>
            <a:r>
              <a:rPr spc="-5" dirty="0"/>
              <a:t>Hoc </a:t>
            </a:r>
            <a:r>
              <a:rPr spc="-10" dirty="0"/>
              <a:t>Wireless</a:t>
            </a:r>
            <a:r>
              <a:rPr spc="-100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2300" y="1907539"/>
            <a:ext cx="9753600" cy="290528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marR="742315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Cellular </a:t>
            </a:r>
            <a:r>
              <a:rPr sz="3200" spc="-10" dirty="0">
                <a:latin typeface="Carlito"/>
                <a:cs typeface="Carlito"/>
              </a:rPr>
              <a:t>Wireless Networks: </a:t>
            </a:r>
            <a:r>
              <a:rPr sz="3200" spc="-15" dirty="0">
                <a:latin typeface="Carlito"/>
                <a:cs typeface="Carlito"/>
              </a:rPr>
              <a:t>infrastructure  </a:t>
            </a:r>
            <a:r>
              <a:rPr sz="3200" spc="-5" dirty="0">
                <a:latin typeface="Carlito"/>
                <a:cs typeface="Carlito"/>
              </a:rPr>
              <a:t>dependent </a:t>
            </a:r>
            <a:r>
              <a:rPr sz="3200" spc="-10" dirty="0">
                <a:latin typeface="Carlito"/>
                <a:cs typeface="Carlito"/>
              </a:rPr>
              <a:t>network</a:t>
            </a:r>
            <a:endParaRPr sz="3200" dirty="0">
              <a:latin typeface="Carlito"/>
              <a:cs typeface="Carlito"/>
            </a:endParaRPr>
          </a:p>
          <a:p>
            <a:pPr marL="354965" marR="60515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Ad </a:t>
            </a:r>
            <a:r>
              <a:rPr sz="3200" dirty="0">
                <a:latin typeface="Carlito"/>
                <a:cs typeface="Carlito"/>
              </a:rPr>
              <a:t>Hoc </a:t>
            </a:r>
            <a:r>
              <a:rPr sz="3200" spc="-10" dirty="0">
                <a:latin typeface="Carlito"/>
                <a:cs typeface="Carlito"/>
              </a:rPr>
              <a:t>Networks: </a:t>
            </a:r>
            <a:r>
              <a:rPr sz="3200" spc="-5" dirty="0">
                <a:latin typeface="Carlito"/>
                <a:cs typeface="Carlito"/>
              </a:rPr>
              <a:t>multi-hop </a:t>
            </a:r>
            <a:r>
              <a:rPr sz="3200" spc="-15" dirty="0">
                <a:latin typeface="Carlito"/>
                <a:cs typeface="Carlito"/>
              </a:rPr>
              <a:t>radio relaying 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without support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infrastructure</a:t>
            </a:r>
            <a:endParaRPr sz="32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Wireless </a:t>
            </a:r>
            <a:r>
              <a:rPr sz="2800" spc="-5" dirty="0">
                <a:latin typeface="Carlito"/>
                <a:cs typeface="Carlito"/>
              </a:rPr>
              <a:t>Mesh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Networks</a:t>
            </a:r>
            <a:endParaRPr sz="2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Wireless </a:t>
            </a:r>
            <a:r>
              <a:rPr sz="2800" spc="-10" dirty="0">
                <a:latin typeface="Carlito"/>
                <a:cs typeface="Carlito"/>
              </a:rPr>
              <a:t>Sensor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Networks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7" name="Picture 6" descr="Logo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9862" y="1956593"/>
            <a:ext cx="2733675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432301"/>
            <a:ext cx="73757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1280" marR="5080" indent="-26092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Major </a:t>
            </a:r>
            <a:r>
              <a:rPr spc="-5" dirty="0"/>
              <a:t>Issues </a:t>
            </a:r>
            <a:r>
              <a:rPr dirty="0"/>
              <a:t>in </a:t>
            </a:r>
            <a:r>
              <a:rPr spc="-10" dirty="0"/>
              <a:t>Multicast</a:t>
            </a:r>
            <a:r>
              <a:rPr spc="-114" dirty="0"/>
              <a:t> </a:t>
            </a:r>
            <a:r>
              <a:rPr spc="-15" dirty="0"/>
              <a:t>Routing  </a:t>
            </a:r>
            <a:r>
              <a:rPr spc="-20" dirty="0"/>
              <a:t>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004" y="1555921"/>
            <a:ext cx="8045450" cy="48571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Robustness</a:t>
            </a:r>
            <a:endParaRPr sz="2800">
              <a:latin typeface="Carlito"/>
              <a:cs typeface="Carlito"/>
            </a:endParaRPr>
          </a:p>
          <a:p>
            <a:pPr marL="822960" lvl="1" indent="-35433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822960" algn="l"/>
                <a:tab pos="823594" algn="l"/>
              </a:tabLst>
            </a:pPr>
            <a:r>
              <a:rPr sz="2400" spc="-15" dirty="0">
                <a:latin typeface="Carlito"/>
                <a:cs typeface="Carlito"/>
              </a:rPr>
              <a:t>recover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reconfigure </a:t>
            </a:r>
            <a:r>
              <a:rPr sz="2400" spc="-5" dirty="0">
                <a:latin typeface="Carlito"/>
                <a:cs typeface="Carlito"/>
              </a:rPr>
              <a:t>quickly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link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breaks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Efficiency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minimum number of </a:t>
            </a:r>
            <a:r>
              <a:rPr sz="2400" spc="-10" dirty="0">
                <a:latin typeface="Carlito"/>
                <a:cs typeface="Carlito"/>
              </a:rPr>
              <a:t>transmissions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deliver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data packet  to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group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members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Minimal </a:t>
            </a:r>
            <a:r>
              <a:rPr sz="2800" spc="-20" dirty="0">
                <a:latin typeface="Carlito"/>
                <a:cs typeface="Carlito"/>
              </a:rPr>
              <a:t>Control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overhead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QoS </a:t>
            </a:r>
            <a:r>
              <a:rPr sz="2800" spc="-10" dirty="0">
                <a:latin typeface="Carlito"/>
                <a:cs typeface="Carlito"/>
              </a:rPr>
              <a:t>support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rlito"/>
                <a:cs typeface="Carlito"/>
              </a:rPr>
              <a:t>Efficient </a:t>
            </a:r>
            <a:r>
              <a:rPr sz="2800" spc="-15" dirty="0">
                <a:latin typeface="Carlito"/>
                <a:cs typeface="Carlito"/>
              </a:rPr>
              <a:t>group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management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Scalability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Security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500" y="819403"/>
            <a:ext cx="552919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Transport </a:t>
            </a:r>
            <a:r>
              <a:rPr spc="-25" dirty="0"/>
              <a:t>Layer</a:t>
            </a:r>
            <a:r>
              <a:rPr spc="-80" dirty="0"/>
              <a:t> </a:t>
            </a:r>
            <a:r>
              <a:rPr spc="-20" dirty="0"/>
              <a:t>Protocols</a:t>
            </a: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004" y="1685027"/>
            <a:ext cx="7998459" cy="35058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  <a:tab pos="2371725" algn="l"/>
              </a:tabLst>
            </a:pPr>
            <a:r>
              <a:rPr sz="3200" spc="-5" dirty="0">
                <a:latin typeface="Carlito"/>
                <a:cs typeface="Carlito"/>
              </a:rPr>
              <a:t>Objectives:	</a:t>
            </a:r>
            <a:r>
              <a:rPr sz="3200" spc="-15" dirty="0">
                <a:latin typeface="Carlito"/>
                <a:cs typeface="Carlito"/>
              </a:rPr>
              <a:t>setting </a:t>
            </a:r>
            <a:r>
              <a:rPr sz="3200" spc="-5" dirty="0">
                <a:latin typeface="Carlito"/>
                <a:cs typeface="Carlito"/>
              </a:rPr>
              <a:t>up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maintaining</a:t>
            </a:r>
            <a:endParaRPr sz="3200">
              <a:latin typeface="Carlito"/>
              <a:cs typeface="Carlito"/>
            </a:endParaRPr>
          </a:p>
          <a:p>
            <a:pPr marL="756285" marR="1193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End-to-end connections, </a:t>
            </a:r>
            <a:r>
              <a:rPr sz="2800" spc="-15" dirty="0">
                <a:latin typeface="Carlito"/>
                <a:cs typeface="Carlito"/>
              </a:rPr>
              <a:t>reliable </a:t>
            </a:r>
            <a:r>
              <a:rPr sz="2800" spc="-10" dirty="0">
                <a:latin typeface="Carlito"/>
                <a:cs typeface="Carlito"/>
              </a:rPr>
              <a:t>end-to-end </a:t>
            </a:r>
            <a:r>
              <a:rPr sz="2800" spc="-20" dirty="0">
                <a:latin typeface="Carlito"/>
                <a:cs typeface="Carlito"/>
              </a:rPr>
              <a:t>data  </a:t>
            </a:r>
            <a:r>
              <a:rPr sz="2800" spc="-35" dirty="0">
                <a:latin typeface="Carlito"/>
                <a:cs typeface="Carlito"/>
              </a:rPr>
              <a:t>delivery, </a:t>
            </a:r>
            <a:r>
              <a:rPr sz="2800" spc="-10" dirty="0">
                <a:latin typeface="Carlito"/>
                <a:cs typeface="Carlito"/>
              </a:rPr>
              <a:t>flow </a:t>
            </a:r>
            <a:r>
              <a:rPr sz="2800" spc="-20" dirty="0">
                <a:latin typeface="Carlito"/>
                <a:cs typeface="Carlito"/>
              </a:rPr>
              <a:t>control,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congestion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Major </a:t>
            </a:r>
            <a:r>
              <a:rPr sz="3200" spc="-10" dirty="0">
                <a:latin typeface="Carlito"/>
                <a:cs typeface="Carlito"/>
              </a:rPr>
              <a:t>performance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degradation:</a:t>
            </a:r>
            <a:endParaRPr sz="32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Frequent path breaks, </a:t>
            </a:r>
            <a:r>
              <a:rPr sz="2800" spc="-10" dirty="0">
                <a:latin typeface="Carlito"/>
                <a:cs typeface="Carlito"/>
              </a:rPr>
              <a:t>presence </a:t>
            </a:r>
            <a:r>
              <a:rPr sz="2800" spc="-5" dirty="0">
                <a:latin typeface="Carlito"/>
                <a:cs typeface="Carlito"/>
              </a:rPr>
              <a:t>of old </a:t>
            </a:r>
            <a:r>
              <a:rPr sz="2800" spc="-15" dirty="0">
                <a:latin typeface="Carlito"/>
                <a:cs typeface="Carlito"/>
              </a:rPr>
              <a:t>routing  information, </a:t>
            </a:r>
            <a:r>
              <a:rPr sz="2800" spc="-10" dirty="0">
                <a:latin typeface="Carlito"/>
                <a:cs typeface="Carlito"/>
              </a:rPr>
              <a:t>high channel </a:t>
            </a:r>
            <a:r>
              <a:rPr sz="2800" spc="-15" dirty="0">
                <a:latin typeface="Carlito"/>
                <a:cs typeface="Carlito"/>
              </a:rPr>
              <a:t>error </a:t>
            </a:r>
            <a:r>
              <a:rPr sz="2800" spc="-25" dirty="0">
                <a:latin typeface="Carlito"/>
                <a:cs typeface="Carlito"/>
              </a:rPr>
              <a:t>rate,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frequent  </a:t>
            </a:r>
            <a:r>
              <a:rPr sz="2800" spc="-10" dirty="0">
                <a:latin typeface="Carlito"/>
                <a:cs typeface="Carlito"/>
              </a:rPr>
              <a:t>network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partitions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700" y="538981"/>
            <a:ext cx="7057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Quality of </a:t>
            </a:r>
            <a:r>
              <a:rPr spc="5" dirty="0"/>
              <a:t>Service</a:t>
            </a:r>
            <a:r>
              <a:rPr spc="-85" dirty="0"/>
              <a:t> </a:t>
            </a:r>
            <a:r>
              <a:rPr spc="-10" dirty="0"/>
              <a:t>Provisioning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676" y="1502149"/>
            <a:ext cx="8065770" cy="5307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QoS </a:t>
            </a:r>
            <a:r>
              <a:rPr sz="2800" spc="-10" dirty="0">
                <a:latin typeface="Carlito"/>
                <a:cs typeface="Carlito"/>
              </a:rPr>
              <a:t>often </a:t>
            </a:r>
            <a:r>
              <a:rPr sz="2800" spc="-20" dirty="0">
                <a:latin typeface="Carlito"/>
                <a:cs typeface="Carlito"/>
              </a:rPr>
              <a:t>requires </a:t>
            </a:r>
            <a:r>
              <a:rPr sz="2800" spc="-10" dirty="0">
                <a:latin typeface="Carlito"/>
                <a:cs typeface="Carlito"/>
              </a:rPr>
              <a:t>negotiation between the </a:t>
            </a: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10" dirty="0">
                <a:latin typeface="Carlito"/>
                <a:cs typeface="Carlito"/>
              </a:rPr>
              <a:t>and  the network, </a:t>
            </a:r>
            <a:r>
              <a:rPr sz="2800" spc="-15" dirty="0">
                <a:latin typeface="Carlito"/>
                <a:cs typeface="Carlito"/>
              </a:rPr>
              <a:t>resource reservation </a:t>
            </a:r>
            <a:r>
              <a:rPr sz="2800" spc="-5" dirty="0">
                <a:latin typeface="Carlito"/>
                <a:cs typeface="Carlito"/>
              </a:rPr>
              <a:t>schemes, </a:t>
            </a:r>
            <a:r>
              <a:rPr sz="2800" spc="-10" dirty="0">
                <a:latin typeface="Carlito"/>
                <a:cs typeface="Carlito"/>
              </a:rPr>
              <a:t>priority  scheduling and call admission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</a:t>
            </a:r>
            <a:endParaRPr sz="2800">
              <a:latin typeface="Carlito"/>
              <a:cs typeface="Carlito"/>
            </a:endParaRPr>
          </a:p>
          <a:p>
            <a:pPr marL="354965" marR="70929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QoS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Ad </a:t>
            </a:r>
            <a:r>
              <a:rPr sz="2800" spc="-10" dirty="0">
                <a:latin typeface="Carlito"/>
                <a:cs typeface="Carlito"/>
              </a:rPr>
              <a:t>hoc wireless </a:t>
            </a:r>
            <a:r>
              <a:rPr sz="2800" spc="-15" dirty="0">
                <a:latin typeface="Carlito"/>
                <a:cs typeface="Carlito"/>
              </a:rPr>
              <a:t>networks </a:t>
            </a:r>
            <a:r>
              <a:rPr sz="2800" spc="-10" dirty="0">
                <a:latin typeface="Carlito"/>
                <a:cs typeface="Carlito"/>
              </a:rPr>
              <a:t>can be </a:t>
            </a:r>
            <a:r>
              <a:rPr sz="2800" spc="-5" dirty="0">
                <a:latin typeface="Carlito"/>
                <a:cs typeface="Carlito"/>
              </a:rPr>
              <a:t>on a </a:t>
            </a:r>
            <a:r>
              <a:rPr sz="2800" spc="-10" dirty="0">
                <a:latin typeface="Carlito"/>
                <a:cs typeface="Carlito"/>
              </a:rPr>
              <a:t>per  </a:t>
            </a:r>
            <a:r>
              <a:rPr sz="2800" spc="-55" dirty="0">
                <a:latin typeface="Carlito"/>
                <a:cs typeface="Carlito"/>
              </a:rPr>
              <a:t>flow, </a:t>
            </a:r>
            <a:r>
              <a:rPr sz="2800" spc="-10" dirty="0">
                <a:latin typeface="Carlito"/>
                <a:cs typeface="Carlito"/>
              </a:rPr>
              <a:t>per link,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per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node</a:t>
            </a:r>
            <a:endParaRPr sz="2800">
              <a:latin typeface="Carlito"/>
              <a:cs typeface="Carlito"/>
            </a:endParaRPr>
          </a:p>
          <a:p>
            <a:pPr marL="354965" marR="8509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Qos </a:t>
            </a:r>
            <a:r>
              <a:rPr sz="2800" spc="-25" dirty="0">
                <a:latin typeface="Carlito"/>
                <a:cs typeface="Carlito"/>
              </a:rPr>
              <a:t>Parameters: different </a:t>
            </a:r>
            <a:r>
              <a:rPr sz="2800" spc="-15" dirty="0">
                <a:latin typeface="Carlito"/>
                <a:cs typeface="Carlito"/>
              </a:rPr>
              <a:t>applications </a:t>
            </a:r>
            <a:r>
              <a:rPr sz="2800" spc="-25" dirty="0">
                <a:latin typeface="Carlito"/>
                <a:cs typeface="Carlito"/>
              </a:rPr>
              <a:t>have different  </a:t>
            </a:r>
            <a:r>
              <a:rPr sz="2800" spc="-15" dirty="0">
                <a:latin typeface="Carlito"/>
                <a:cs typeface="Carlito"/>
              </a:rPr>
              <a:t>requirements</a:t>
            </a:r>
            <a:endParaRPr sz="2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Multimedia: bandwidth and </a:t>
            </a:r>
            <a:r>
              <a:rPr sz="2400" spc="-10" dirty="0">
                <a:latin typeface="Carlito"/>
                <a:cs typeface="Carlito"/>
              </a:rPr>
              <a:t>delay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30" dirty="0">
                <a:latin typeface="Carlito"/>
                <a:cs typeface="Carlito"/>
              </a:rPr>
              <a:t>key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parameters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Military: </a:t>
            </a:r>
            <a:r>
              <a:rPr sz="2400" spc="-95" dirty="0">
                <a:latin typeface="Carlito"/>
                <a:cs typeface="Carlito"/>
              </a:rPr>
              <a:t>BW, </a:t>
            </a:r>
            <a:r>
              <a:rPr sz="2400" spc="-40" dirty="0">
                <a:latin typeface="Carlito"/>
                <a:cs typeface="Carlito"/>
              </a:rPr>
              <a:t>delay, </a:t>
            </a:r>
            <a:r>
              <a:rPr sz="2400" dirty="0">
                <a:latin typeface="Carlito"/>
                <a:cs typeface="Carlito"/>
              </a:rPr>
              <a:t>security </a:t>
            </a:r>
            <a:r>
              <a:rPr sz="2400" spc="-5" dirty="0">
                <a:latin typeface="Carlito"/>
                <a:cs typeface="Carlito"/>
              </a:rPr>
              <a:t>and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reliability</a:t>
            </a:r>
            <a:endParaRPr sz="2400">
              <a:latin typeface="Carlito"/>
              <a:cs typeface="Carlito"/>
            </a:endParaRPr>
          </a:p>
          <a:p>
            <a:pPr marL="756285" marR="77152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Emergency </a:t>
            </a:r>
            <a:r>
              <a:rPr sz="2400" spc="-5" dirty="0">
                <a:latin typeface="Carlito"/>
                <a:cs typeface="Carlito"/>
              </a:rPr>
              <a:t>search –and-rescue: </a:t>
            </a:r>
            <a:r>
              <a:rPr sz="2400" spc="-10" dirty="0">
                <a:latin typeface="Carlito"/>
                <a:cs typeface="Carlito"/>
              </a:rPr>
              <a:t>availability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30" dirty="0">
                <a:latin typeface="Carlito"/>
                <a:cs typeface="Carlito"/>
              </a:rPr>
              <a:t>key  </a:t>
            </a:r>
            <a:r>
              <a:rPr sz="2400" spc="-15" dirty="0">
                <a:latin typeface="Carlito"/>
                <a:cs typeface="Carlito"/>
              </a:rPr>
              <a:t>parameters, </a:t>
            </a:r>
            <a:r>
              <a:rPr sz="2400" spc="-5" dirty="0">
                <a:latin typeface="Carlito"/>
                <a:cs typeface="Carlito"/>
              </a:rPr>
              <a:t>multiple link </a:t>
            </a:r>
            <a:r>
              <a:rPr sz="2400" spc="-10" dirty="0">
                <a:latin typeface="Carlito"/>
                <a:cs typeface="Carlito"/>
              </a:rPr>
              <a:t>disjoint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paths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WSN: </a:t>
            </a:r>
            <a:r>
              <a:rPr sz="2400" spc="-15" dirty="0">
                <a:latin typeface="Carlito"/>
                <a:cs typeface="Carlito"/>
              </a:rPr>
              <a:t>battery life, </a:t>
            </a:r>
            <a:r>
              <a:rPr sz="2400" spc="-5" dirty="0">
                <a:latin typeface="Carlito"/>
                <a:cs typeface="Carlito"/>
              </a:rPr>
              <a:t>minimum </a:t>
            </a:r>
            <a:r>
              <a:rPr sz="2400" spc="-10" dirty="0">
                <a:latin typeface="Carlito"/>
                <a:cs typeface="Carlito"/>
              </a:rPr>
              <a:t>energy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consumption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741673"/>
            <a:ext cx="6479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Quality of </a:t>
            </a:r>
            <a:r>
              <a:rPr spc="5" dirty="0"/>
              <a:t>Service</a:t>
            </a:r>
            <a:r>
              <a:rPr spc="-85" dirty="0"/>
              <a:t> </a:t>
            </a:r>
            <a:r>
              <a:rPr spc="-10" dirty="0"/>
              <a:t>Provisioning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04" y="1627549"/>
            <a:ext cx="8049259" cy="46412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QoS-aware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routing:</a:t>
            </a:r>
            <a:endParaRPr sz="2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routing </a:t>
            </a:r>
            <a:r>
              <a:rPr sz="2400" spc="-5" dirty="0">
                <a:latin typeface="Carlito"/>
                <a:cs typeface="Carlito"/>
              </a:rPr>
              <a:t>use QoS </a:t>
            </a:r>
            <a:r>
              <a:rPr sz="2400" spc="-15" dirty="0">
                <a:latin typeface="Carlito"/>
                <a:cs typeface="Carlito"/>
              </a:rPr>
              <a:t>parameters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finding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1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path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parameters are </a:t>
            </a:r>
            <a:r>
              <a:rPr sz="2400" spc="-10" dirty="0">
                <a:latin typeface="Carlito"/>
                <a:cs typeface="Carlito"/>
              </a:rPr>
              <a:t>network through </a:t>
            </a:r>
            <a:r>
              <a:rPr sz="2400" spc="-5" dirty="0">
                <a:latin typeface="Carlito"/>
                <a:cs typeface="Carlito"/>
              </a:rPr>
              <a:t>put, </a:t>
            </a:r>
            <a:r>
              <a:rPr sz="2400" spc="-15" dirty="0">
                <a:latin typeface="Carlito"/>
                <a:cs typeface="Carlito"/>
              </a:rPr>
              <a:t>packet </a:t>
            </a:r>
            <a:r>
              <a:rPr sz="2400" spc="-5" dirty="0">
                <a:latin typeface="Carlito"/>
                <a:cs typeface="Carlito"/>
              </a:rPr>
              <a:t>delivery  </a:t>
            </a:r>
            <a:r>
              <a:rPr sz="2400" spc="-25" dirty="0">
                <a:latin typeface="Carlito"/>
                <a:cs typeface="Carlito"/>
              </a:rPr>
              <a:t>ratio, </a:t>
            </a:r>
            <a:r>
              <a:rPr sz="2400" spc="-20" dirty="0">
                <a:latin typeface="Carlito"/>
                <a:cs typeface="Carlito"/>
              </a:rPr>
              <a:t>reliability, </a:t>
            </a:r>
            <a:r>
              <a:rPr sz="2400" spc="-40" dirty="0">
                <a:latin typeface="Carlito"/>
                <a:cs typeface="Carlito"/>
              </a:rPr>
              <a:t>delay, </a:t>
            </a:r>
            <a:r>
              <a:rPr sz="2400" spc="-10" dirty="0">
                <a:latin typeface="Carlito"/>
                <a:cs typeface="Carlito"/>
              </a:rPr>
              <a:t>delay </a:t>
            </a:r>
            <a:r>
              <a:rPr sz="2400" spc="-40" dirty="0">
                <a:latin typeface="Carlito"/>
                <a:cs typeface="Carlito"/>
              </a:rPr>
              <a:t>jitter, </a:t>
            </a:r>
            <a:r>
              <a:rPr sz="2400" spc="-15" dirty="0">
                <a:latin typeface="Carlito"/>
                <a:cs typeface="Carlito"/>
              </a:rPr>
              <a:t>packet </a:t>
            </a:r>
            <a:r>
              <a:rPr sz="2400" spc="-10" dirty="0">
                <a:latin typeface="Carlito"/>
                <a:cs typeface="Carlito"/>
              </a:rPr>
              <a:t>lost </a:t>
            </a:r>
            <a:r>
              <a:rPr sz="2400" spc="-20" dirty="0">
                <a:latin typeface="Carlito"/>
                <a:cs typeface="Carlito"/>
              </a:rPr>
              <a:t>rate, </a:t>
            </a:r>
            <a:r>
              <a:rPr sz="2400" spc="-5" dirty="0">
                <a:latin typeface="Carlito"/>
                <a:cs typeface="Carlito"/>
              </a:rPr>
              <a:t>bit </a:t>
            </a:r>
            <a:r>
              <a:rPr sz="2400" spc="-10" dirty="0">
                <a:latin typeface="Carlito"/>
                <a:cs typeface="Carlito"/>
              </a:rPr>
              <a:t>error  </a:t>
            </a:r>
            <a:r>
              <a:rPr sz="2400" spc="-20" dirty="0">
                <a:latin typeface="Carlito"/>
                <a:cs typeface="Carlito"/>
              </a:rPr>
              <a:t>rate,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path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loss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QoS </a:t>
            </a:r>
            <a:r>
              <a:rPr sz="2800" spc="-15" dirty="0">
                <a:latin typeface="Carlito"/>
                <a:cs typeface="Carlito"/>
              </a:rPr>
              <a:t>framework:</a:t>
            </a:r>
            <a:endParaRPr sz="2800" dirty="0">
              <a:latin typeface="Carlito"/>
              <a:cs typeface="Carlito"/>
            </a:endParaRPr>
          </a:p>
          <a:p>
            <a:pPr marL="756285" marR="237490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frame work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QoS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complete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attempts  to </a:t>
            </a:r>
            <a:r>
              <a:rPr sz="2400" spc="-10" dirty="0">
                <a:latin typeface="Carlito"/>
                <a:cs typeface="Carlito"/>
              </a:rPr>
              <a:t>provide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promised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</a:t>
            </a:r>
          </a:p>
          <a:p>
            <a:pPr marL="756285" marR="85280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QoS modules 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routing </a:t>
            </a:r>
            <a:r>
              <a:rPr sz="2400" spc="-15" dirty="0">
                <a:latin typeface="Carlito"/>
                <a:cs typeface="Carlito"/>
              </a:rPr>
              <a:t>protocol, </a:t>
            </a:r>
            <a:r>
              <a:rPr sz="2400" spc="-5" dirty="0">
                <a:latin typeface="Carlito"/>
                <a:cs typeface="Carlito"/>
              </a:rPr>
              <a:t>signaling  </a:t>
            </a:r>
            <a:r>
              <a:rPr sz="2400" spc="-15" dirty="0">
                <a:latin typeface="Carlito"/>
                <a:cs typeface="Carlito"/>
              </a:rPr>
              <a:t>protocol,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spc="-5" dirty="0">
                <a:latin typeface="Carlito"/>
                <a:cs typeface="Carlito"/>
              </a:rPr>
              <a:t>management should react  </a:t>
            </a:r>
            <a:r>
              <a:rPr sz="2400" spc="-10" dirty="0">
                <a:latin typeface="Carlito"/>
                <a:cs typeface="Carlito"/>
              </a:rPr>
              <a:t>promptly according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changes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network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state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501" y="706621"/>
            <a:ext cx="472338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Self-Organization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04" y="1717032"/>
            <a:ext cx="7955915" cy="318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important property that </a:t>
            </a:r>
            <a:r>
              <a:rPr sz="2800" spc="-5" dirty="0">
                <a:latin typeface="Carlito"/>
                <a:cs typeface="Carlito"/>
              </a:rPr>
              <a:t>an ad </a:t>
            </a:r>
            <a:r>
              <a:rPr sz="2800" spc="-10" dirty="0">
                <a:latin typeface="Carlito"/>
                <a:cs typeface="Carlito"/>
              </a:rPr>
              <a:t>hoc wireless  network should </a:t>
            </a:r>
            <a:r>
              <a:rPr sz="2800" spc="-15" dirty="0">
                <a:latin typeface="Carlito"/>
                <a:cs typeface="Carlito"/>
              </a:rPr>
              <a:t>exhibit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organizing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maintaining  </a:t>
            </a:r>
            <a:r>
              <a:rPr sz="2800" spc="-10" dirty="0">
                <a:latin typeface="Carlito"/>
                <a:cs typeface="Carlito"/>
              </a:rPr>
              <a:t>the network </a:t>
            </a:r>
            <a:r>
              <a:rPr sz="2800" spc="-15" dirty="0">
                <a:latin typeface="Carlito"/>
                <a:cs typeface="Carlito"/>
              </a:rPr>
              <a:t>by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itself</a:t>
            </a:r>
            <a:endParaRPr sz="2800">
              <a:latin typeface="Carlito"/>
              <a:cs typeface="Carlito"/>
            </a:endParaRPr>
          </a:p>
          <a:p>
            <a:pPr marL="354965" marR="103187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Major </a:t>
            </a:r>
            <a:r>
              <a:rPr sz="2800" spc="-10" dirty="0">
                <a:latin typeface="Carlito"/>
                <a:cs typeface="Carlito"/>
              </a:rPr>
              <a:t>activities: neighbor </a:t>
            </a:r>
            <a:r>
              <a:rPr sz="2800" spc="-35" dirty="0">
                <a:latin typeface="Carlito"/>
                <a:cs typeface="Carlito"/>
              </a:rPr>
              <a:t>discovery, </a:t>
            </a:r>
            <a:r>
              <a:rPr sz="2800" spc="-10" dirty="0">
                <a:latin typeface="Carlito"/>
                <a:cs typeface="Carlito"/>
              </a:rPr>
              <a:t>topology  </a:t>
            </a:r>
            <a:r>
              <a:rPr sz="2800" spc="-20" dirty="0">
                <a:latin typeface="Carlito"/>
                <a:cs typeface="Carlito"/>
              </a:rPr>
              <a:t>organization, </a:t>
            </a:r>
            <a:r>
              <a:rPr sz="2800" spc="-10" dirty="0">
                <a:latin typeface="Carlito"/>
                <a:cs typeface="Carlito"/>
              </a:rPr>
              <a:t>and topology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reorganization</a:t>
            </a:r>
            <a:endParaRPr sz="2800">
              <a:latin typeface="Carlito"/>
              <a:cs typeface="Carlito"/>
            </a:endParaRPr>
          </a:p>
          <a:p>
            <a:pPr marL="354965" marR="8763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Ad </a:t>
            </a:r>
            <a:r>
              <a:rPr sz="2800" spc="-10" dirty="0">
                <a:latin typeface="Carlito"/>
                <a:cs typeface="Carlito"/>
              </a:rPr>
              <a:t>hoc wireless </a:t>
            </a:r>
            <a:r>
              <a:rPr sz="2800" spc="-15" dirty="0">
                <a:latin typeface="Carlito"/>
                <a:cs typeface="Carlito"/>
              </a:rPr>
              <a:t>networks </a:t>
            </a:r>
            <a:r>
              <a:rPr sz="2800" spc="-10" dirty="0">
                <a:latin typeface="Carlito"/>
                <a:cs typeface="Carlito"/>
              </a:rPr>
              <a:t>should be able </a:t>
            </a:r>
            <a:r>
              <a:rPr sz="2800" spc="-15" dirty="0">
                <a:latin typeface="Carlito"/>
                <a:cs typeface="Carlito"/>
              </a:rPr>
              <a:t>to perform  self-organization </a:t>
            </a:r>
            <a:r>
              <a:rPr sz="2800" spc="-10" dirty="0">
                <a:latin typeface="Carlito"/>
                <a:cs typeface="Carlito"/>
              </a:rPr>
              <a:t>quickly and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efficiently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1" y="788917"/>
            <a:ext cx="263194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04" y="1717032"/>
            <a:ext cx="7770495" cy="3637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6032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attack against </a:t>
            </a:r>
            <a:r>
              <a:rPr sz="2800" spc="-5" dirty="0">
                <a:latin typeface="Carlito"/>
                <a:cs typeface="Carlito"/>
              </a:rPr>
              <a:t>ad </a:t>
            </a:r>
            <a:r>
              <a:rPr sz="2800" spc="-10" dirty="0">
                <a:latin typeface="Carlito"/>
                <a:cs typeface="Carlito"/>
              </a:rPr>
              <a:t>hoc wireless </a:t>
            </a:r>
            <a:r>
              <a:rPr sz="2800" spc="-15" dirty="0">
                <a:latin typeface="Carlito"/>
                <a:cs typeface="Carlito"/>
              </a:rPr>
              <a:t>networks </a:t>
            </a:r>
            <a:r>
              <a:rPr sz="2800" spc="-20" dirty="0">
                <a:latin typeface="Carlito"/>
                <a:cs typeface="Carlito"/>
              </a:rPr>
              <a:t>are  </a:t>
            </a:r>
            <a:r>
              <a:rPr sz="2800" spc="-10" dirty="0">
                <a:latin typeface="Carlito"/>
                <a:cs typeface="Carlito"/>
              </a:rPr>
              <a:t>classified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5" dirty="0">
                <a:latin typeface="Carlito"/>
                <a:cs typeface="Carlito"/>
              </a:rPr>
              <a:t>two </a:t>
            </a:r>
            <a:r>
              <a:rPr sz="2800" spc="-10" dirty="0">
                <a:latin typeface="Carlito"/>
                <a:cs typeface="Carlito"/>
              </a:rPr>
              <a:t>types: </a:t>
            </a:r>
            <a:r>
              <a:rPr sz="2800" spc="-15" dirty="0">
                <a:latin typeface="Carlito"/>
                <a:cs typeface="Carlito"/>
              </a:rPr>
              <a:t>passive </a:t>
            </a:r>
            <a:r>
              <a:rPr sz="2800" spc="-10" dirty="0">
                <a:latin typeface="Carlito"/>
                <a:cs typeface="Carlito"/>
              </a:rPr>
              <a:t>and active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attacks</a:t>
            </a:r>
            <a:endParaRPr sz="28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Passive attack: </a:t>
            </a:r>
            <a:r>
              <a:rPr sz="2800" spc="-10" dirty="0">
                <a:latin typeface="Carlito"/>
                <a:cs typeface="Carlito"/>
              </a:rPr>
              <a:t>malicious nodes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observe the  </a:t>
            </a:r>
            <a:r>
              <a:rPr sz="2800" spc="-20" dirty="0">
                <a:latin typeface="Carlito"/>
                <a:cs typeface="Carlito"/>
              </a:rPr>
              <a:t>nature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activities and </a:t>
            </a:r>
            <a:r>
              <a:rPr sz="2800" spc="-15" dirty="0">
                <a:latin typeface="Carlito"/>
                <a:cs typeface="Carlito"/>
              </a:rPr>
              <a:t>to obtain information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network without disrupting the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operation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Active </a:t>
            </a:r>
            <a:r>
              <a:rPr sz="2800" spc="-20" dirty="0">
                <a:latin typeface="Carlito"/>
                <a:cs typeface="Carlito"/>
              </a:rPr>
              <a:t>attack: </a:t>
            </a:r>
            <a:r>
              <a:rPr sz="2800" spc="-15" dirty="0">
                <a:latin typeface="Carlito"/>
                <a:cs typeface="Carlito"/>
              </a:rPr>
              <a:t>disrupt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operation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</a:t>
            </a:r>
            <a:endParaRPr sz="28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Internal </a:t>
            </a:r>
            <a:r>
              <a:rPr sz="2400" spc="-15" dirty="0">
                <a:latin typeface="Carlito"/>
                <a:cs typeface="Carlito"/>
              </a:rPr>
              <a:t>attack: </a:t>
            </a:r>
            <a:r>
              <a:rPr sz="2400" spc="-5" dirty="0">
                <a:latin typeface="Carlito"/>
                <a:cs typeface="Carlito"/>
              </a:rPr>
              <a:t>nodes belong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the same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network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External </a:t>
            </a:r>
            <a:r>
              <a:rPr sz="2400" spc="-15" dirty="0">
                <a:latin typeface="Carlito"/>
                <a:cs typeface="Carlito"/>
              </a:rPr>
              <a:t>attack: </a:t>
            </a:r>
            <a:r>
              <a:rPr sz="2400" spc="-5" dirty="0">
                <a:latin typeface="Carlito"/>
                <a:cs typeface="Carlito"/>
              </a:rPr>
              <a:t>nodes outside 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network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7080" y="3012438"/>
            <a:ext cx="274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Cellular Wireless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29736" y="1676400"/>
            <a:ext cx="5066030" cy="2101850"/>
            <a:chOff x="1229736" y="1676400"/>
            <a:chExt cx="5066030" cy="2101850"/>
          </a:xfrm>
        </p:grpSpPr>
        <p:sp>
          <p:nvSpPr>
            <p:cNvPr id="4" name="object 4"/>
            <p:cNvSpPr/>
            <p:nvPr/>
          </p:nvSpPr>
          <p:spPr>
            <a:xfrm>
              <a:off x="1243452" y="1700783"/>
              <a:ext cx="5039861" cy="2077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9736" y="1676400"/>
              <a:ext cx="5066030" cy="2101850"/>
            </a:xfrm>
            <a:custGeom>
              <a:avLst/>
              <a:gdLst/>
              <a:ahLst/>
              <a:cxnLst/>
              <a:rect l="l" t="t" r="r" b="b"/>
              <a:pathLst>
                <a:path w="5066030" h="2101850">
                  <a:moveTo>
                    <a:pt x="5065770" y="1601724"/>
                  </a:moveTo>
                  <a:lnTo>
                    <a:pt x="5065770" y="1520952"/>
                  </a:lnTo>
                  <a:lnTo>
                    <a:pt x="5059674" y="1440180"/>
                  </a:lnTo>
                  <a:lnTo>
                    <a:pt x="5053578" y="1400556"/>
                  </a:lnTo>
                  <a:lnTo>
                    <a:pt x="5045958" y="1360932"/>
                  </a:lnTo>
                  <a:lnTo>
                    <a:pt x="5036814" y="1322832"/>
                  </a:lnTo>
                  <a:lnTo>
                    <a:pt x="5026146" y="1283208"/>
                  </a:lnTo>
                  <a:lnTo>
                    <a:pt x="5013954" y="1245108"/>
                  </a:lnTo>
                  <a:lnTo>
                    <a:pt x="4986522" y="1168908"/>
                  </a:lnTo>
                  <a:lnTo>
                    <a:pt x="4951470" y="1095756"/>
                  </a:lnTo>
                  <a:lnTo>
                    <a:pt x="4911846" y="1022604"/>
                  </a:lnTo>
                  <a:lnTo>
                    <a:pt x="4866126" y="950976"/>
                  </a:lnTo>
                  <a:lnTo>
                    <a:pt x="4814310" y="882396"/>
                  </a:lnTo>
                  <a:lnTo>
                    <a:pt x="4759446" y="815340"/>
                  </a:lnTo>
                  <a:lnTo>
                    <a:pt x="4696962" y="749808"/>
                  </a:lnTo>
                  <a:lnTo>
                    <a:pt x="4631430" y="685800"/>
                  </a:lnTo>
                  <a:lnTo>
                    <a:pt x="4561326" y="624840"/>
                  </a:lnTo>
                  <a:lnTo>
                    <a:pt x="4485126" y="566928"/>
                  </a:lnTo>
                  <a:lnTo>
                    <a:pt x="4405878" y="510540"/>
                  </a:lnTo>
                  <a:lnTo>
                    <a:pt x="4322058" y="455676"/>
                  </a:lnTo>
                  <a:lnTo>
                    <a:pt x="4233666" y="403860"/>
                  </a:lnTo>
                  <a:lnTo>
                    <a:pt x="4142226" y="355092"/>
                  </a:lnTo>
                  <a:lnTo>
                    <a:pt x="4046214" y="309372"/>
                  </a:lnTo>
                  <a:lnTo>
                    <a:pt x="3947154" y="265176"/>
                  </a:lnTo>
                  <a:lnTo>
                    <a:pt x="3845046" y="225552"/>
                  </a:lnTo>
                  <a:lnTo>
                    <a:pt x="3738366" y="187452"/>
                  </a:lnTo>
                  <a:lnTo>
                    <a:pt x="3630162" y="153924"/>
                  </a:lnTo>
                  <a:lnTo>
                    <a:pt x="3517386" y="121920"/>
                  </a:lnTo>
                  <a:lnTo>
                    <a:pt x="3403086" y="94488"/>
                  </a:lnTo>
                  <a:lnTo>
                    <a:pt x="3285738" y="70104"/>
                  </a:lnTo>
                  <a:lnTo>
                    <a:pt x="3165342" y="48768"/>
                  </a:lnTo>
                  <a:lnTo>
                    <a:pt x="3043422" y="32004"/>
                  </a:lnTo>
                  <a:lnTo>
                    <a:pt x="2918453" y="18288"/>
                  </a:lnTo>
                  <a:lnTo>
                    <a:pt x="2791961" y="9144"/>
                  </a:lnTo>
                  <a:lnTo>
                    <a:pt x="2663945" y="3048"/>
                  </a:lnTo>
                  <a:lnTo>
                    <a:pt x="2532881" y="0"/>
                  </a:lnTo>
                  <a:lnTo>
                    <a:pt x="2403341" y="3048"/>
                  </a:lnTo>
                  <a:lnTo>
                    <a:pt x="2275325" y="9144"/>
                  </a:lnTo>
                  <a:lnTo>
                    <a:pt x="2148833" y="18288"/>
                  </a:lnTo>
                  <a:lnTo>
                    <a:pt x="2023865" y="32004"/>
                  </a:lnTo>
                  <a:lnTo>
                    <a:pt x="1901945" y="48768"/>
                  </a:lnTo>
                  <a:lnTo>
                    <a:pt x="1781549" y="70104"/>
                  </a:lnTo>
                  <a:lnTo>
                    <a:pt x="1664201" y="94488"/>
                  </a:lnTo>
                  <a:lnTo>
                    <a:pt x="1549901" y="123444"/>
                  </a:lnTo>
                  <a:lnTo>
                    <a:pt x="1437125" y="153924"/>
                  </a:lnTo>
                  <a:lnTo>
                    <a:pt x="1327397" y="187452"/>
                  </a:lnTo>
                  <a:lnTo>
                    <a:pt x="1222241" y="225552"/>
                  </a:lnTo>
                  <a:lnTo>
                    <a:pt x="1120133" y="266700"/>
                  </a:lnTo>
                  <a:lnTo>
                    <a:pt x="1019549" y="309372"/>
                  </a:lnTo>
                  <a:lnTo>
                    <a:pt x="925061" y="355092"/>
                  </a:lnTo>
                  <a:lnTo>
                    <a:pt x="832097" y="403860"/>
                  </a:lnTo>
                  <a:lnTo>
                    <a:pt x="745229" y="455676"/>
                  </a:lnTo>
                  <a:lnTo>
                    <a:pt x="661409" y="510540"/>
                  </a:lnTo>
                  <a:lnTo>
                    <a:pt x="580637" y="566928"/>
                  </a:lnTo>
                  <a:lnTo>
                    <a:pt x="505961" y="626364"/>
                  </a:lnTo>
                  <a:lnTo>
                    <a:pt x="434333" y="687324"/>
                  </a:lnTo>
                  <a:lnTo>
                    <a:pt x="368801" y="749808"/>
                  </a:lnTo>
                  <a:lnTo>
                    <a:pt x="307841" y="815340"/>
                  </a:lnTo>
                  <a:lnTo>
                    <a:pt x="251460" y="882396"/>
                  </a:lnTo>
                  <a:lnTo>
                    <a:pt x="201168" y="952500"/>
                  </a:lnTo>
                  <a:lnTo>
                    <a:pt x="155448" y="1022604"/>
                  </a:lnTo>
                  <a:lnTo>
                    <a:pt x="115824" y="1095756"/>
                  </a:lnTo>
                  <a:lnTo>
                    <a:pt x="80772" y="1170432"/>
                  </a:lnTo>
                  <a:lnTo>
                    <a:pt x="51816" y="1245108"/>
                  </a:lnTo>
                  <a:lnTo>
                    <a:pt x="41148" y="1284732"/>
                  </a:lnTo>
                  <a:lnTo>
                    <a:pt x="30480" y="1322832"/>
                  </a:lnTo>
                  <a:lnTo>
                    <a:pt x="21336" y="1362456"/>
                  </a:lnTo>
                  <a:lnTo>
                    <a:pt x="13716" y="1402080"/>
                  </a:lnTo>
                  <a:lnTo>
                    <a:pt x="7620" y="1441704"/>
                  </a:lnTo>
                  <a:lnTo>
                    <a:pt x="1524" y="1520952"/>
                  </a:lnTo>
                  <a:lnTo>
                    <a:pt x="0" y="1562100"/>
                  </a:lnTo>
                  <a:lnTo>
                    <a:pt x="1524" y="1603248"/>
                  </a:lnTo>
                  <a:lnTo>
                    <a:pt x="7620" y="1682496"/>
                  </a:lnTo>
                  <a:lnTo>
                    <a:pt x="13716" y="1722120"/>
                  </a:lnTo>
                  <a:lnTo>
                    <a:pt x="21336" y="1761744"/>
                  </a:lnTo>
                  <a:lnTo>
                    <a:pt x="25908" y="1781556"/>
                  </a:lnTo>
                  <a:lnTo>
                    <a:pt x="25908" y="1562100"/>
                  </a:lnTo>
                  <a:lnTo>
                    <a:pt x="28956" y="1482852"/>
                  </a:lnTo>
                  <a:lnTo>
                    <a:pt x="33528" y="1443228"/>
                  </a:lnTo>
                  <a:lnTo>
                    <a:pt x="45720" y="1367028"/>
                  </a:lnTo>
                  <a:lnTo>
                    <a:pt x="54864" y="1328928"/>
                  </a:lnTo>
                  <a:lnTo>
                    <a:pt x="76200" y="1252728"/>
                  </a:lnTo>
                  <a:lnTo>
                    <a:pt x="105156" y="1179576"/>
                  </a:lnTo>
                  <a:lnTo>
                    <a:pt x="138684" y="1106424"/>
                  </a:lnTo>
                  <a:lnTo>
                    <a:pt x="176784" y="1034796"/>
                  </a:lnTo>
                  <a:lnTo>
                    <a:pt x="222504" y="966216"/>
                  </a:lnTo>
                  <a:lnTo>
                    <a:pt x="272796" y="897636"/>
                  </a:lnTo>
                  <a:lnTo>
                    <a:pt x="327653" y="832104"/>
                  </a:lnTo>
                  <a:lnTo>
                    <a:pt x="387089" y="768096"/>
                  </a:lnTo>
                  <a:lnTo>
                    <a:pt x="452621" y="705612"/>
                  </a:lnTo>
                  <a:lnTo>
                    <a:pt x="522725" y="644652"/>
                  </a:lnTo>
                  <a:lnTo>
                    <a:pt x="597401" y="586740"/>
                  </a:lnTo>
                  <a:lnTo>
                    <a:pt x="675125" y="530352"/>
                  </a:lnTo>
                  <a:lnTo>
                    <a:pt x="758945" y="477012"/>
                  </a:lnTo>
                  <a:lnTo>
                    <a:pt x="845813" y="426720"/>
                  </a:lnTo>
                  <a:lnTo>
                    <a:pt x="935729" y="377952"/>
                  </a:lnTo>
                  <a:lnTo>
                    <a:pt x="1031741" y="332232"/>
                  </a:lnTo>
                  <a:lnTo>
                    <a:pt x="1129277" y="289560"/>
                  </a:lnTo>
                  <a:lnTo>
                    <a:pt x="1231385" y="249936"/>
                  </a:lnTo>
                  <a:lnTo>
                    <a:pt x="1336541" y="211836"/>
                  </a:lnTo>
                  <a:lnTo>
                    <a:pt x="1444745" y="178308"/>
                  </a:lnTo>
                  <a:lnTo>
                    <a:pt x="1555997" y="147828"/>
                  </a:lnTo>
                  <a:lnTo>
                    <a:pt x="1670297" y="118872"/>
                  </a:lnTo>
                  <a:lnTo>
                    <a:pt x="1786121" y="96012"/>
                  </a:lnTo>
                  <a:lnTo>
                    <a:pt x="1906517" y="74676"/>
                  </a:lnTo>
                  <a:lnTo>
                    <a:pt x="2026913" y="57912"/>
                  </a:lnTo>
                  <a:lnTo>
                    <a:pt x="2151881" y="44196"/>
                  </a:lnTo>
                  <a:lnTo>
                    <a:pt x="2276849" y="33528"/>
                  </a:lnTo>
                  <a:lnTo>
                    <a:pt x="2404865" y="27432"/>
                  </a:lnTo>
                  <a:lnTo>
                    <a:pt x="2534405" y="25908"/>
                  </a:lnTo>
                  <a:lnTo>
                    <a:pt x="2662421" y="27432"/>
                  </a:lnTo>
                  <a:lnTo>
                    <a:pt x="2790437" y="33528"/>
                  </a:lnTo>
                  <a:lnTo>
                    <a:pt x="2916929" y="44196"/>
                  </a:lnTo>
                  <a:lnTo>
                    <a:pt x="3040374" y="57912"/>
                  </a:lnTo>
                  <a:lnTo>
                    <a:pt x="3162294" y="74676"/>
                  </a:lnTo>
                  <a:lnTo>
                    <a:pt x="3281166" y="96012"/>
                  </a:lnTo>
                  <a:lnTo>
                    <a:pt x="3396990" y="120396"/>
                  </a:lnTo>
                  <a:lnTo>
                    <a:pt x="3511290" y="147828"/>
                  </a:lnTo>
                  <a:lnTo>
                    <a:pt x="3622542" y="178308"/>
                  </a:lnTo>
                  <a:lnTo>
                    <a:pt x="3730746" y="211836"/>
                  </a:lnTo>
                  <a:lnTo>
                    <a:pt x="3835902" y="249936"/>
                  </a:lnTo>
                  <a:lnTo>
                    <a:pt x="3938010" y="289560"/>
                  </a:lnTo>
                  <a:lnTo>
                    <a:pt x="4037070" y="332232"/>
                  </a:lnTo>
                  <a:lnTo>
                    <a:pt x="4131558" y="377952"/>
                  </a:lnTo>
                  <a:lnTo>
                    <a:pt x="4221474" y="426720"/>
                  </a:lnTo>
                  <a:lnTo>
                    <a:pt x="4309866" y="477012"/>
                  </a:lnTo>
                  <a:lnTo>
                    <a:pt x="4392162" y="531876"/>
                  </a:lnTo>
                  <a:lnTo>
                    <a:pt x="4471410" y="586740"/>
                  </a:lnTo>
                  <a:lnTo>
                    <a:pt x="4544562" y="644652"/>
                  </a:lnTo>
                  <a:lnTo>
                    <a:pt x="4614666" y="705612"/>
                  </a:lnTo>
                  <a:lnTo>
                    <a:pt x="4680198" y="768096"/>
                  </a:lnTo>
                  <a:lnTo>
                    <a:pt x="4739634" y="832104"/>
                  </a:lnTo>
                  <a:lnTo>
                    <a:pt x="4796022" y="899160"/>
                  </a:lnTo>
                  <a:lnTo>
                    <a:pt x="4844790" y="966216"/>
                  </a:lnTo>
                  <a:lnTo>
                    <a:pt x="4890510" y="1036320"/>
                  </a:lnTo>
                  <a:lnTo>
                    <a:pt x="4928610" y="1107948"/>
                  </a:lnTo>
                  <a:lnTo>
                    <a:pt x="4962138" y="1179576"/>
                  </a:lnTo>
                  <a:lnTo>
                    <a:pt x="4991094" y="1254252"/>
                  </a:lnTo>
                  <a:lnTo>
                    <a:pt x="5001762" y="1290828"/>
                  </a:lnTo>
                  <a:lnTo>
                    <a:pt x="5012430" y="1328928"/>
                  </a:lnTo>
                  <a:lnTo>
                    <a:pt x="5021574" y="1367028"/>
                  </a:lnTo>
                  <a:lnTo>
                    <a:pt x="5033766" y="1444752"/>
                  </a:lnTo>
                  <a:lnTo>
                    <a:pt x="5038338" y="1482852"/>
                  </a:lnTo>
                  <a:lnTo>
                    <a:pt x="5041386" y="1562100"/>
                  </a:lnTo>
                  <a:lnTo>
                    <a:pt x="5041386" y="1780794"/>
                  </a:lnTo>
                  <a:lnTo>
                    <a:pt x="5045958" y="1761744"/>
                  </a:lnTo>
                  <a:lnTo>
                    <a:pt x="5053578" y="1722120"/>
                  </a:lnTo>
                  <a:lnTo>
                    <a:pt x="5059674" y="1682496"/>
                  </a:lnTo>
                  <a:lnTo>
                    <a:pt x="5065770" y="1601724"/>
                  </a:lnTo>
                  <a:close/>
                </a:path>
                <a:path w="5066030" h="2101850">
                  <a:moveTo>
                    <a:pt x="185623" y="2101596"/>
                  </a:moveTo>
                  <a:lnTo>
                    <a:pt x="137160" y="2016252"/>
                  </a:lnTo>
                  <a:lnTo>
                    <a:pt x="103632" y="1943100"/>
                  </a:lnTo>
                  <a:lnTo>
                    <a:pt x="76200" y="1869948"/>
                  </a:lnTo>
                  <a:lnTo>
                    <a:pt x="54864" y="1793748"/>
                  </a:lnTo>
                  <a:lnTo>
                    <a:pt x="45720" y="1755648"/>
                  </a:lnTo>
                  <a:lnTo>
                    <a:pt x="33528" y="1679448"/>
                  </a:lnTo>
                  <a:lnTo>
                    <a:pt x="28956" y="1639824"/>
                  </a:lnTo>
                  <a:lnTo>
                    <a:pt x="25908" y="1562100"/>
                  </a:lnTo>
                  <a:lnTo>
                    <a:pt x="25908" y="1781556"/>
                  </a:lnTo>
                  <a:lnTo>
                    <a:pt x="41148" y="1839468"/>
                  </a:lnTo>
                  <a:lnTo>
                    <a:pt x="53340" y="1879092"/>
                  </a:lnTo>
                  <a:lnTo>
                    <a:pt x="80772" y="1953768"/>
                  </a:lnTo>
                  <a:lnTo>
                    <a:pt x="115824" y="2028444"/>
                  </a:lnTo>
                  <a:lnTo>
                    <a:pt x="155448" y="2101596"/>
                  </a:lnTo>
                  <a:lnTo>
                    <a:pt x="185623" y="2101596"/>
                  </a:lnTo>
                  <a:close/>
                </a:path>
                <a:path w="5066030" h="2101850">
                  <a:moveTo>
                    <a:pt x="5041386" y="1780794"/>
                  </a:moveTo>
                  <a:lnTo>
                    <a:pt x="5041386" y="1562100"/>
                  </a:lnTo>
                  <a:lnTo>
                    <a:pt x="5038338" y="1641348"/>
                  </a:lnTo>
                  <a:lnTo>
                    <a:pt x="5033766" y="1679448"/>
                  </a:lnTo>
                  <a:lnTo>
                    <a:pt x="5021574" y="1757172"/>
                  </a:lnTo>
                  <a:lnTo>
                    <a:pt x="5012430" y="1795272"/>
                  </a:lnTo>
                  <a:lnTo>
                    <a:pt x="5001762" y="1833372"/>
                  </a:lnTo>
                  <a:lnTo>
                    <a:pt x="4991094" y="1869948"/>
                  </a:lnTo>
                  <a:lnTo>
                    <a:pt x="4962138" y="1944624"/>
                  </a:lnTo>
                  <a:lnTo>
                    <a:pt x="4928610" y="2017776"/>
                  </a:lnTo>
                  <a:lnTo>
                    <a:pt x="4888986" y="2087880"/>
                  </a:lnTo>
                  <a:lnTo>
                    <a:pt x="4880338" y="2101596"/>
                  </a:lnTo>
                  <a:lnTo>
                    <a:pt x="4910873" y="2101596"/>
                  </a:lnTo>
                  <a:lnTo>
                    <a:pt x="4951470" y="2028444"/>
                  </a:lnTo>
                  <a:lnTo>
                    <a:pt x="4986522" y="1953768"/>
                  </a:lnTo>
                  <a:lnTo>
                    <a:pt x="5013954" y="1877568"/>
                  </a:lnTo>
                  <a:lnTo>
                    <a:pt x="5026146" y="1839468"/>
                  </a:lnTo>
                  <a:lnTo>
                    <a:pt x="5036814" y="1799844"/>
                  </a:lnTo>
                  <a:lnTo>
                    <a:pt x="5041386" y="1780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60695" y="3084066"/>
            <a:ext cx="1623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5080" indent="-1892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Hybrid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Wireless  </a:t>
            </a:r>
            <a:r>
              <a:rPr sz="1800" spc="-10" dirty="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1279" y="1604772"/>
            <a:ext cx="5064760" cy="2173605"/>
            <a:chOff x="4471279" y="1604772"/>
            <a:chExt cx="5064760" cy="2173605"/>
          </a:xfrm>
        </p:grpSpPr>
        <p:sp>
          <p:nvSpPr>
            <p:cNvPr id="8" name="object 8"/>
            <p:cNvSpPr/>
            <p:nvPr/>
          </p:nvSpPr>
          <p:spPr>
            <a:xfrm>
              <a:off x="4483470" y="1629155"/>
              <a:ext cx="5039867" cy="2148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71279" y="1604772"/>
              <a:ext cx="5064760" cy="2173605"/>
            </a:xfrm>
            <a:custGeom>
              <a:avLst/>
              <a:gdLst/>
              <a:ahLst/>
              <a:cxnLst/>
              <a:rect l="l" t="t" r="r" b="b"/>
              <a:pathLst>
                <a:path w="5064759" h="2173604">
                  <a:moveTo>
                    <a:pt x="5064252" y="1601724"/>
                  </a:moveTo>
                  <a:lnTo>
                    <a:pt x="5064252" y="1520952"/>
                  </a:lnTo>
                  <a:lnTo>
                    <a:pt x="5058156" y="1441704"/>
                  </a:lnTo>
                  <a:lnTo>
                    <a:pt x="5052060" y="1402080"/>
                  </a:lnTo>
                  <a:lnTo>
                    <a:pt x="5044440" y="1362456"/>
                  </a:lnTo>
                  <a:lnTo>
                    <a:pt x="5035296" y="1322832"/>
                  </a:lnTo>
                  <a:lnTo>
                    <a:pt x="5024628" y="1284732"/>
                  </a:lnTo>
                  <a:lnTo>
                    <a:pt x="5012436" y="1245108"/>
                  </a:lnTo>
                  <a:lnTo>
                    <a:pt x="4985004" y="1168908"/>
                  </a:lnTo>
                  <a:lnTo>
                    <a:pt x="4949952" y="1095756"/>
                  </a:lnTo>
                  <a:lnTo>
                    <a:pt x="4910328" y="1022604"/>
                  </a:lnTo>
                  <a:lnTo>
                    <a:pt x="4864608" y="950976"/>
                  </a:lnTo>
                  <a:lnTo>
                    <a:pt x="4812792" y="882396"/>
                  </a:lnTo>
                  <a:lnTo>
                    <a:pt x="4757928" y="815340"/>
                  </a:lnTo>
                  <a:lnTo>
                    <a:pt x="4695444" y="749808"/>
                  </a:lnTo>
                  <a:lnTo>
                    <a:pt x="4629912" y="685800"/>
                  </a:lnTo>
                  <a:lnTo>
                    <a:pt x="4559808" y="624840"/>
                  </a:lnTo>
                  <a:lnTo>
                    <a:pt x="4483608" y="566928"/>
                  </a:lnTo>
                  <a:lnTo>
                    <a:pt x="4404360" y="510540"/>
                  </a:lnTo>
                  <a:lnTo>
                    <a:pt x="4320540" y="455676"/>
                  </a:lnTo>
                  <a:lnTo>
                    <a:pt x="4232148" y="403860"/>
                  </a:lnTo>
                  <a:lnTo>
                    <a:pt x="4140708" y="355092"/>
                  </a:lnTo>
                  <a:lnTo>
                    <a:pt x="4044696" y="309372"/>
                  </a:lnTo>
                  <a:lnTo>
                    <a:pt x="3945636" y="266700"/>
                  </a:lnTo>
                  <a:lnTo>
                    <a:pt x="3843528" y="225552"/>
                  </a:lnTo>
                  <a:lnTo>
                    <a:pt x="3736848" y="187452"/>
                  </a:lnTo>
                  <a:lnTo>
                    <a:pt x="3628644" y="153924"/>
                  </a:lnTo>
                  <a:lnTo>
                    <a:pt x="3515868" y="123444"/>
                  </a:lnTo>
                  <a:lnTo>
                    <a:pt x="3401568" y="94488"/>
                  </a:lnTo>
                  <a:lnTo>
                    <a:pt x="3284220" y="70104"/>
                  </a:lnTo>
                  <a:lnTo>
                    <a:pt x="3163824" y="50292"/>
                  </a:lnTo>
                  <a:lnTo>
                    <a:pt x="3041904" y="32004"/>
                  </a:lnTo>
                  <a:lnTo>
                    <a:pt x="2916936" y="18288"/>
                  </a:lnTo>
                  <a:lnTo>
                    <a:pt x="2790444" y="9144"/>
                  </a:lnTo>
                  <a:lnTo>
                    <a:pt x="2662428" y="3048"/>
                  </a:lnTo>
                  <a:lnTo>
                    <a:pt x="2531364" y="0"/>
                  </a:lnTo>
                  <a:lnTo>
                    <a:pt x="2401824" y="3048"/>
                  </a:lnTo>
                  <a:lnTo>
                    <a:pt x="2273808" y="9144"/>
                  </a:lnTo>
                  <a:lnTo>
                    <a:pt x="2147316" y="18288"/>
                  </a:lnTo>
                  <a:lnTo>
                    <a:pt x="2022348" y="32004"/>
                  </a:lnTo>
                  <a:lnTo>
                    <a:pt x="1900428" y="50292"/>
                  </a:lnTo>
                  <a:lnTo>
                    <a:pt x="1780032" y="70104"/>
                  </a:lnTo>
                  <a:lnTo>
                    <a:pt x="1662684" y="94488"/>
                  </a:lnTo>
                  <a:lnTo>
                    <a:pt x="1548384" y="123444"/>
                  </a:lnTo>
                  <a:lnTo>
                    <a:pt x="1435608" y="153924"/>
                  </a:lnTo>
                  <a:lnTo>
                    <a:pt x="1327404" y="188976"/>
                  </a:lnTo>
                  <a:lnTo>
                    <a:pt x="1220724" y="225552"/>
                  </a:lnTo>
                  <a:lnTo>
                    <a:pt x="1118616" y="266700"/>
                  </a:lnTo>
                  <a:lnTo>
                    <a:pt x="1018032" y="309372"/>
                  </a:lnTo>
                  <a:lnTo>
                    <a:pt x="923544" y="355092"/>
                  </a:lnTo>
                  <a:lnTo>
                    <a:pt x="830580" y="405384"/>
                  </a:lnTo>
                  <a:lnTo>
                    <a:pt x="743712" y="455676"/>
                  </a:lnTo>
                  <a:lnTo>
                    <a:pt x="659892" y="510540"/>
                  </a:lnTo>
                  <a:lnTo>
                    <a:pt x="579120" y="566928"/>
                  </a:lnTo>
                  <a:lnTo>
                    <a:pt x="504444" y="626364"/>
                  </a:lnTo>
                  <a:lnTo>
                    <a:pt x="434340" y="687324"/>
                  </a:lnTo>
                  <a:lnTo>
                    <a:pt x="367284" y="749808"/>
                  </a:lnTo>
                  <a:lnTo>
                    <a:pt x="306324" y="815340"/>
                  </a:lnTo>
                  <a:lnTo>
                    <a:pt x="249936" y="882396"/>
                  </a:lnTo>
                  <a:lnTo>
                    <a:pt x="199644" y="952500"/>
                  </a:lnTo>
                  <a:lnTo>
                    <a:pt x="153924" y="1024128"/>
                  </a:lnTo>
                  <a:lnTo>
                    <a:pt x="114300" y="1095756"/>
                  </a:lnTo>
                  <a:lnTo>
                    <a:pt x="79248" y="1170432"/>
                  </a:lnTo>
                  <a:lnTo>
                    <a:pt x="51816" y="1246632"/>
                  </a:lnTo>
                  <a:lnTo>
                    <a:pt x="39624" y="1284732"/>
                  </a:lnTo>
                  <a:lnTo>
                    <a:pt x="28956" y="1322832"/>
                  </a:lnTo>
                  <a:lnTo>
                    <a:pt x="19812" y="1362456"/>
                  </a:lnTo>
                  <a:lnTo>
                    <a:pt x="12192" y="1402080"/>
                  </a:lnTo>
                  <a:lnTo>
                    <a:pt x="6096" y="1441704"/>
                  </a:lnTo>
                  <a:lnTo>
                    <a:pt x="0" y="1520952"/>
                  </a:lnTo>
                  <a:lnTo>
                    <a:pt x="0" y="1603248"/>
                  </a:lnTo>
                  <a:lnTo>
                    <a:pt x="6096" y="1682496"/>
                  </a:lnTo>
                  <a:lnTo>
                    <a:pt x="12192" y="1722120"/>
                  </a:lnTo>
                  <a:lnTo>
                    <a:pt x="19812" y="1761744"/>
                  </a:lnTo>
                  <a:lnTo>
                    <a:pt x="24384" y="1781556"/>
                  </a:lnTo>
                  <a:lnTo>
                    <a:pt x="24384" y="1562100"/>
                  </a:lnTo>
                  <a:lnTo>
                    <a:pt x="27432" y="1482852"/>
                  </a:lnTo>
                  <a:lnTo>
                    <a:pt x="32004" y="1444752"/>
                  </a:lnTo>
                  <a:lnTo>
                    <a:pt x="44196" y="1367028"/>
                  </a:lnTo>
                  <a:lnTo>
                    <a:pt x="53340" y="1328928"/>
                  </a:lnTo>
                  <a:lnTo>
                    <a:pt x="64008" y="1290828"/>
                  </a:lnTo>
                  <a:lnTo>
                    <a:pt x="74676" y="1254252"/>
                  </a:lnTo>
                  <a:lnTo>
                    <a:pt x="103632" y="1179576"/>
                  </a:lnTo>
                  <a:lnTo>
                    <a:pt x="137160" y="1106424"/>
                  </a:lnTo>
                  <a:lnTo>
                    <a:pt x="176784" y="1036320"/>
                  </a:lnTo>
                  <a:lnTo>
                    <a:pt x="220980" y="966216"/>
                  </a:lnTo>
                  <a:lnTo>
                    <a:pt x="271272" y="897636"/>
                  </a:lnTo>
                  <a:lnTo>
                    <a:pt x="326136" y="832104"/>
                  </a:lnTo>
                  <a:lnTo>
                    <a:pt x="385572" y="768096"/>
                  </a:lnTo>
                  <a:lnTo>
                    <a:pt x="451104" y="705612"/>
                  </a:lnTo>
                  <a:lnTo>
                    <a:pt x="521208" y="644652"/>
                  </a:lnTo>
                  <a:lnTo>
                    <a:pt x="595884" y="586740"/>
                  </a:lnTo>
                  <a:lnTo>
                    <a:pt x="673608" y="531876"/>
                  </a:lnTo>
                  <a:lnTo>
                    <a:pt x="757428" y="477012"/>
                  </a:lnTo>
                  <a:lnTo>
                    <a:pt x="844296" y="426720"/>
                  </a:lnTo>
                  <a:lnTo>
                    <a:pt x="935736" y="377952"/>
                  </a:lnTo>
                  <a:lnTo>
                    <a:pt x="1030224" y="332232"/>
                  </a:lnTo>
                  <a:lnTo>
                    <a:pt x="1127760" y="289560"/>
                  </a:lnTo>
                  <a:lnTo>
                    <a:pt x="1229868" y="249936"/>
                  </a:lnTo>
                  <a:lnTo>
                    <a:pt x="1335024" y="211836"/>
                  </a:lnTo>
                  <a:lnTo>
                    <a:pt x="1443228" y="178308"/>
                  </a:lnTo>
                  <a:lnTo>
                    <a:pt x="1554480" y="147828"/>
                  </a:lnTo>
                  <a:lnTo>
                    <a:pt x="1668780" y="120396"/>
                  </a:lnTo>
                  <a:lnTo>
                    <a:pt x="1784604" y="96012"/>
                  </a:lnTo>
                  <a:lnTo>
                    <a:pt x="1905000" y="74676"/>
                  </a:lnTo>
                  <a:lnTo>
                    <a:pt x="2025396" y="57912"/>
                  </a:lnTo>
                  <a:lnTo>
                    <a:pt x="2150364" y="44196"/>
                  </a:lnTo>
                  <a:lnTo>
                    <a:pt x="2275332" y="33528"/>
                  </a:lnTo>
                  <a:lnTo>
                    <a:pt x="2403348" y="27432"/>
                  </a:lnTo>
                  <a:lnTo>
                    <a:pt x="2532888" y="25908"/>
                  </a:lnTo>
                  <a:lnTo>
                    <a:pt x="2660904" y="27432"/>
                  </a:lnTo>
                  <a:lnTo>
                    <a:pt x="2788920" y="33528"/>
                  </a:lnTo>
                  <a:lnTo>
                    <a:pt x="2915412" y="44196"/>
                  </a:lnTo>
                  <a:lnTo>
                    <a:pt x="3038856" y="57912"/>
                  </a:lnTo>
                  <a:lnTo>
                    <a:pt x="3160776" y="74676"/>
                  </a:lnTo>
                  <a:lnTo>
                    <a:pt x="3279648" y="96012"/>
                  </a:lnTo>
                  <a:lnTo>
                    <a:pt x="3395472" y="120396"/>
                  </a:lnTo>
                  <a:lnTo>
                    <a:pt x="3509772" y="147828"/>
                  </a:lnTo>
                  <a:lnTo>
                    <a:pt x="3621024" y="178308"/>
                  </a:lnTo>
                  <a:lnTo>
                    <a:pt x="3729228" y="211836"/>
                  </a:lnTo>
                  <a:lnTo>
                    <a:pt x="3834384" y="249936"/>
                  </a:lnTo>
                  <a:lnTo>
                    <a:pt x="3936492" y="289560"/>
                  </a:lnTo>
                  <a:lnTo>
                    <a:pt x="4035552" y="332232"/>
                  </a:lnTo>
                  <a:lnTo>
                    <a:pt x="4130040" y="377952"/>
                  </a:lnTo>
                  <a:lnTo>
                    <a:pt x="4219956" y="426720"/>
                  </a:lnTo>
                  <a:lnTo>
                    <a:pt x="4308348" y="478536"/>
                  </a:lnTo>
                  <a:lnTo>
                    <a:pt x="4390644" y="531876"/>
                  </a:lnTo>
                  <a:lnTo>
                    <a:pt x="4469892" y="586740"/>
                  </a:lnTo>
                  <a:lnTo>
                    <a:pt x="4543044" y="646176"/>
                  </a:lnTo>
                  <a:lnTo>
                    <a:pt x="4613148" y="705612"/>
                  </a:lnTo>
                  <a:lnTo>
                    <a:pt x="4678680" y="768096"/>
                  </a:lnTo>
                  <a:lnTo>
                    <a:pt x="4738116" y="832104"/>
                  </a:lnTo>
                  <a:lnTo>
                    <a:pt x="4794504" y="899160"/>
                  </a:lnTo>
                  <a:lnTo>
                    <a:pt x="4843272" y="966216"/>
                  </a:lnTo>
                  <a:lnTo>
                    <a:pt x="4888992" y="1036320"/>
                  </a:lnTo>
                  <a:lnTo>
                    <a:pt x="4927092" y="1107948"/>
                  </a:lnTo>
                  <a:lnTo>
                    <a:pt x="4960620" y="1179576"/>
                  </a:lnTo>
                  <a:lnTo>
                    <a:pt x="4989576" y="1254252"/>
                  </a:lnTo>
                  <a:lnTo>
                    <a:pt x="5000244" y="1292352"/>
                  </a:lnTo>
                  <a:lnTo>
                    <a:pt x="5010912" y="1328928"/>
                  </a:lnTo>
                  <a:lnTo>
                    <a:pt x="5020056" y="1367028"/>
                  </a:lnTo>
                  <a:lnTo>
                    <a:pt x="5032248" y="1444752"/>
                  </a:lnTo>
                  <a:lnTo>
                    <a:pt x="5036820" y="1482852"/>
                  </a:lnTo>
                  <a:lnTo>
                    <a:pt x="5039868" y="1562100"/>
                  </a:lnTo>
                  <a:lnTo>
                    <a:pt x="5039868" y="1781556"/>
                  </a:lnTo>
                  <a:lnTo>
                    <a:pt x="5044440" y="1761744"/>
                  </a:lnTo>
                  <a:lnTo>
                    <a:pt x="5052060" y="1722120"/>
                  </a:lnTo>
                  <a:lnTo>
                    <a:pt x="5058156" y="1682496"/>
                  </a:lnTo>
                  <a:lnTo>
                    <a:pt x="5064252" y="1601724"/>
                  </a:lnTo>
                  <a:close/>
                </a:path>
                <a:path w="5064759" h="2173604">
                  <a:moveTo>
                    <a:pt x="230886" y="2173224"/>
                  </a:moveTo>
                  <a:lnTo>
                    <a:pt x="175260" y="2087880"/>
                  </a:lnTo>
                  <a:lnTo>
                    <a:pt x="137160" y="2016252"/>
                  </a:lnTo>
                  <a:lnTo>
                    <a:pt x="102108" y="1943100"/>
                  </a:lnTo>
                  <a:lnTo>
                    <a:pt x="74676" y="1869948"/>
                  </a:lnTo>
                  <a:lnTo>
                    <a:pt x="64008" y="1831848"/>
                  </a:lnTo>
                  <a:lnTo>
                    <a:pt x="53340" y="1795272"/>
                  </a:lnTo>
                  <a:lnTo>
                    <a:pt x="44196" y="1757172"/>
                  </a:lnTo>
                  <a:lnTo>
                    <a:pt x="32004" y="1679448"/>
                  </a:lnTo>
                  <a:lnTo>
                    <a:pt x="27432" y="1639824"/>
                  </a:lnTo>
                  <a:lnTo>
                    <a:pt x="24384" y="1562100"/>
                  </a:lnTo>
                  <a:lnTo>
                    <a:pt x="24384" y="1781556"/>
                  </a:lnTo>
                  <a:lnTo>
                    <a:pt x="39624" y="1839468"/>
                  </a:lnTo>
                  <a:lnTo>
                    <a:pt x="51816" y="1879092"/>
                  </a:lnTo>
                  <a:lnTo>
                    <a:pt x="79248" y="1953768"/>
                  </a:lnTo>
                  <a:lnTo>
                    <a:pt x="114300" y="2028444"/>
                  </a:lnTo>
                  <a:lnTo>
                    <a:pt x="153924" y="2101596"/>
                  </a:lnTo>
                  <a:lnTo>
                    <a:pt x="199644" y="2171700"/>
                  </a:lnTo>
                  <a:lnTo>
                    <a:pt x="200737" y="2173224"/>
                  </a:lnTo>
                  <a:lnTo>
                    <a:pt x="230886" y="2173224"/>
                  </a:lnTo>
                  <a:close/>
                </a:path>
                <a:path w="5064759" h="2173604">
                  <a:moveTo>
                    <a:pt x="5039868" y="1781556"/>
                  </a:moveTo>
                  <a:lnTo>
                    <a:pt x="5039868" y="1562100"/>
                  </a:lnTo>
                  <a:lnTo>
                    <a:pt x="5036820" y="1641348"/>
                  </a:lnTo>
                  <a:lnTo>
                    <a:pt x="5032248" y="1679448"/>
                  </a:lnTo>
                  <a:lnTo>
                    <a:pt x="5020056" y="1757172"/>
                  </a:lnTo>
                  <a:lnTo>
                    <a:pt x="5010912" y="1795272"/>
                  </a:lnTo>
                  <a:lnTo>
                    <a:pt x="5000244" y="1833372"/>
                  </a:lnTo>
                  <a:lnTo>
                    <a:pt x="4989576" y="1869948"/>
                  </a:lnTo>
                  <a:lnTo>
                    <a:pt x="4960620" y="1944624"/>
                  </a:lnTo>
                  <a:lnTo>
                    <a:pt x="4927092" y="2017776"/>
                  </a:lnTo>
                  <a:lnTo>
                    <a:pt x="4887468" y="2087880"/>
                  </a:lnTo>
                  <a:lnTo>
                    <a:pt x="4843272" y="2157984"/>
                  </a:lnTo>
                  <a:lnTo>
                    <a:pt x="4832095" y="2173224"/>
                  </a:lnTo>
                  <a:lnTo>
                    <a:pt x="4863490" y="2173224"/>
                  </a:lnTo>
                  <a:lnTo>
                    <a:pt x="4910328" y="2100072"/>
                  </a:lnTo>
                  <a:lnTo>
                    <a:pt x="4949952" y="2028444"/>
                  </a:lnTo>
                  <a:lnTo>
                    <a:pt x="4985004" y="1953768"/>
                  </a:lnTo>
                  <a:lnTo>
                    <a:pt x="5012436" y="1877568"/>
                  </a:lnTo>
                  <a:lnTo>
                    <a:pt x="5024628" y="1839468"/>
                  </a:lnTo>
                  <a:lnTo>
                    <a:pt x="5035296" y="1801368"/>
                  </a:lnTo>
                  <a:lnTo>
                    <a:pt x="5039868" y="1781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2875" y="1833372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2016252" y="576072"/>
                  </a:moveTo>
                  <a:lnTo>
                    <a:pt x="2014407" y="540942"/>
                  </a:lnTo>
                  <a:lnTo>
                    <a:pt x="2008943" y="506374"/>
                  </a:lnTo>
                  <a:lnTo>
                    <a:pt x="1987584" y="439162"/>
                  </a:lnTo>
                  <a:lnTo>
                    <a:pt x="1953025" y="374916"/>
                  </a:lnTo>
                  <a:lnTo>
                    <a:pt x="1906119" y="314115"/>
                  </a:lnTo>
                  <a:lnTo>
                    <a:pt x="1878301" y="285157"/>
                  </a:lnTo>
                  <a:lnTo>
                    <a:pt x="1847716" y="257239"/>
                  </a:lnTo>
                  <a:lnTo>
                    <a:pt x="1814469" y="230423"/>
                  </a:lnTo>
                  <a:lnTo>
                    <a:pt x="1778666" y="204767"/>
                  </a:lnTo>
                  <a:lnTo>
                    <a:pt x="1740416" y="180333"/>
                  </a:lnTo>
                  <a:lnTo>
                    <a:pt x="1699822" y="157179"/>
                  </a:lnTo>
                  <a:lnTo>
                    <a:pt x="1656993" y="135366"/>
                  </a:lnTo>
                  <a:lnTo>
                    <a:pt x="1612034" y="114953"/>
                  </a:lnTo>
                  <a:lnTo>
                    <a:pt x="1565052" y="96002"/>
                  </a:lnTo>
                  <a:lnTo>
                    <a:pt x="1516154" y="78570"/>
                  </a:lnTo>
                  <a:lnTo>
                    <a:pt x="1465445" y="62719"/>
                  </a:lnTo>
                  <a:lnTo>
                    <a:pt x="1413032" y="48509"/>
                  </a:lnTo>
                  <a:lnTo>
                    <a:pt x="1359021" y="35999"/>
                  </a:lnTo>
                  <a:lnTo>
                    <a:pt x="1303519" y="25249"/>
                  </a:lnTo>
                  <a:lnTo>
                    <a:pt x="1246632" y="16319"/>
                  </a:lnTo>
                  <a:lnTo>
                    <a:pt x="1188467" y="9269"/>
                  </a:lnTo>
                  <a:lnTo>
                    <a:pt x="1129129" y="4159"/>
                  </a:lnTo>
                  <a:lnTo>
                    <a:pt x="1068726" y="1049"/>
                  </a:lnTo>
                  <a:lnTo>
                    <a:pt x="1007364" y="0"/>
                  </a:lnTo>
                  <a:lnTo>
                    <a:pt x="946007" y="1049"/>
                  </a:lnTo>
                  <a:lnTo>
                    <a:pt x="885622" y="4159"/>
                  </a:lnTo>
                  <a:lnTo>
                    <a:pt x="826313" y="9269"/>
                  </a:lnTo>
                  <a:lnTo>
                    <a:pt x="768186" y="16319"/>
                  </a:lnTo>
                  <a:lnTo>
                    <a:pt x="711346" y="25249"/>
                  </a:lnTo>
                  <a:lnTo>
                    <a:pt x="655899" y="35999"/>
                  </a:lnTo>
                  <a:lnTo>
                    <a:pt x="601950" y="48509"/>
                  </a:lnTo>
                  <a:lnTo>
                    <a:pt x="549604" y="62719"/>
                  </a:lnTo>
                  <a:lnTo>
                    <a:pt x="498968" y="78570"/>
                  </a:lnTo>
                  <a:lnTo>
                    <a:pt x="450147" y="96002"/>
                  </a:lnTo>
                  <a:lnTo>
                    <a:pt x="403245" y="114953"/>
                  </a:lnTo>
                  <a:lnTo>
                    <a:pt x="358369" y="135366"/>
                  </a:lnTo>
                  <a:lnTo>
                    <a:pt x="315624" y="157179"/>
                  </a:lnTo>
                  <a:lnTo>
                    <a:pt x="275116" y="180333"/>
                  </a:lnTo>
                  <a:lnTo>
                    <a:pt x="236949" y="204767"/>
                  </a:lnTo>
                  <a:lnTo>
                    <a:pt x="201230" y="230423"/>
                  </a:lnTo>
                  <a:lnTo>
                    <a:pt x="168063" y="257239"/>
                  </a:lnTo>
                  <a:lnTo>
                    <a:pt x="137555" y="285157"/>
                  </a:lnTo>
                  <a:lnTo>
                    <a:pt x="109810" y="314115"/>
                  </a:lnTo>
                  <a:lnTo>
                    <a:pt x="84934" y="344055"/>
                  </a:lnTo>
                  <a:lnTo>
                    <a:pt x="44212" y="406638"/>
                  </a:lnTo>
                  <a:lnTo>
                    <a:pt x="16233" y="472427"/>
                  </a:lnTo>
                  <a:lnTo>
                    <a:pt x="1838" y="540942"/>
                  </a:lnTo>
                  <a:lnTo>
                    <a:pt x="0" y="576072"/>
                  </a:lnTo>
                  <a:lnTo>
                    <a:pt x="1838" y="611201"/>
                  </a:lnTo>
                  <a:lnTo>
                    <a:pt x="16233" y="679716"/>
                  </a:lnTo>
                  <a:lnTo>
                    <a:pt x="44212" y="745505"/>
                  </a:lnTo>
                  <a:lnTo>
                    <a:pt x="84934" y="808088"/>
                  </a:lnTo>
                  <a:lnTo>
                    <a:pt x="109810" y="838028"/>
                  </a:lnTo>
                  <a:lnTo>
                    <a:pt x="137555" y="866986"/>
                  </a:lnTo>
                  <a:lnTo>
                    <a:pt x="168063" y="894904"/>
                  </a:lnTo>
                  <a:lnTo>
                    <a:pt x="201230" y="921720"/>
                  </a:lnTo>
                  <a:lnTo>
                    <a:pt x="236949" y="947376"/>
                  </a:lnTo>
                  <a:lnTo>
                    <a:pt x="275116" y="971810"/>
                  </a:lnTo>
                  <a:lnTo>
                    <a:pt x="315624" y="994964"/>
                  </a:lnTo>
                  <a:lnTo>
                    <a:pt x="358369" y="1016777"/>
                  </a:lnTo>
                  <a:lnTo>
                    <a:pt x="403245" y="1037190"/>
                  </a:lnTo>
                  <a:lnTo>
                    <a:pt x="450147" y="1056142"/>
                  </a:lnTo>
                  <a:lnTo>
                    <a:pt x="498968" y="1073573"/>
                  </a:lnTo>
                  <a:lnTo>
                    <a:pt x="549604" y="1089424"/>
                  </a:lnTo>
                  <a:lnTo>
                    <a:pt x="601950" y="1103634"/>
                  </a:lnTo>
                  <a:lnTo>
                    <a:pt x="655899" y="1116145"/>
                  </a:lnTo>
                  <a:lnTo>
                    <a:pt x="711346" y="1126895"/>
                  </a:lnTo>
                  <a:lnTo>
                    <a:pt x="768186" y="1135824"/>
                  </a:lnTo>
                  <a:lnTo>
                    <a:pt x="826313" y="1142874"/>
                  </a:lnTo>
                  <a:lnTo>
                    <a:pt x="885622" y="1147984"/>
                  </a:lnTo>
                  <a:lnTo>
                    <a:pt x="946007" y="1151094"/>
                  </a:lnTo>
                  <a:lnTo>
                    <a:pt x="1007364" y="1152144"/>
                  </a:lnTo>
                  <a:lnTo>
                    <a:pt x="1068726" y="1151094"/>
                  </a:lnTo>
                  <a:lnTo>
                    <a:pt x="1129129" y="1147984"/>
                  </a:lnTo>
                  <a:lnTo>
                    <a:pt x="1188467" y="1142874"/>
                  </a:lnTo>
                  <a:lnTo>
                    <a:pt x="1246632" y="1135824"/>
                  </a:lnTo>
                  <a:lnTo>
                    <a:pt x="1303519" y="1126895"/>
                  </a:lnTo>
                  <a:lnTo>
                    <a:pt x="1359021" y="1116145"/>
                  </a:lnTo>
                  <a:lnTo>
                    <a:pt x="1413032" y="1103634"/>
                  </a:lnTo>
                  <a:lnTo>
                    <a:pt x="1465445" y="1089424"/>
                  </a:lnTo>
                  <a:lnTo>
                    <a:pt x="1516154" y="1073573"/>
                  </a:lnTo>
                  <a:lnTo>
                    <a:pt x="1565052" y="1056142"/>
                  </a:lnTo>
                  <a:lnTo>
                    <a:pt x="1612034" y="1037190"/>
                  </a:lnTo>
                  <a:lnTo>
                    <a:pt x="1656993" y="1016777"/>
                  </a:lnTo>
                  <a:lnTo>
                    <a:pt x="1699822" y="994964"/>
                  </a:lnTo>
                  <a:lnTo>
                    <a:pt x="1740416" y="971810"/>
                  </a:lnTo>
                  <a:lnTo>
                    <a:pt x="1778666" y="947376"/>
                  </a:lnTo>
                  <a:lnTo>
                    <a:pt x="1814469" y="921720"/>
                  </a:lnTo>
                  <a:lnTo>
                    <a:pt x="1847716" y="894904"/>
                  </a:lnTo>
                  <a:lnTo>
                    <a:pt x="1878301" y="866986"/>
                  </a:lnTo>
                  <a:lnTo>
                    <a:pt x="1906119" y="838028"/>
                  </a:lnTo>
                  <a:lnTo>
                    <a:pt x="1931063" y="808088"/>
                  </a:lnTo>
                  <a:lnTo>
                    <a:pt x="1971901" y="745505"/>
                  </a:lnTo>
                  <a:lnTo>
                    <a:pt x="1999966" y="679716"/>
                  </a:lnTo>
                  <a:lnTo>
                    <a:pt x="2014407" y="611201"/>
                  </a:lnTo>
                  <a:lnTo>
                    <a:pt x="2016252" y="57607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9159" y="1821180"/>
              <a:ext cx="2032000" cy="1176655"/>
            </a:xfrm>
            <a:custGeom>
              <a:avLst/>
              <a:gdLst/>
              <a:ahLst/>
              <a:cxnLst/>
              <a:rect l="l" t="t" r="r" b="b"/>
              <a:pathLst>
                <a:path w="2032000" h="1176655">
                  <a:moveTo>
                    <a:pt x="1016000" y="1150620"/>
                  </a:moveTo>
                  <a:lnTo>
                    <a:pt x="965200" y="1150620"/>
                  </a:lnTo>
                  <a:lnTo>
                    <a:pt x="863600" y="1144524"/>
                  </a:lnTo>
                  <a:lnTo>
                    <a:pt x="812800" y="1139952"/>
                  </a:lnTo>
                  <a:lnTo>
                    <a:pt x="762000" y="1133856"/>
                  </a:lnTo>
                  <a:lnTo>
                    <a:pt x="711200" y="1124712"/>
                  </a:lnTo>
                  <a:lnTo>
                    <a:pt x="673100" y="1117092"/>
                  </a:lnTo>
                  <a:lnTo>
                    <a:pt x="622300" y="1106424"/>
                  </a:lnTo>
                  <a:lnTo>
                    <a:pt x="584200" y="1094232"/>
                  </a:lnTo>
                  <a:lnTo>
                    <a:pt x="533400" y="1082040"/>
                  </a:lnTo>
                  <a:lnTo>
                    <a:pt x="495300" y="1068324"/>
                  </a:lnTo>
                  <a:lnTo>
                    <a:pt x="419100" y="1037844"/>
                  </a:lnTo>
                  <a:lnTo>
                    <a:pt x="381000" y="1021080"/>
                  </a:lnTo>
                  <a:lnTo>
                    <a:pt x="304800" y="984504"/>
                  </a:lnTo>
                  <a:lnTo>
                    <a:pt x="279400" y="964692"/>
                  </a:lnTo>
                  <a:lnTo>
                    <a:pt x="241300" y="943356"/>
                  </a:lnTo>
                  <a:lnTo>
                    <a:pt x="190500" y="900684"/>
                  </a:lnTo>
                  <a:lnTo>
                    <a:pt x="165100" y="877824"/>
                  </a:lnTo>
                  <a:lnTo>
                    <a:pt x="114300" y="829056"/>
                  </a:lnTo>
                  <a:lnTo>
                    <a:pt x="101600" y="804672"/>
                  </a:lnTo>
                  <a:lnTo>
                    <a:pt x="76200" y="778764"/>
                  </a:lnTo>
                  <a:lnTo>
                    <a:pt x="63500" y="752856"/>
                  </a:lnTo>
                  <a:lnTo>
                    <a:pt x="50800" y="740664"/>
                  </a:lnTo>
                  <a:lnTo>
                    <a:pt x="38100" y="713232"/>
                  </a:lnTo>
                  <a:lnTo>
                    <a:pt x="25400" y="672084"/>
                  </a:lnTo>
                  <a:lnTo>
                    <a:pt x="25400" y="454152"/>
                  </a:lnTo>
                  <a:lnTo>
                    <a:pt x="12700" y="467868"/>
                  </a:lnTo>
                  <a:lnTo>
                    <a:pt x="0" y="498348"/>
                  </a:lnTo>
                  <a:lnTo>
                    <a:pt x="0" y="679704"/>
                  </a:lnTo>
                  <a:lnTo>
                    <a:pt x="12700" y="694944"/>
                  </a:lnTo>
                  <a:lnTo>
                    <a:pt x="12700" y="708660"/>
                  </a:lnTo>
                  <a:lnTo>
                    <a:pt x="25400" y="723900"/>
                  </a:lnTo>
                  <a:lnTo>
                    <a:pt x="38100" y="751332"/>
                  </a:lnTo>
                  <a:lnTo>
                    <a:pt x="38100" y="766572"/>
                  </a:lnTo>
                  <a:lnTo>
                    <a:pt x="63500" y="794004"/>
                  </a:lnTo>
                  <a:lnTo>
                    <a:pt x="76200" y="819912"/>
                  </a:lnTo>
                  <a:lnTo>
                    <a:pt x="101600" y="845820"/>
                  </a:lnTo>
                  <a:lnTo>
                    <a:pt x="114300" y="871728"/>
                  </a:lnTo>
                  <a:lnTo>
                    <a:pt x="165100" y="920496"/>
                  </a:lnTo>
                  <a:lnTo>
                    <a:pt x="203200" y="943356"/>
                  </a:lnTo>
                  <a:lnTo>
                    <a:pt x="228600" y="964692"/>
                  </a:lnTo>
                  <a:lnTo>
                    <a:pt x="266700" y="986028"/>
                  </a:lnTo>
                  <a:lnTo>
                    <a:pt x="292100" y="1005840"/>
                  </a:lnTo>
                  <a:lnTo>
                    <a:pt x="330200" y="1025652"/>
                  </a:lnTo>
                  <a:lnTo>
                    <a:pt x="368300" y="1043940"/>
                  </a:lnTo>
                  <a:lnTo>
                    <a:pt x="444500" y="1077468"/>
                  </a:lnTo>
                  <a:lnTo>
                    <a:pt x="482600" y="1092708"/>
                  </a:lnTo>
                  <a:lnTo>
                    <a:pt x="533400" y="1106424"/>
                  </a:lnTo>
                  <a:lnTo>
                    <a:pt x="571500" y="1118616"/>
                  </a:lnTo>
                  <a:lnTo>
                    <a:pt x="622300" y="1130808"/>
                  </a:lnTo>
                  <a:lnTo>
                    <a:pt x="660400" y="1141476"/>
                  </a:lnTo>
                  <a:lnTo>
                    <a:pt x="711200" y="1150620"/>
                  </a:lnTo>
                  <a:lnTo>
                    <a:pt x="762000" y="1158240"/>
                  </a:lnTo>
                  <a:lnTo>
                    <a:pt x="863600" y="1170432"/>
                  </a:lnTo>
                  <a:lnTo>
                    <a:pt x="914400" y="1173480"/>
                  </a:lnTo>
                  <a:lnTo>
                    <a:pt x="1003300" y="1176147"/>
                  </a:lnTo>
                  <a:lnTo>
                    <a:pt x="1003300" y="1153668"/>
                  </a:lnTo>
                  <a:lnTo>
                    <a:pt x="1016000" y="1150620"/>
                  </a:lnTo>
                  <a:close/>
                </a:path>
                <a:path w="2032000" h="1176655">
                  <a:moveTo>
                    <a:pt x="1028700" y="25908"/>
                  </a:moveTo>
                  <a:lnTo>
                    <a:pt x="1028700" y="10668"/>
                  </a:lnTo>
                  <a:lnTo>
                    <a:pt x="1016000" y="0"/>
                  </a:lnTo>
                  <a:lnTo>
                    <a:pt x="965200" y="0"/>
                  </a:lnTo>
                  <a:lnTo>
                    <a:pt x="863600" y="6096"/>
                  </a:lnTo>
                  <a:lnTo>
                    <a:pt x="762000" y="18288"/>
                  </a:lnTo>
                  <a:lnTo>
                    <a:pt x="711200" y="25908"/>
                  </a:lnTo>
                  <a:lnTo>
                    <a:pt x="660400" y="35052"/>
                  </a:lnTo>
                  <a:lnTo>
                    <a:pt x="622300" y="45720"/>
                  </a:lnTo>
                  <a:lnTo>
                    <a:pt x="571500" y="57912"/>
                  </a:lnTo>
                  <a:lnTo>
                    <a:pt x="533400" y="70104"/>
                  </a:lnTo>
                  <a:lnTo>
                    <a:pt x="482600" y="83820"/>
                  </a:lnTo>
                  <a:lnTo>
                    <a:pt x="444500" y="99060"/>
                  </a:lnTo>
                  <a:lnTo>
                    <a:pt x="368300" y="132588"/>
                  </a:lnTo>
                  <a:lnTo>
                    <a:pt x="330200" y="150876"/>
                  </a:lnTo>
                  <a:lnTo>
                    <a:pt x="292100" y="170688"/>
                  </a:lnTo>
                  <a:lnTo>
                    <a:pt x="266700" y="190500"/>
                  </a:lnTo>
                  <a:lnTo>
                    <a:pt x="228600" y="211836"/>
                  </a:lnTo>
                  <a:lnTo>
                    <a:pt x="203200" y="234696"/>
                  </a:lnTo>
                  <a:lnTo>
                    <a:pt x="165100" y="257556"/>
                  </a:lnTo>
                  <a:lnTo>
                    <a:pt x="139700" y="280416"/>
                  </a:lnTo>
                  <a:lnTo>
                    <a:pt x="114300" y="306324"/>
                  </a:lnTo>
                  <a:lnTo>
                    <a:pt x="101600" y="330708"/>
                  </a:lnTo>
                  <a:lnTo>
                    <a:pt x="76200" y="356616"/>
                  </a:lnTo>
                  <a:lnTo>
                    <a:pt x="63500" y="384048"/>
                  </a:lnTo>
                  <a:lnTo>
                    <a:pt x="38100" y="411480"/>
                  </a:lnTo>
                  <a:lnTo>
                    <a:pt x="38100" y="425196"/>
                  </a:lnTo>
                  <a:lnTo>
                    <a:pt x="25400" y="438912"/>
                  </a:lnTo>
                  <a:lnTo>
                    <a:pt x="25400" y="504444"/>
                  </a:lnTo>
                  <a:lnTo>
                    <a:pt x="38100" y="463296"/>
                  </a:lnTo>
                  <a:lnTo>
                    <a:pt x="50800" y="435864"/>
                  </a:lnTo>
                  <a:lnTo>
                    <a:pt x="63500" y="423672"/>
                  </a:lnTo>
                  <a:lnTo>
                    <a:pt x="76200" y="396240"/>
                  </a:lnTo>
                  <a:lnTo>
                    <a:pt x="114300" y="347472"/>
                  </a:lnTo>
                  <a:lnTo>
                    <a:pt x="165100" y="298704"/>
                  </a:lnTo>
                  <a:lnTo>
                    <a:pt x="190500" y="275844"/>
                  </a:lnTo>
                  <a:lnTo>
                    <a:pt x="215900" y="254508"/>
                  </a:lnTo>
                  <a:lnTo>
                    <a:pt x="279400" y="211836"/>
                  </a:lnTo>
                  <a:lnTo>
                    <a:pt x="304800" y="192024"/>
                  </a:lnTo>
                  <a:lnTo>
                    <a:pt x="381000" y="155448"/>
                  </a:lnTo>
                  <a:lnTo>
                    <a:pt x="419100" y="138684"/>
                  </a:lnTo>
                  <a:lnTo>
                    <a:pt x="495300" y="108204"/>
                  </a:lnTo>
                  <a:lnTo>
                    <a:pt x="533400" y="94488"/>
                  </a:lnTo>
                  <a:lnTo>
                    <a:pt x="622300" y="70104"/>
                  </a:lnTo>
                  <a:lnTo>
                    <a:pt x="673100" y="59436"/>
                  </a:lnTo>
                  <a:lnTo>
                    <a:pt x="711200" y="50292"/>
                  </a:lnTo>
                  <a:lnTo>
                    <a:pt x="762000" y="42672"/>
                  </a:lnTo>
                  <a:lnTo>
                    <a:pt x="812800" y="36576"/>
                  </a:lnTo>
                  <a:lnTo>
                    <a:pt x="914400" y="27432"/>
                  </a:lnTo>
                  <a:lnTo>
                    <a:pt x="1003300" y="24765"/>
                  </a:lnTo>
                  <a:lnTo>
                    <a:pt x="1003300" y="15240"/>
                  </a:lnTo>
                  <a:lnTo>
                    <a:pt x="1016000" y="24384"/>
                  </a:lnTo>
                  <a:lnTo>
                    <a:pt x="1016000" y="25908"/>
                  </a:lnTo>
                  <a:lnTo>
                    <a:pt x="1028700" y="25908"/>
                  </a:lnTo>
                  <a:close/>
                </a:path>
                <a:path w="2032000" h="1176655">
                  <a:moveTo>
                    <a:pt x="1016000" y="24384"/>
                  </a:moveTo>
                  <a:lnTo>
                    <a:pt x="1003300" y="15240"/>
                  </a:lnTo>
                  <a:lnTo>
                    <a:pt x="1003300" y="24765"/>
                  </a:lnTo>
                  <a:lnTo>
                    <a:pt x="1016000" y="24384"/>
                  </a:lnTo>
                  <a:close/>
                </a:path>
                <a:path w="2032000" h="1176655">
                  <a:moveTo>
                    <a:pt x="1016000" y="25908"/>
                  </a:moveTo>
                  <a:lnTo>
                    <a:pt x="1016000" y="24384"/>
                  </a:lnTo>
                  <a:lnTo>
                    <a:pt x="1003300" y="24765"/>
                  </a:lnTo>
                  <a:lnTo>
                    <a:pt x="1003300" y="25908"/>
                  </a:lnTo>
                  <a:lnTo>
                    <a:pt x="1016000" y="25908"/>
                  </a:lnTo>
                  <a:close/>
                </a:path>
                <a:path w="2032000" h="1176655">
                  <a:moveTo>
                    <a:pt x="1016000" y="1150620"/>
                  </a:moveTo>
                  <a:lnTo>
                    <a:pt x="1003300" y="1153668"/>
                  </a:lnTo>
                  <a:lnTo>
                    <a:pt x="1003300" y="1173480"/>
                  </a:lnTo>
                  <a:lnTo>
                    <a:pt x="1016000" y="1150620"/>
                  </a:lnTo>
                  <a:close/>
                </a:path>
                <a:path w="2032000" h="1176655">
                  <a:moveTo>
                    <a:pt x="2006600" y="737616"/>
                  </a:moveTo>
                  <a:lnTo>
                    <a:pt x="2006600" y="659892"/>
                  </a:lnTo>
                  <a:lnTo>
                    <a:pt x="1993900" y="673608"/>
                  </a:lnTo>
                  <a:lnTo>
                    <a:pt x="1993900" y="699516"/>
                  </a:lnTo>
                  <a:lnTo>
                    <a:pt x="1981200" y="713232"/>
                  </a:lnTo>
                  <a:lnTo>
                    <a:pt x="1968500" y="740664"/>
                  </a:lnTo>
                  <a:lnTo>
                    <a:pt x="1968500" y="752856"/>
                  </a:lnTo>
                  <a:lnTo>
                    <a:pt x="1955800" y="780288"/>
                  </a:lnTo>
                  <a:lnTo>
                    <a:pt x="1930400" y="804672"/>
                  </a:lnTo>
                  <a:lnTo>
                    <a:pt x="1917700" y="830580"/>
                  </a:lnTo>
                  <a:lnTo>
                    <a:pt x="1892300" y="853440"/>
                  </a:lnTo>
                  <a:lnTo>
                    <a:pt x="1866900" y="877824"/>
                  </a:lnTo>
                  <a:lnTo>
                    <a:pt x="1841500" y="900684"/>
                  </a:lnTo>
                  <a:lnTo>
                    <a:pt x="1790700" y="943356"/>
                  </a:lnTo>
                  <a:lnTo>
                    <a:pt x="1752600" y="964692"/>
                  </a:lnTo>
                  <a:lnTo>
                    <a:pt x="1727200" y="984504"/>
                  </a:lnTo>
                  <a:lnTo>
                    <a:pt x="1651000" y="1021080"/>
                  </a:lnTo>
                  <a:lnTo>
                    <a:pt x="1612900" y="1037844"/>
                  </a:lnTo>
                  <a:lnTo>
                    <a:pt x="1536700" y="1068324"/>
                  </a:lnTo>
                  <a:lnTo>
                    <a:pt x="1485900" y="1082040"/>
                  </a:lnTo>
                  <a:lnTo>
                    <a:pt x="1447800" y="1094232"/>
                  </a:lnTo>
                  <a:lnTo>
                    <a:pt x="1397000" y="1106424"/>
                  </a:lnTo>
                  <a:lnTo>
                    <a:pt x="1358900" y="1117092"/>
                  </a:lnTo>
                  <a:lnTo>
                    <a:pt x="1270000" y="1132332"/>
                  </a:lnTo>
                  <a:lnTo>
                    <a:pt x="1219200" y="1139952"/>
                  </a:lnTo>
                  <a:lnTo>
                    <a:pt x="1168400" y="1144524"/>
                  </a:lnTo>
                  <a:lnTo>
                    <a:pt x="1066800" y="1150620"/>
                  </a:lnTo>
                  <a:lnTo>
                    <a:pt x="1016000" y="1150620"/>
                  </a:lnTo>
                  <a:lnTo>
                    <a:pt x="1003300" y="1173480"/>
                  </a:lnTo>
                  <a:lnTo>
                    <a:pt x="1003300" y="1176147"/>
                  </a:lnTo>
                  <a:lnTo>
                    <a:pt x="1016000" y="1176528"/>
                  </a:lnTo>
                  <a:lnTo>
                    <a:pt x="1028700" y="1155192"/>
                  </a:lnTo>
                  <a:lnTo>
                    <a:pt x="1028700" y="1176147"/>
                  </a:lnTo>
                  <a:lnTo>
                    <a:pt x="1117600" y="1173480"/>
                  </a:lnTo>
                  <a:lnTo>
                    <a:pt x="1168400" y="1170432"/>
                  </a:lnTo>
                  <a:lnTo>
                    <a:pt x="1270000" y="1158240"/>
                  </a:lnTo>
                  <a:lnTo>
                    <a:pt x="1320800" y="1150620"/>
                  </a:lnTo>
                  <a:lnTo>
                    <a:pt x="1358900" y="1141476"/>
                  </a:lnTo>
                  <a:lnTo>
                    <a:pt x="1409700" y="1130808"/>
                  </a:lnTo>
                  <a:lnTo>
                    <a:pt x="1498600" y="1106424"/>
                  </a:lnTo>
                  <a:lnTo>
                    <a:pt x="1536700" y="1092708"/>
                  </a:lnTo>
                  <a:lnTo>
                    <a:pt x="1587500" y="1077468"/>
                  </a:lnTo>
                  <a:lnTo>
                    <a:pt x="1663700" y="1043940"/>
                  </a:lnTo>
                  <a:lnTo>
                    <a:pt x="1701800" y="1025652"/>
                  </a:lnTo>
                  <a:lnTo>
                    <a:pt x="1739900" y="1005840"/>
                  </a:lnTo>
                  <a:lnTo>
                    <a:pt x="1765300" y="986028"/>
                  </a:lnTo>
                  <a:lnTo>
                    <a:pt x="1803400" y="964692"/>
                  </a:lnTo>
                  <a:lnTo>
                    <a:pt x="1854200" y="918972"/>
                  </a:lnTo>
                  <a:lnTo>
                    <a:pt x="1892300" y="896112"/>
                  </a:lnTo>
                  <a:lnTo>
                    <a:pt x="1905000" y="871728"/>
                  </a:lnTo>
                  <a:lnTo>
                    <a:pt x="1955800" y="819912"/>
                  </a:lnTo>
                  <a:lnTo>
                    <a:pt x="1968500" y="792480"/>
                  </a:lnTo>
                  <a:lnTo>
                    <a:pt x="1993900" y="751332"/>
                  </a:lnTo>
                  <a:lnTo>
                    <a:pt x="2006600" y="737616"/>
                  </a:lnTo>
                  <a:close/>
                </a:path>
                <a:path w="2032000" h="1176655">
                  <a:moveTo>
                    <a:pt x="2006600" y="531876"/>
                  </a:moveTo>
                  <a:lnTo>
                    <a:pt x="2006600" y="438912"/>
                  </a:lnTo>
                  <a:lnTo>
                    <a:pt x="1993900" y="425196"/>
                  </a:lnTo>
                  <a:lnTo>
                    <a:pt x="1993900" y="411480"/>
                  </a:lnTo>
                  <a:lnTo>
                    <a:pt x="1968500" y="382524"/>
                  </a:lnTo>
                  <a:lnTo>
                    <a:pt x="1955800" y="356616"/>
                  </a:lnTo>
                  <a:lnTo>
                    <a:pt x="1905000" y="304800"/>
                  </a:lnTo>
                  <a:lnTo>
                    <a:pt x="1854200" y="256032"/>
                  </a:lnTo>
                  <a:lnTo>
                    <a:pt x="1828800" y="233172"/>
                  </a:lnTo>
                  <a:lnTo>
                    <a:pt x="1803400" y="211836"/>
                  </a:lnTo>
                  <a:lnTo>
                    <a:pt x="1765300" y="190500"/>
                  </a:lnTo>
                  <a:lnTo>
                    <a:pt x="1739900" y="170688"/>
                  </a:lnTo>
                  <a:lnTo>
                    <a:pt x="1701800" y="150876"/>
                  </a:lnTo>
                  <a:lnTo>
                    <a:pt x="1663700" y="132588"/>
                  </a:lnTo>
                  <a:lnTo>
                    <a:pt x="1587500" y="99060"/>
                  </a:lnTo>
                  <a:lnTo>
                    <a:pt x="1536700" y="83820"/>
                  </a:lnTo>
                  <a:lnTo>
                    <a:pt x="1498600" y="70104"/>
                  </a:lnTo>
                  <a:lnTo>
                    <a:pt x="1460500" y="57912"/>
                  </a:lnTo>
                  <a:lnTo>
                    <a:pt x="1409700" y="45720"/>
                  </a:lnTo>
                  <a:lnTo>
                    <a:pt x="1358900" y="35052"/>
                  </a:lnTo>
                  <a:lnTo>
                    <a:pt x="1320800" y="25908"/>
                  </a:lnTo>
                  <a:lnTo>
                    <a:pt x="1270000" y="18288"/>
                  </a:lnTo>
                  <a:lnTo>
                    <a:pt x="1219200" y="12192"/>
                  </a:lnTo>
                  <a:lnTo>
                    <a:pt x="1117600" y="3048"/>
                  </a:lnTo>
                  <a:lnTo>
                    <a:pt x="1016000" y="0"/>
                  </a:lnTo>
                  <a:lnTo>
                    <a:pt x="1028700" y="4572"/>
                  </a:lnTo>
                  <a:lnTo>
                    <a:pt x="1028700" y="25908"/>
                  </a:lnTo>
                  <a:lnTo>
                    <a:pt x="1066800" y="25908"/>
                  </a:lnTo>
                  <a:lnTo>
                    <a:pt x="1168400" y="32004"/>
                  </a:lnTo>
                  <a:lnTo>
                    <a:pt x="1219200" y="36576"/>
                  </a:lnTo>
                  <a:lnTo>
                    <a:pt x="1308100" y="51816"/>
                  </a:lnTo>
                  <a:lnTo>
                    <a:pt x="1409700" y="70104"/>
                  </a:lnTo>
                  <a:lnTo>
                    <a:pt x="1485900" y="94488"/>
                  </a:lnTo>
                  <a:lnTo>
                    <a:pt x="1536700" y="108204"/>
                  </a:lnTo>
                  <a:lnTo>
                    <a:pt x="1612900" y="138684"/>
                  </a:lnTo>
                  <a:lnTo>
                    <a:pt x="1651000" y="155448"/>
                  </a:lnTo>
                  <a:lnTo>
                    <a:pt x="1727200" y="192024"/>
                  </a:lnTo>
                  <a:lnTo>
                    <a:pt x="1752600" y="211836"/>
                  </a:lnTo>
                  <a:lnTo>
                    <a:pt x="1790700" y="233172"/>
                  </a:lnTo>
                  <a:lnTo>
                    <a:pt x="1841500" y="275844"/>
                  </a:lnTo>
                  <a:lnTo>
                    <a:pt x="1866900" y="300228"/>
                  </a:lnTo>
                  <a:lnTo>
                    <a:pt x="1892300" y="323088"/>
                  </a:lnTo>
                  <a:lnTo>
                    <a:pt x="1917700" y="347472"/>
                  </a:lnTo>
                  <a:lnTo>
                    <a:pt x="1930400" y="371856"/>
                  </a:lnTo>
                  <a:lnTo>
                    <a:pt x="1955800" y="397764"/>
                  </a:lnTo>
                  <a:lnTo>
                    <a:pt x="1968500" y="423672"/>
                  </a:lnTo>
                  <a:lnTo>
                    <a:pt x="1968500" y="437388"/>
                  </a:lnTo>
                  <a:lnTo>
                    <a:pt x="1981200" y="449580"/>
                  </a:lnTo>
                  <a:lnTo>
                    <a:pt x="1981200" y="463296"/>
                  </a:lnTo>
                  <a:lnTo>
                    <a:pt x="1993900" y="504444"/>
                  </a:lnTo>
                  <a:lnTo>
                    <a:pt x="2006600" y="531876"/>
                  </a:lnTo>
                  <a:close/>
                </a:path>
                <a:path w="2032000" h="1176655">
                  <a:moveTo>
                    <a:pt x="1028700" y="10668"/>
                  </a:moveTo>
                  <a:lnTo>
                    <a:pt x="1028700" y="4572"/>
                  </a:lnTo>
                  <a:lnTo>
                    <a:pt x="1016000" y="0"/>
                  </a:lnTo>
                  <a:lnTo>
                    <a:pt x="1028700" y="10668"/>
                  </a:lnTo>
                  <a:close/>
                </a:path>
                <a:path w="2032000" h="1176655">
                  <a:moveTo>
                    <a:pt x="1028700" y="1173480"/>
                  </a:moveTo>
                  <a:lnTo>
                    <a:pt x="1028700" y="1155192"/>
                  </a:lnTo>
                  <a:lnTo>
                    <a:pt x="1016000" y="1176528"/>
                  </a:lnTo>
                  <a:lnTo>
                    <a:pt x="1028700" y="1173480"/>
                  </a:lnTo>
                  <a:close/>
                </a:path>
                <a:path w="2032000" h="1176655">
                  <a:moveTo>
                    <a:pt x="1028700" y="1176147"/>
                  </a:moveTo>
                  <a:lnTo>
                    <a:pt x="1028700" y="1173480"/>
                  </a:lnTo>
                  <a:lnTo>
                    <a:pt x="1016000" y="1176528"/>
                  </a:lnTo>
                  <a:lnTo>
                    <a:pt x="1028700" y="1176147"/>
                  </a:lnTo>
                  <a:close/>
                </a:path>
                <a:path w="2032000" h="1176655">
                  <a:moveTo>
                    <a:pt x="2019300" y="708660"/>
                  </a:moveTo>
                  <a:lnTo>
                    <a:pt x="2019300" y="467868"/>
                  </a:lnTo>
                  <a:lnTo>
                    <a:pt x="2006600" y="454152"/>
                  </a:lnTo>
                  <a:lnTo>
                    <a:pt x="2006600" y="722376"/>
                  </a:lnTo>
                  <a:lnTo>
                    <a:pt x="2019300" y="708660"/>
                  </a:lnTo>
                  <a:close/>
                </a:path>
                <a:path w="2032000" h="1176655">
                  <a:moveTo>
                    <a:pt x="2032000" y="633984"/>
                  </a:moveTo>
                  <a:lnTo>
                    <a:pt x="2032000" y="542544"/>
                  </a:lnTo>
                  <a:lnTo>
                    <a:pt x="2019300" y="496824"/>
                  </a:lnTo>
                  <a:lnTo>
                    <a:pt x="2019300" y="679704"/>
                  </a:lnTo>
                  <a:lnTo>
                    <a:pt x="2032000" y="633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19262" y="2116327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Wireless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Mesh  </a:t>
            </a:r>
            <a:r>
              <a:rPr sz="1800" spc="-10" dirty="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4060" y="3261360"/>
            <a:ext cx="9144000" cy="3945890"/>
            <a:chOff x="774060" y="3261360"/>
            <a:chExt cx="9144000" cy="3945890"/>
          </a:xfrm>
        </p:grpSpPr>
        <p:sp>
          <p:nvSpPr>
            <p:cNvPr id="14" name="object 14"/>
            <p:cNvSpPr/>
            <p:nvPr/>
          </p:nvSpPr>
          <p:spPr>
            <a:xfrm>
              <a:off x="6652296" y="3273552"/>
              <a:ext cx="1999614" cy="504825"/>
            </a:xfrm>
            <a:custGeom>
              <a:avLst/>
              <a:gdLst/>
              <a:ahLst/>
              <a:cxnLst/>
              <a:rect l="l" t="t" r="r" b="b"/>
              <a:pathLst>
                <a:path w="1999615" h="504825">
                  <a:moveTo>
                    <a:pt x="1999140" y="504444"/>
                  </a:moveTo>
                  <a:lnTo>
                    <a:pt x="1978356" y="439162"/>
                  </a:lnTo>
                  <a:lnTo>
                    <a:pt x="1943900" y="374916"/>
                  </a:lnTo>
                  <a:lnTo>
                    <a:pt x="1897123" y="314115"/>
                  </a:lnTo>
                  <a:lnTo>
                    <a:pt x="1869379" y="285157"/>
                  </a:lnTo>
                  <a:lnTo>
                    <a:pt x="1838870" y="257239"/>
                  </a:lnTo>
                  <a:lnTo>
                    <a:pt x="1805704" y="230423"/>
                  </a:lnTo>
                  <a:lnTo>
                    <a:pt x="1769984" y="204767"/>
                  </a:lnTo>
                  <a:lnTo>
                    <a:pt x="1731818" y="180333"/>
                  </a:lnTo>
                  <a:lnTo>
                    <a:pt x="1691309" y="157179"/>
                  </a:lnTo>
                  <a:lnTo>
                    <a:pt x="1648564" y="135366"/>
                  </a:lnTo>
                  <a:lnTo>
                    <a:pt x="1603688" y="114953"/>
                  </a:lnTo>
                  <a:lnTo>
                    <a:pt x="1556786" y="96002"/>
                  </a:lnTo>
                  <a:lnTo>
                    <a:pt x="1507965" y="78570"/>
                  </a:lnTo>
                  <a:lnTo>
                    <a:pt x="1457329" y="62719"/>
                  </a:lnTo>
                  <a:lnTo>
                    <a:pt x="1404984" y="48509"/>
                  </a:lnTo>
                  <a:lnTo>
                    <a:pt x="1351035" y="35999"/>
                  </a:lnTo>
                  <a:lnTo>
                    <a:pt x="1295588" y="25249"/>
                  </a:lnTo>
                  <a:lnTo>
                    <a:pt x="1238748" y="16319"/>
                  </a:lnTo>
                  <a:lnTo>
                    <a:pt x="1180621" y="9269"/>
                  </a:lnTo>
                  <a:lnTo>
                    <a:pt x="1121312" y="4159"/>
                  </a:lnTo>
                  <a:lnTo>
                    <a:pt x="1060926" y="1049"/>
                  </a:lnTo>
                  <a:lnTo>
                    <a:pt x="999570" y="0"/>
                  </a:lnTo>
                  <a:lnTo>
                    <a:pt x="938214" y="1049"/>
                  </a:lnTo>
                  <a:lnTo>
                    <a:pt x="877828" y="4159"/>
                  </a:lnTo>
                  <a:lnTo>
                    <a:pt x="818519" y="9269"/>
                  </a:lnTo>
                  <a:lnTo>
                    <a:pt x="760392" y="16319"/>
                  </a:lnTo>
                  <a:lnTo>
                    <a:pt x="703552" y="25249"/>
                  </a:lnTo>
                  <a:lnTo>
                    <a:pt x="648105" y="35999"/>
                  </a:lnTo>
                  <a:lnTo>
                    <a:pt x="594156" y="48509"/>
                  </a:lnTo>
                  <a:lnTo>
                    <a:pt x="541811" y="62719"/>
                  </a:lnTo>
                  <a:lnTo>
                    <a:pt x="491175" y="78570"/>
                  </a:lnTo>
                  <a:lnTo>
                    <a:pt x="442353" y="96002"/>
                  </a:lnTo>
                  <a:lnTo>
                    <a:pt x="395452" y="114953"/>
                  </a:lnTo>
                  <a:lnTo>
                    <a:pt x="350576" y="135366"/>
                  </a:lnTo>
                  <a:lnTo>
                    <a:pt x="307831" y="157179"/>
                  </a:lnTo>
                  <a:lnTo>
                    <a:pt x="267322" y="180333"/>
                  </a:lnTo>
                  <a:lnTo>
                    <a:pt x="229155" y="204767"/>
                  </a:lnTo>
                  <a:lnTo>
                    <a:pt x="193436" y="230423"/>
                  </a:lnTo>
                  <a:lnTo>
                    <a:pt x="160269" y="257239"/>
                  </a:lnTo>
                  <a:lnTo>
                    <a:pt x="129761" y="285157"/>
                  </a:lnTo>
                  <a:lnTo>
                    <a:pt x="102016" y="314115"/>
                  </a:lnTo>
                  <a:lnTo>
                    <a:pt x="77141" y="344055"/>
                  </a:lnTo>
                  <a:lnTo>
                    <a:pt x="36419" y="406638"/>
                  </a:lnTo>
                  <a:lnTo>
                    <a:pt x="8439" y="472427"/>
                  </a:lnTo>
                  <a:lnTo>
                    <a:pt x="0" y="504444"/>
                  </a:lnTo>
                  <a:lnTo>
                    <a:pt x="1999140" y="504444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39016" y="3261360"/>
              <a:ext cx="2026285" cy="516890"/>
            </a:xfrm>
            <a:custGeom>
              <a:avLst/>
              <a:gdLst/>
              <a:ahLst/>
              <a:cxnLst/>
              <a:rect l="l" t="t" r="r" b="b"/>
              <a:pathLst>
                <a:path w="2026284" h="516889">
                  <a:moveTo>
                    <a:pt x="1025042" y="25908"/>
                  </a:moveTo>
                  <a:lnTo>
                    <a:pt x="1025042" y="9144"/>
                  </a:lnTo>
                  <a:lnTo>
                    <a:pt x="1012850" y="0"/>
                  </a:lnTo>
                  <a:lnTo>
                    <a:pt x="959510" y="0"/>
                  </a:lnTo>
                  <a:lnTo>
                    <a:pt x="909218" y="3048"/>
                  </a:lnTo>
                  <a:lnTo>
                    <a:pt x="857402" y="6096"/>
                  </a:lnTo>
                  <a:lnTo>
                    <a:pt x="807110" y="10668"/>
                  </a:lnTo>
                  <a:lnTo>
                    <a:pt x="758342" y="18288"/>
                  </a:lnTo>
                  <a:lnTo>
                    <a:pt x="711098" y="25908"/>
                  </a:lnTo>
                  <a:lnTo>
                    <a:pt x="663854" y="35052"/>
                  </a:lnTo>
                  <a:lnTo>
                    <a:pt x="616610" y="45720"/>
                  </a:lnTo>
                  <a:lnTo>
                    <a:pt x="572414" y="56388"/>
                  </a:lnTo>
                  <a:lnTo>
                    <a:pt x="528218" y="70104"/>
                  </a:lnTo>
                  <a:lnTo>
                    <a:pt x="485546" y="83820"/>
                  </a:lnTo>
                  <a:lnTo>
                    <a:pt x="444398" y="99060"/>
                  </a:lnTo>
                  <a:lnTo>
                    <a:pt x="404774" y="115824"/>
                  </a:lnTo>
                  <a:lnTo>
                    <a:pt x="366674" y="132588"/>
                  </a:lnTo>
                  <a:lnTo>
                    <a:pt x="328574" y="150876"/>
                  </a:lnTo>
                  <a:lnTo>
                    <a:pt x="293522" y="170688"/>
                  </a:lnTo>
                  <a:lnTo>
                    <a:pt x="259994" y="190500"/>
                  </a:lnTo>
                  <a:lnTo>
                    <a:pt x="227990" y="211836"/>
                  </a:lnTo>
                  <a:lnTo>
                    <a:pt x="168554" y="256032"/>
                  </a:lnTo>
                  <a:lnTo>
                    <a:pt x="116738" y="304800"/>
                  </a:lnTo>
                  <a:lnTo>
                    <a:pt x="74066" y="356616"/>
                  </a:lnTo>
                  <a:lnTo>
                    <a:pt x="31394" y="425196"/>
                  </a:lnTo>
                  <a:lnTo>
                    <a:pt x="19202" y="454152"/>
                  </a:lnTo>
                  <a:lnTo>
                    <a:pt x="13106" y="467868"/>
                  </a:lnTo>
                  <a:lnTo>
                    <a:pt x="8534" y="483108"/>
                  </a:lnTo>
                  <a:lnTo>
                    <a:pt x="3962" y="496824"/>
                  </a:lnTo>
                  <a:lnTo>
                    <a:pt x="0" y="516636"/>
                  </a:lnTo>
                  <a:lnTo>
                    <a:pt x="25298" y="516636"/>
                  </a:lnTo>
                  <a:lnTo>
                    <a:pt x="28346" y="502920"/>
                  </a:lnTo>
                  <a:lnTo>
                    <a:pt x="42062" y="461772"/>
                  </a:lnTo>
                  <a:lnTo>
                    <a:pt x="48158" y="449580"/>
                  </a:lnTo>
                  <a:lnTo>
                    <a:pt x="54254" y="435864"/>
                  </a:lnTo>
                  <a:lnTo>
                    <a:pt x="61874" y="422148"/>
                  </a:lnTo>
                  <a:lnTo>
                    <a:pt x="93878" y="371856"/>
                  </a:lnTo>
                  <a:lnTo>
                    <a:pt x="136550" y="321564"/>
                  </a:lnTo>
                  <a:lnTo>
                    <a:pt x="185318" y="275844"/>
                  </a:lnTo>
                  <a:lnTo>
                    <a:pt x="241706" y="231648"/>
                  </a:lnTo>
                  <a:lnTo>
                    <a:pt x="307238" y="192024"/>
                  </a:lnTo>
                  <a:lnTo>
                    <a:pt x="340766" y="173736"/>
                  </a:lnTo>
                  <a:lnTo>
                    <a:pt x="377342" y="155448"/>
                  </a:lnTo>
                  <a:lnTo>
                    <a:pt x="453542" y="121920"/>
                  </a:lnTo>
                  <a:lnTo>
                    <a:pt x="535838" y="94488"/>
                  </a:lnTo>
                  <a:lnTo>
                    <a:pt x="580034" y="80772"/>
                  </a:lnTo>
                  <a:lnTo>
                    <a:pt x="668426" y="59436"/>
                  </a:lnTo>
                  <a:lnTo>
                    <a:pt x="715670" y="50292"/>
                  </a:lnTo>
                  <a:lnTo>
                    <a:pt x="762914" y="42672"/>
                  </a:lnTo>
                  <a:lnTo>
                    <a:pt x="811682" y="36576"/>
                  </a:lnTo>
                  <a:lnTo>
                    <a:pt x="860450" y="32004"/>
                  </a:lnTo>
                  <a:lnTo>
                    <a:pt x="910742" y="27432"/>
                  </a:lnTo>
                  <a:lnTo>
                    <a:pt x="961034" y="25908"/>
                  </a:lnTo>
                  <a:lnTo>
                    <a:pt x="1000658" y="24742"/>
                  </a:lnTo>
                  <a:lnTo>
                    <a:pt x="1000658" y="15240"/>
                  </a:lnTo>
                  <a:lnTo>
                    <a:pt x="1012850" y="24384"/>
                  </a:lnTo>
                  <a:lnTo>
                    <a:pt x="1012850" y="25908"/>
                  </a:lnTo>
                  <a:lnTo>
                    <a:pt x="1025042" y="25908"/>
                  </a:lnTo>
                  <a:close/>
                </a:path>
                <a:path w="2026284" h="516889">
                  <a:moveTo>
                    <a:pt x="1012850" y="24384"/>
                  </a:moveTo>
                  <a:lnTo>
                    <a:pt x="1000658" y="15240"/>
                  </a:lnTo>
                  <a:lnTo>
                    <a:pt x="1002182" y="21336"/>
                  </a:lnTo>
                  <a:lnTo>
                    <a:pt x="1006754" y="24384"/>
                  </a:lnTo>
                  <a:lnTo>
                    <a:pt x="1007396" y="24544"/>
                  </a:lnTo>
                  <a:lnTo>
                    <a:pt x="1012850" y="24384"/>
                  </a:lnTo>
                  <a:close/>
                </a:path>
                <a:path w="2026284" h="516889">
                  <a:moveTo>
                    <a:pt x="1007396" y="24544"/>
                  </a:moveTo>
                  <a:lnTo>
                    <a:pt x="1006754" y="24384"/>
                  </a:lnTo>
                  <a:lnTo>
                    <a:pt x="1002182" y="21336"/>
                  </a:lnTo>
                  <a:lnTo>
                    <a:pt x="1000658" y="15240"/>
                  </a:lnTo>
                  <a:lnTo>
                    <a:pt x="1000658" y="24742"/>
                  </a:lnTo>
                  <a:lnTo>
                    <a:pt x="1007396" y="24544"/>
                  </a:lnTo>
                  <a:close/>
                </a:path>
                <a:path w="2026284" h="516889">
                  <a:moveTo>
                    <a:pt x="1012850" y="25908"/>
                  </a:moveTo>
                  <a:lnTo>
                    <a:pt x="1012850" y="24384"/>
                  </a:lnTo>
                  <a:lnTo>
                    <a:pt x="1007396" y="24544"/>
                  </a:lnTo>
                  <a:lnTo>
                    <a:pt x="1012850" y="25908"/>
                  </a:lnTo>
                  <a:close/>
                </a:path>
                <a:path w="2026284" h="516889">
                  <a:moveTo>
                    <a:pt x="1025042" y="9144"/>
                  </a:moveTo>
                  <a:lnTo>
                    <a:pt x="1023518" y="3048"/>
                  </a:lnTo>
                  <a:lnTo>
                    <a:pt x="1018946" y="0"/>
                  </a:lnTo>
                  <a:lnTo>
                    <a:pt x="1012850" y="0"/>
                  </a:lnTo>
                  <a:lnTo>
                    <a:pt x="1025042" y="9144"/>
                  </a:lnTo>
                  <a:close/>
                </a:path>
                <a:path w="2026284" h="516889">
                  <a:moveTo>
                    <a:pt x="2025701" y="516636"/>
                  </a:moveTo>
                  <a:lnTo>
                    <a:pt x="2012594" y="467868"/>
                  </a:lnTo>
                  <a:lnTo>
                    <a:pt x="1994306" y="425196"/>
                  </a:lnTo>
                  <a:lnTo>
                    <a:pt x="1969922" y="382524"/>
                  </a:lnTo>
                  <a:lnTo>
                    <a:pt x="1930298" y="330708"/>
                  </a:lnTo>
                  <a:lnTo>
                    <a:pt x="1883054" y="280416"/>
                  </a:lnTo>
                  <a:lnTo>
                    <a:pt x="1828190" y="233172"/>
                  </a:lnTo>
                  <a:lnTo>
                    <a:pt x="1765706" y="190500"/>
                  </a:lnTo>
                  <a:lnTo>
                    <a:pt x="1732178" y="170688"/>
                  </a:lnTo>
                  <a:lnTo>
                    <a:pt x="1695602" y="150876"/>
                  </a:lnTo>
                  <a:lnTo>
                    <a:pt x="1659026" y="132588"/>
                  </a:lnTo>
                  <a:lnTo>
                    <a:pt x="1620926" y="114300"/>
                  </a:lnTo>
                  <a:lnTo>
                    <a:pt x="1581302" y="99060"/>
                  </a:lnTo>
                  <a:lnTo>
                    <a:pt x="1540154" y="83820"/>
                  </a:lnTo>
                  <a:lnTo>
                    <a:pt x="1497482" y="70104"/>
                  </a:lnTo>
                  <a:lnTo>
                    <a:pt x="1453286" y="56388"/>
                  </a:lnTo>
                  <a:lnTo>
                    <a:pt x="1361846" y="35052"/>
                  </a:lnTo>
                  <a:lnTo>
                    <a:pt x="1314602" y="25908"/>
                  </a:lnTo>
                  <a:lnTo>
                    <a:pt x="1265834" y="18288"/>
                  </a:lnTo>
                  <a:lnTo>
                    <a:pt x="1217066" y="12192"/>
                  </a:lnTo>
                  <a:lnTo>
                    <a:pt x="1166774" y="6096"/>
                  </a:lnTo>
                  <a:lnTo>
                    <a:pt x="1114958" y="2958"/>
                  </a:lnTo>
                  <a:lnTo>
                    <a:pt x="1064666" y="0"/>
                  </a:lnTo>
                  <a:lnTo>
                    <a:pt x="1018946" y="0"/>
                  </a:lnTo>
                  <a:lnTo>
                    <a:pt x="1023518" y="3048"/>
                  </a:lnTo>
                  <a:lnTo>
                    <a:pt x="1025042" y="9144"/>
                  </a:lnTo>
                  <a:lnTo>
                    <a:pt x="1025042" y="25908"/>
                  </a:lnTo>
                  <a:lnTo>
                    <a:pt x="1064666" y="25908"/>
                  </a:lnTo>
                  <a:lnTo>
                    <a:pt x="1114958" y="27432"/>
                  </a:lnTo>
                  <a:lnTo>
                    <a:pt x="1165250" y="32004"/>
                  </a:lnTo>
                  <a:lnTo>
                    <a:pt x="1214018" y="36576"/>
                  </a:lnTo>
                  <a:lnTo>
                    <a:pt x="1262786" y="42672"/>
                  </a:lnTo>
                  <a:lnTo>
                    <a:pt x="1310030" y="50292"/>
                  </a:lnTo>
                  <a:lnTo>
                    <a:pt x="1357274" y="59436"/>
                  </a:lnTo>
                  <a:lnTo>
                    <a:pt x="1402994" y="70104"/>
                  </a:lnTo>
                  <a:lnTo>
                    <a:pt x="1447190" y="82296"/>
                  </a:lnTo>
                  <a:lnTo>
                    <a:pt x="1489862" y="94488"/>
                  </a:lnTo>
                  <a:lnTo>
                    <a:pt x="1531010" y="108204"/>
                  </a:lnTo>
                  <a:lnTo>
                    <a:pt x="1572158" y="123444"/>
                  </a:lnTo>
                  <a:lnTo>
                    <a:pt x="1611782" y="138684"/>
                  </a:lnTo>
                  <a:lnTo>
                    <a:pt x="1648358" y="155448"/>
                  </a:lnTo>
                  <a:lnTo>
                    <a:pt x="1684934" y="173736"/>
                  </a:lnTo>
                  <a:lnTo>
                    <a:pt x="1719986" y="192024"/>
                  </a:lnTo>
                  <a:lnTo>
                    <a:pt x="1783994" y="233172"/>
                  </a:lnTo>
                  <a:lnTo>
                    <a:pt x="1840382" y="275844"/>
                  </a:lnTo>
                  <a:lnTo>
                    <a:pt x="1890674" y="323088"/>
                  </a:lnTo>
                  <a:lnTo>
                    <a:pt x="1931822" y="371856"/>
                  </a:lnTo>
                  <a:lnTo>
                    <a:pt x="1965350" y="423672"/>
                  </a:lnTo>
                  <a:lnTo>
                    <a:pt x="1983638" y="463296"/>
                  </a:lnTo>
                  <a:lnTo>
                    <a:pt x="1997354" y="504444"/>
                  </a:lnTo>
                  <a:lnTo>
                    <a:pt x="2000063" y="516636"/>
                  </a:lnTo>
                  <a:lnTo>
                    <a:pt x="2025701" y="516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5788" y="3777996"/>
              <a:ext cx="4735172" cy="1008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5185" y="3777996"/>
              <a:ext cx="4755515" cy="1021080"/>
            </a:xfrm>
            <a:custGeom>
              <a:avLst/>
              <a:gdLst/>
              <a:ahLst/>
              <a:cxnLst/>
              <a:rect l="l" t="t" r="r" b="b"/>
              <a:pathLst>
                <a:path w="4755515" h="1021079">
                  <a:moveTo>
                    <a:pt x="4755424" y="0"/>
                  </a:moveTo>
                  <a:lnTo>
                    <a:pt x="4724890" y="0"/>
                  </a:lnTo>
                  <a:lnTo>
                    <a:pt x="4689341" y="56387"/>
                  </a:lnTo>
                  <a:lnTo>
                    <a:pt x="4639049" y="123443"/>
                  </a:lnTo>
                  <a:lnTo>
                    <a:pt x="4584185" y="190499"/>
                  </a:lnTo>
                  <a:lnTo>
                    <a:pt x="4524749" y="254507"/>
                  </a:lnTo>
                  <a:lnTo>
                    <a:pt x="4459217" y="316991"/>
                  </a:lnTo>
                  <a:lnTo>
                    <a:pt x="4389113" y="376427"/>
                  </a:lnTo>
                  <a:lnTo>
                    <a:pt x="4314437" y="435863"/>
                  </a:lnTo>
                  <a:lnTo>
                    <a:pt x="4236713" y="490727"/>
                  </a:lnTo>
                  <a:lnTo>
                    <a:pt x="4152893" y="544067"/>
                  </a:lnTo>
                  <a:lnTo>
                    <a:pt x="4066025" y="595883"/>
                  </a:lnTo>
                  <a:lnTo>
                    <a:pt x="3974585" y="644651"/>
                  </a:lnTo>
                  <a:lnTo>
                    <a:pt x="3880097" y="690371"/>
                  </a:lnTo>
                  <a:lnTo>
                    <a:pt x="3782561" y="733043"/>
                  </a:lnTo>
                  <a:lnTo>
                    <a:pt x="3680453" y="772667"/>
                  </a:lnTo>
                  <a:lnTo>
                    <a:pt x="3575297" y="809243"/>
                  </a:lnTo>
                  <a:lnTo>
                    <a:pt x="3467093" y="844295"/>
                  </a:lnTo>
                  <a:lnTo>
                    <a:pt x="3355841" y="874775"/>
                  </a:lnTo>
                  <a:lnTo>
                    <a:pt x="3241541" y="902207"/>
                  </a:lnTo>
                  <a:lnTo>
                    <a:pt x="3124193" y="926591"/>
                  </a:lnTo>
                  <a:lnTo>
                    <a:pt x="3005321" y="947927"/>
                  </a:lnTo>
                  <a:lnTo>
                    <a:pt x="2883401" y="964691"/>
                  </a:lnTo>
                  <a:lnTo>
                    <a:pt x="2759957" y="978407"/>
                  </a:lnTo>
                  <a:lnTo>
                    <a:pt x="2634989" y="987551"/>
                  </a:lnTo>
                  <a:lnTo>
                    <a:pt x="2506973" y="993647"/>
                  </a:lnTo>
                  <a:lnTo>
                    <a:pt x="2377433" y="996695"/>
                  </a:lnTo>
                  <a:lnTo>
                    <a:pt x="2247893" y="993647"/>
                  </a:lnTo>
                  <a:lnTo>
                    <a:pt x="2121401" y="987551"/>
                  </a:lnTo>
                  <a:lnTo>
                    <a:pt x="1994909" y="978407"/>
                  </a:lnTo>
                  <a:lnTo>
                    <a:pt x="1871465" y="964691"/>
                  </a:lnTo>
                  <a:lnTo>
                    <a:pt x="1749545" y="947927"/>
                  </a:lnTo>
                  <a:lnTo>
                    <a:pt x="1630673" y="926591"/>
                  </a:lnTo>
                  <a:lnTo>
                    <a:pt x="1514849" y="902207"/>
                  </a:lnTo>
                  <a:lnTo>
                    <a:pt x="1400549" y="874775"/>
                  </a:lnTo>
                  <a:lnTo>
                    <a:pt x="1289297" y="844295"/>
                  </a:lnTo>
                  <a:lnTo>
                    <a:pt x="1181093" y="809243"/>
                  </a:lnTo>
                  <a:lnTo>
                    <a:pt x="1075937" y="772667"/>
                  </a:lnTo>
                  <a:lnTo>
                    <a:pt x="973829" y="733043"/>
                  </a:lnTo>
                  <a:lnTo>
                    <a:pt x="874769" y="688847"/>
                  </a:lnTo>
                  <a:lnTo>
                    <a:pt x="780281" y="643127"/>
                  </a:lnTo>
                  <a:lnTo>
                    <a:pt x="688841" y="595883"/>
                  </a:lnTo>
                  <a:lnTo>
                    <a:pt x="601973" y="544067"/>
                  </a:lnTo>
                  <a:lnTo>
                    <a:pt x="519677" y="490727"/>
                  </a:lnTo>
                  <a:lnTo>
                    <a:pt x="440429" y="434339"/>
                  </a:lnTo>
                  <a:lnTo>
                    <a:pt x="365753" y="376427"/>
                  </a:lnTo>
                  <a:lnTo>
                    <a:pt x="297173" y="316991"/>
                  </a:lnTo>
                  <a:lnTo>
                    <a:pt x="231641" y="254507"/>
                  </a:lnTo>
                  <a:lnTo>
                    <a:pt x="170681" y="190499"/>
                  </a:lnTo>
                  <a:lnTo>
                    <a:pt x="115823" y="123443"/>
                  </a:lnTo>
                  <a:lnTo>
                    <a:pt x="65531" y="54863"/>
                  </a:lnTo>
                  <a:lnTo>
                    <a:pt x="30175" y="0"/>
                  </a:lnTo>
                  <a:lnTo>
                    <a:pt x="0" y="0"/>
                  </a:lnTo>
                  <a:lnTo>
                    <a:pt x="45719" y="70103"/>
                  </a:lnTo>
                  <a:lnTo>
                    <a:pt x="96011" y="140207"/>
                  </a:lnTo>
                  <a:lnTo>
                    <a:pt x="152393" y="207263"/>
                  </a:lnTo>
                  <a:lnTo>
                    <a:pt x="213353" y="272795"/>
                  </a:lnTo>
                  <a:lnTo>
                    <a:pt x="280409" y="335279"/>
                  </a:lnTo>
                  <a:lnTo>
                    <a:pt x="350513" y="396239"/>
                  </a:lnTo>
                  <a:lnTo>
                    <a:pt x="426713" y="455675"/>
                  </a:lnTo>
                  <a:lnTo>
                    <a:pt x="505961" y="512063"/>
                  </a:lnTo>
                  <a:lnTo>
                    <a:pt x="589781" y="566927"/>
                  </a:lnTo>
                  <a:lnTo>
                    <a:pt x="678173" y="617219"/>
                  </a:lnTo>
                  <a:lnTo>
                    <a:pt x="769613" y="665987"/>
                  </a:lnTo>
                  <a:lnTo>
                    <a:pt x="865625" y="713231"/>
                  </a:lnTo>
                  <a:lnTo>
                    <a:pt x="964685" y="755903"/>
                  </a:lnTo>
                  <a:lnTo>
                    <a:pt x="1066793" y="797051"/>
                  </a:lnTo>
                  <a:lnTo>
                    <a:pt x="1173473" y="833627"/>
                  </a:lnTo>
                  <a:lnTo>
                    <a:pt x="1281677" y="868679"/>
                  </a:lnTo>
                  <a:lnTo>
                    <a:pt x="1394453" y="899159"/>
                  </a:lnTo>
                  <a:lnTo>
                    <a:pt x="1508753" y="926591"/>
                  </a:lnTo>
                  <a:lnTo>
                    <a:pt x="1626101" y="950975"/>
                  </a:lnTo>
                  <a:lnTo>
                    <a:pt x="1746497" y="972311"/>
                  </a:lnTo>
                  <a:lnTo>
                    <a:pt x="1868417" y="990599"/>
                  </a:lnTo>
                  <a:lnTo>
                    <a:pt x="1993385" y="1004315"/>
                  </a:lnTo>
                  <a:lnTo>
                    <a:pt x="2119877" y="1013459"/>
                  </a:lnTo>
                  <a:lnTo>
                    <a:pt x="2247893" y="1019555"/>
                  </a:lnTo>
                  <a:lnTo>
                    <a:pt x="2378957" y="1021079"/>
                  </a:lnTo>
                  <a:lnTo>
                    <a:pt x="2508497" y="1019555"/>
                  </a:lnTo>
                  <a:lnTo>
                    <a:pt x="2636513" y="1013459"/>
                  </a:lnTo>
                  <a:lnTo>
                    <a:pt x="2763005" y="1004315"/>
                  </a:lnTo>
                  <a:lnTo>
                    <a:pt x="2887973" y="990599"/>
                  </a:lnTo>
                  <a:lnTo>
                    <a:pt x="3009893" y="972311"/>
                  </a:lnTo>
                  <a:lnTo>
                    <a:pt x="3130289" y="950975"/>
                  </a:lnTo>
                  <a:lnTo>
                    <a:pt x="3247637" y="926591"/>
                  </a:lnTo>
                  <a:lnTo>
                    <a:pt x="3361937" y="899159"/>
                  </a:lnTo>
                  <a:lnTo>
                    <a:pt x="3474713" y="868679"/>
                  </a:lnTo>
                  <a:lnTo>
                    <a:pt x="3582917" y="833627"/>
                  </a:lnTo>
                  <a:lnTo>
                    <a:pt x="3689597" y="797051"/>
                  </a:lnTo>
                  <a:lnTo>
                    <a:pt x="3791705" y="755903"/>
                  </a:lnTo>
                  <a:lnTo>
                    <a:pt x="3890765" y="713231"/>
                  </a:lnTo>
                  <a:lnTo>
                    <a:pt x="3986777" y="665987"/>
                  </a:lnTo>
                  <a:lnTo>
                    <a:pt x="4078217" y="617219"/>
                  </a:lnTo>
                  <a:lnTo>
                    <a:pt x="4166609" y="565403"/>
                  </a:lnTo>
                  <a:lnTo>
                    <a:pt x="4250429" y="512063"/>
                  </a:lnTo>
                  <a:lnTo>
                    <a:pt x="4331201" y="455675"/>
                  </a:lnTo>
                  <a:lnTo>
                    <a:pt x="4405877" y="396239"/>
                  </a:lnTo>
                  <a:lnTo>
                    <a:pt x="4475981" y="335279"/>
                  </a:lnTo>
                  <a:lnTo>
                    <a:pt x="4543037" y="271271"/>
                  </a:lnTo>
                  <a:lnTo>
                    <a:pt x="4603997" y="207263"/>
                  </a:lnTo>
                  <a:lnTo>
                    <a:pt x="4660385" y="138683"/>
                  </a:lnTo>
                  <a:lnTo>
                    <a:pt x="4710677" y="70103"/>
                  </a:lnTo>
                  <a:lnTo>
                    <a:pt x="47554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83748" y="3777996"/>
              <a:ext cx="4639287" cy="937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72016" y="3777996"/>
              <a:ext cx="4662805" cy="949960"/>
            </a:xfrm>
            <a:custGeom>
              <a:avLst/>
              <a:gdLst/>
              <a:ahLst/>
              <a:cxnLst/>
              <a:rect l="l" t="t" r="r" b="b"/>
              <a:pathLst>
                <a:path w="4662805" h="949960">
                  <a:moveTo>
                    <a:pt x="4662752" y="0"/>
                  </a:moveTo>
                  <a:lnTo>
                    <a:pt x="4631358" y="0"/>
                  </a:lnTo>
                  <a:lnTo>
                    <a:pt x="4592242" y="53339"/>
                  </a:lnTo>
                  <a:lnTo>
                    <a:pt x="4537378" y="118871"/>
                  </a:lnTo>
                  <a:lnTo>
                    <a:pt x="4477942" y="182879"/>
                  </a:lnTo>
                  <a:lnTo>
                    <a:pt x="4412410" y="245363"/>
                  </a:lnTo>
                  <a:lnTo>
                    <a:pt x="4342306" y="306323"/>
                  </a:lnTo>
                  <a:lnTo>
                    <a:pt x="4267630" y="364235"/>
                  </a:lnTo>
                  <a:lnTo>
                    <a:pt x="4189906" y="419099"/>
                  </a:lnTo>
                  <a:lnTo>
                    <a:pt x="4106086" y="472439"/>
                  </a:lnTo>
                  <a:lnTo>
                    <a:pt x="4019218" y="524255"/>
                  </a:lnTo>
                  <a:lnTo>
                    <a:pt x="3927778" y="573023"/>
                  </a:lnTo>
                  <a:lnTo>
                    <a:pt x="3833290" y="618743"/>
                  </a:lnTo>
                  <a:lnTo>
                    <a:pt x="3735754" y="661415"/>
                  </a:lnTo>
                  <a:lnTo>
                    <a:pt x="3633646" y="701039"/>
                  </a:lnTo>
                  <a:lnTo>
                    <a:pt x="3528490" y="739139"/>
                  </a:lnTo>
                  <a:lnTo>
                    <a:pt x="3420286" y="772667"/>
                  </a:lnTo>
                  <a:lnTo>
                    <a:pt x="3309034" y="803147"/>
                  </a:lnTo>
                  <a:lnTo>
                    <a:pt x="3194734" y="830579"/>
                  </a:lnTo>
                  <a:lnTo>
                    <a:pt x="3078910" y="854963"/>
                  </a:lnTo>
                  <a:lnTo>
                    <a:pt x="2958514" y="876299"/>
                  </a:lnTo>
                  <a:lnTo>
                    <a:pt x="2838118" y="893063"/>
                  </a:lnTo>
                  <a:lnTo>
                    <a:pt x="2713150" y="906779"/>
                  </a:lnTo>
                  <a:lnTo>
                    <a:pt x="2588182" y="917447"/>
                  </a:lnTo>
                  <a:lnTo>
                    <a:pt x="2460166" y="922019"/>
                  </a:lnTo>
                  <a:lnTo>
                    <a:pt x="2330626" y="925067"/>
                  </a:lnTo>
                  <a:lnTo>
                    <a:pt x="2202610" y="922019"/>
                  </a:lnTo>
                  <a:lnTo>
                    <a:pt x="2074594" y="917447"/>
                  </a:lnTo>
                  <a:lnTo>
                    <a:pt x="1948102" y="906779"/>
                  </a:lnTo>
                  <a:lnTo>
                    <a:pt x="1824658" y="893063"/>
                  </a:lnTo>
                  <a:lnTo>
                    <a:pt x="1702738" y="876299"/>
                  </a:lnTo>
                  <a:lnTo>
                    <a:pt x="1583866" y="854963"/>
                  </a:lnTo>
                  <a:lnTo>
                    <a:pt x="1468042" y="830579"/>
                  </a:lnTo>
                  <a:lnTo>
                    <a:pt x="1353742" y="803147"/>
                  </a:lnTo>
                  <a:lnTo>
                    <a:pt x="1242490" y="772667"/>
                  </a:lnTo>
                  <a:lnTo>
                    <a:pt x="1134286" y="739139"/>
                  </a:lnTo>
                  <a:lnTo>
                    <a:pt x="1029130" y="701039"/>
                  </a:lnTo>
                  <a:lnTo>
                    <a:pt x="927022" y="661415"/>
                  </a:lnTo>
                  <a:lnTo>
                    <a:pt x="827962" y="618743"/>
                  </a:lnTo>
                  <a:lnTo>
                    <a:pt x="733474" y="573023"/>
                  </a:lnTo>
                  <a:lnTo>
                    <a:pt x="643558" y="524255"/>
                  </a:lnTo>
                  <a:lnTo>
                    <a:pt x="555166" y="472439"/>
                  </a:lnTo>
                  <a:lnTo>
                    <a:pt x="472870" y="419099"/>
                  </a:lnTo>
                  <a:lnTo>
                    <a:pt x="393622" y="364235"/>
                  </a:lnTo>
                  <a:lnTo>
                    <a:pt x="318946" y="304799"/>
                  </a:lnTo>
                  <a:lnTo>
                    <a:pt x="250366" y="245363"/>
                  </a:lnTo>
                  <a:lnTo>
                    <a:pt x="184834" y="182879"/>
                  </a:lnTo>
                  <a:lnTo>
                    <a:pt x="123874" y="118871"/>
                  </a:lnTo>
                  <a:lnTo>
                    <a:pt x="69010" y="51815"/>
                  </a:lnTo>
                  <a:lnTo>
                    <a:pt x="30148" y="0"/>
                  </a:lnTo>
                  <a:lnTo>
                    <a:pt x="0" y="0"/>
                  </a:lnTo>
                  <a:lnTo>
                    <a:pt x="49198" y="68579"/>
                  </a:lnTo>
                  <a:lnTo>
                    <a:pt x="105586" y="135635"/>
                  </a:lnTo>
                  <a:lnTo>
                    <a:pt x="166546" y="201167"/>
                  </a:lnTo>
                  <a:lnTo>
                    <a:pt x="233602" y="263651"/>
                  </a:lnTo>
                  <a:lnTo>
                    <a:pt x="303706" y="324611"/>
                  </a:lnTo>
                  <a:lnTo>
                    <a:pt x="379906" y="384047"/>
                  </a:lnTo>
                  <a:lnTo>
                    <a:pt x="459154" y="440435"/>
                  </a:lnTo>
                  <a:lnTo>
                    <a:pt x="542974" y="495299"/>
                  </a:lnTo>
                  <a:lnTo>
                    <a:pt x="631366" y="545591"/>
                  </a:lnTo>
                  <a:lnTo>
                    <a:pt x="722806" y="595883"/>
                  </a:lnTo>
                  <a:lnTo>
                    <a:pt x="818818" y="641603"/>
                  </a:lnTo>
                  <a:lnTo>
                    <a:pt x="917878" y="684275"/>
                  </a:lnTo>
                  <a:lnTo>
                    <a:pt x="1019986" y="725423"/>
                  </a:lnTo>
                  <a:lnTo>
                    <a:pt x="1126666" y="761999"/>
                  </a:lnTo>
                  <a:lnTo>
                    <a:pt x="1234870" y="797051"/>
                  </a:lnTo>
                  <a:lnTo>
                    <a:pt x="1347646" y="827531"/>
                  </a:lnTo>
                  <a:lnTo>
                    <a:pt x="1461946" y="856487"/>
                  </a:lnTo>
                  <a:lnTo>
                    <a:pt x="1579294" y="880871"/>
                  </a:lnTo>
                  <a:lnTo>
                    <a:pt x="1699690" y="900683"/>
                  </a:lnTo>
                  <a:lnTo>
                    <a:pt x="1821610" y="918971"/>
                  </a:lnTo>
                  <a:lnTo>
                    <a:pt x="1946578" y="932687"/>
                  </a:lnTo>
                  <a:lnTo>
                    <a:pt x="2073070" y="941831"/>
                  </a:lnTo>
                  <a:lnTo>
                    <a:pt x="2201086" y="947927"/>
                  </a:lnTo>
                  <a:lnTo>
                    <a:pt x="2332150" y="949451"/>
                  </a:lnTo>
                  <a:lnTo>
                    <a:pt x="2461690" y="947927"/>
                  </a:lnTo>
                  <a:lnTo>
                    <a:pt x="2589706" y="941831"/>
                  </a:lnTo>
                  <a:lnTo>
                    <a:pt x="2716198" y="932687"/>
                  </a:lnTo>
                  <a:lnTo>
                    <a:pt x="2841166" y="918971"/>
                  </a:lnTo>
                  <a:lnTo>
                    <a:pt x="2963086" y="900683"/>
                  </a:lnTo>
                  <a:lnTo>
                    <a:pt x="3083482" y="880871"/>
                  </a:lnTo>
                  <a:lnTo>
                    <a:pt x="3200830" y="856487"/>
                  </a:lnTo>
                  <a:lnTo>
                    <a:pt x="3315130" y="827531"/>
                  </a:lnTo>
                  <a:lnTo>
                    <a:pt x="3427906" y="797051"/>
                  </a:lnTo>
                  <a:lnTo>
                    <a:pt x="3536110" y="761999"/>
                  </a:lnTo>
                  <a:lnTo>
                    <a:pt x="3642790" y="725423"/>
                  </a:lnTo>
                  <a:lnTo>
                    <a:pt x="3744898" y="684275"/>
                  </a:lnTo>
                  <a:lnTo>
                    <a:pt x="3845482" y="641603"/>
                  </a:lnTo>
                  <a:lnTo>
                    <a:pt x="3939970" y="594359"/>
                  </a:lnTo>
                  <a:lnTo>
                    <a:pt x="4032934" y="545591"/>
                  </a:lnTo>
                  <a:lnTo>
                    <a:pt x="4119802" y="493775"/>
                  </a:lnTo>
                  <a:lnTo>
                    <a:pt x="4203622" y="440435"/>
                  </a:lnTo>
                  <a:lnTo>
                    <a:pt x="4284394" y="384047"/>
                  </a:lnTo>
                  <a:lnTo>
                    <a:pt x="4359070" y="324611"/>
                  </a:lnTo>
                  <a:lnTo>
                    <a:pt x="4429174" y="263651"/>
                  </a:lnTo>
                  <a:lnTo>
                    <a:pt x="4496230" y="201167"/>
                  </a:lnTo>
                  <a:lnTo>
                    <a:pt x="4557190" y="135635"/>
                  </a:lnTo>
                  <a:lnTo>
                    <a:pt x="4613578" y="67055"/>
                  </a:lnTo>
                  <a:lnTo>
                    <a:pt x="4662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44503" y="3777996"/>
              <a:ext cx="2014855" cy="646430"/>
            </a:xfrm>
            <a:custGeom>
              <a:avLst/>
              <a:gdLst/>
              <a:ahLst/>
              <a:cxnLst/>
              <a:rect l="l" t="t" r="r" b="b"/>
              <a:pathLst>
                <a:path w="2014854" h="646429">
                  <a:moveTo>
                    <a:pt x="2014728" y="71627"/>
                  </a:moveTo>
                  <a:lnTo>
                    <a:pt x="2012889" y="36497"/>
                  </a:lnTo>
                  <a:lnTo>
                    <a:pt x="2007443" y="1929"/>
                  </a:lnTo>
                  <a:lnTo>
                    <a:pt x="2006934" y="0"/>
                  </a:lnTo>
                  <a:lnTo>
                    <a:pt x="7793" y="0"/>
                  </a:lnTo>
                  <a:lnTo>
                    <a:pt x="7284" y="1929"/>
                  </a:lnTo>
                  <a:lnTo>
                    <a:pt x="1838" y="36497"/>
                  </a:lnTo>
                  <a:lnTo>
                    <a:pt x="0" y="71627"/>
                  </a:lnTo>
                  <a:lnTo>
                    <a:pt x="1838" y="106594"/>
                  </a:lnTo>
                  <a:lnTo>
                    <a:pt x="16233" y="174818"/>
                  </a:lnTo>
                  <a:lnTo>
                    <a:pt x="44212" y="240361"/>
                  </a:lnTo>
                  <a:lnTo>
                    <a:pt x="84934" y="302739"/>
                  </a:lnTo>
                  <a:lnTo>
                    <a:pt x="109810" y="332590"/>
                  </a:lnTo>
                  <a:lnTo>
                    <a:pt x="137555" y="361469"/>
                  </a:lnTo>
                  <a:lnTo>
                    <a:pt x="168063" y="389316"/>
                  </a:lnTo>
                  <a:lnTo>
                    <a:pt x="201230" y="416069"/>
                  </a:lnTo>
                  <a:lnTo>
                    <a:pt x="236949" y="441669"/>
                  </a:lnTo>
                  <a:lnTo>
                    <a:pt x="275116" y="466054"/>
                  </a:lnTo>
                  <a:lnTo>
                    <a:pt x="315624" y="489166"/>
                  </a:lnTo>
                  <a:lnTo>
                    <a:pt x="358369" y="510943"/>
                  </a:lnTo>
                  <a:lnTo>
                    <a:pt x="403245" y="531324"/>
                  </a:lnTo>
                  <a:lnTo>
                    <a:pt x="450147" y="550251"/>
                  </a:lnTo>
                  <a:lnTo>
                    <a:pt x="498968" y="567661"/>
                  </a:lnTo>
                  <a:lnTo>
                    <a:pt x="549604" y="583495"/>
                  </a:lnTo>
                  <a:lnTo>
                    <a:pt x="601950" y="597692"/>
                  </a:lnTo>
                  <a:lnTo>
                    <a:pt x="655899" y="610193"/>
                  </a:lnTo>
                  <a:lnTo>
                    <a:pt x="711346" y="620936"/>
                  </a:lnTo>
                  <a:lnTo>
                    <a:pt x="768186" y="629861"/>
                  </a:lnTo>
                  <a:lnTo>
                    <a:pt x="826313" y="636908"/>
                  </a:lnTo>
                  <a:lnTo>
                    <a:pt x="885622" y="642016"/>
                  </a:lnTo>
                  <a:lnTo>
                    <a:pt x="946007" y="645125"/>
                  </a:lnTo>
                  <a:lnTo>
                    <a:pt x="1007364" y="646175"/>
                  </a:lnTo>
                  <a:lnTo>
                    <a:pt x="1068720" y="645125"/>
                  </a:lnTo>
                  <a:lnTo>
                    <a:pt x="1129105" y="642016"/>
                  </a:lnTo>
                  <a:lnTo>
                    <a:pt x="1188414" y="636908"/>
                  </a:lnTo>
                  <a:lnTo>
                    <a:pt x="1246541" y="629861"/>
                  </a:lnTo>
                  <a:lnTo>
                    <a:pt x="1303381" y="620936"/>
                  </a:lnTo>
                  <a:lnTo>
                    <a:pt x="1358828" y="610193"/>
                  </a:lnTo>
                  <a:lnTo>
                    <a:pt x="1412777" y="597692"/>
                  </a:lnTo>
                  <a:lnTo>
                    <a:pt x="1465123" y="583495"/>
                  </a:lnTo>
                  <a:lnTo>
                    <a:pt x="1515759" y="567661"/>
                  </a:lnTo>
                  <a:lnTo>
                    <a:pt x="1564580" y="550251"/>
                  </a:lnTo>
                  <a:lnTo>
                    <a:pt x="1611482" y="531324"/>
                  </a:lnTo>
                  <a:lnTo>
                    <a:pt x="1656358" y="510943"/>
                  </a:lnTo>
                  <a:lnTo>
                    <a:pt x="1699103" y="489166"/>
                  </a:lnTo>
                  <a:lnTo>
                    <a:pt x="1739611" y="466054"/>
                  </a:lnTo>
                  <a:lnTo>
                    <a:pt x="1777778" y="441669"/>
                  </a:lnTo>
                  <a:lnTo>
                    <a:pt x="1813497" y="416069"/>
                  </a:lnTo>
                  <a:lnTo>
                    <a:pt x="1846664" y="389316"/>
                  </a:lnTo>
                  <a:lnTo>
                    <a:pt x="1877172" y="361469"/>
                  </a:lnTo>
                  <a:lnTo>
                    <a:pt x="1904917" y="332590"/>
                  </a:lnTo>
                  <a:lnTo>
                    <a:pt x="1929793" y="302739"/>
                  </a:lnTo>
                  <a:lnTo>
                    <a:pt x="1970515" y="240361"/>
                  </a:lnTo>
                  <a:lnTo>
                    <a:pt x="1998495" y="174818"/>
                  </a:lnTo>
                  <a:lnTo>
                    <a:pt x="2012889" y="106594"/>
                  </a:lnTo>
                  <a:lnTo>
                    <a:pt x="2014728" y="71627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30787" y="3777996"/>
              <a:ext cx="2042160" cy="660400"/>
            </a:xfrm>
            <a:custGeom>
              <a:avLst/>
              <a:gdLst/>
              <a:ahLst/>
              <a:cxnLst/>
              <a:rect l="l" t="t" r="r" b="b"/>
              <a:pathLst>
                <a:path w="2042159" h="660400">
                  <a:moveTo>
                    <a:pt x="33527" y="0"/>
                  </a:moveTo>
                  <a:lnTo>
                    <a:pt x="8229" y="0"/>
                  </a:lnTo>
                  <a:lnTo>
                    <a:pt x="3048" y="25907"/>
                  </a:lnTo>
                  <a:lnTo>
                    <a:pt x="0" y="56387"/>
                  </a:lnTo>
                  <a:lnTo>
                    <a:pt x="0" y="86867"/>
                  </a:lnTo>
                  <a:lnTo>
                    <a:pt x="3048" y="117347"/>
                  </a:lnTo>
                  <a:lnTo>
                    <a:pt x="12192" y="163067"/>
                  </a:lnTo>
                  <a:lnTo>
                    <a:pt x="16764" y="176783"/>
                  </a:lnTo>
                  <a:lnTo>
                    <a:pt x="21336" y="192023"/>
                  </a:lnTo>
                  <a:lnTo>
                    <a:pt x="25908" y="202310"/>
                  </a:lnTo>
                  <a:lnTo>
                    <a:pt x="25908" y="56387"/>
                  </a:lnTo>
                  <a:lnTo>
                    <a:pt x="30480" y="15239"/>
                  </a:lnTo>
                  <a:lnTo>
                    <a:pt x="33527" y="0"/>
                  </a:lnTo>
                  <a:close/>
                </a:path>
                <a:path w="2042159" h="660400">
                  <a:moveTo>
                    <a:pt x="1016508" y="633983"/>
                  </a:moveTo>
                  <a:lnTo>
                    <a:pt x="969264" y="633983"/>
                  </a:lnTo>
                  <a:lnTo>
                    <a:pt x="868680" y="627887"/>
                  </a:lnTo>
                  <a:lnTo>
                    <a:pt x="818388" y="621791"/>
                  </a:lnTo>
                  <a:lnTo>
                    <a:pt x="771144" y="615695"/>
                  </a:lnTo>
                  <a:lnTo>
                    <a:pt x="723900" y="608075"/>
                  </a:lnTo>
                  <a:lnTo>
                    <a:pt x="676656" y="598931"/>
                  </a:lnTo>
                  <a:lnTo>
                    <a:pt x="630936" y="589787"/>
                  </a:lnTo>
                  <a:lnTo>
                    <a:pt x="586740" y="577595"/>
                  </a:lnTo>
                  <a:lnTo>
                    <a:pt x="544068" y="565403"/>
                  </a:lnTo>
                  <a:lnTo>
                    <a:pt x="502920" y="551687"/>
                  </a:lnTo>
                  <a:lnTo>
                    <a:pt x="461772" y="536447"/>
                  </a:lnTo>
                  <a:lnTo>
                    <a:pt x="422148" y="521207"/>
                  </a:lnTo>
                  <a:lnTo>
                    <a:pt x="385572" y="504443"/>
                  </a:lnTo>
                  <a:lnTo>
                    <a:pt x="348996" y="486155"/>
                  </a:lnTo>
                  <a:lnTo>
                    <a:pt x="313944" y="467867"/>
                  </a:lnTo>
                  <a:lnTo>
                    <a:pt x="249936" y="426719"/>
                  </a:lnTo>
                  <a:lnTo>
                    <a:pt x="193548" y="382523"/>
                  </a:lnTo>
                  <a:lnTo>
                    <a:pt x="143256" y="336803"/>
                  </a:lnTo>
                  <a:lnTo>
                    <a:pt x="102108" y="288035"/>
                  </a:lnTo>
                  <a:lnTo>
                    <a:pt x="68580" y="236219"/>
                  </a:lnTo>
                  <a:lnTo>
                    <a:pt x="62484" y="222503"/>
                  </a:lnTo>
                  <a:lnTo>
                    <a:pt x="56388" y="210311"/>
                  </a:lnTo>
                  <a:lnTo>
                    <a:pt x="36576" y="155447"/>
                  </a:lnTo>
                  <a:lnTo>
                    <a:pt x="28956" y="114299"/>
                  </a:lnTo>
                  <a:lnTo>
                    <a:pt x="27432" y="99059"/>
                  </a:lnTo>
                  <a:lnTo>
                    <a:pt x="25908" y="85343"/>
                  </a:lnTo>
                  <a:lnTo>
                    <a:pt x="25908" y="202310"/>
                  </a:lnTo>
                  <a:lnTo>
                    <a:pt x="27432" y="205739"/>
                  </a:lnTo>
                  <a:lnTo>
                    <a:pt x="33528" y="220979"/>
                  </a:lnTo>
                  <a:lnTo>
                    <a:pt x="64008" y="275843"/>
                  </a:lnTo>
                  <a:lnTo>
                    <a:pt x="124968" y="355091"/>
                  </a:lnTo>
                  <a:lnTo>
                    <a:pt x="176784" y="402335"/>
                  </a:lnTo>
                  <a:lnTo>
                    <a:pt x="236220" y="448055"/>
                  </a:lnTo>
                  <a:lnTo>
                    <a:pt x="268224" y="469391"/>
                  </a:lnTo>
                  <a:lnTo>
                    <a:pt x="301752" y="489203"/>
                  </a:lnTo>
                  <a:lnTo>
                    <a:pt x="338328" y="509015"/>
                  </a:lnTo>
                  <a:lnTo>
                    <a:pt x="374904" y="527303"/>
                  </a:lnTo>
                  <a:lnTo>
                    <a:pt x="413004" y="544067"/>
                  </a:lnTo>
                  <a:lnTo>
                    <a:pt x="452628" y="560831"/>
                  </a:lnTo>
                  <a:lnTo>
                    <a:pt x="493776" y="576071"/>
                  </a:lnTo>
                  <a:lnTo>
                    <a:pt x="536448" y="589787"/>
                  </a:lnTo>
                  <a:lnTo>
                    <a:pt x="580644" y="601979"/>
                  </a:lnTo>
                  <a:lnTo>
                    <a:pt x="626364" y="614171"/>
                  </a:lnTo>
                  <a:lnTo>
                    <a:pt x="672084" y="624839"/>
                  </a:lnTo>
                  <a:lnTo>
                    <a:pt x="719328" y="633983"/>
                  </a:lnTo>
                  <a:lnTo>
                    <a:pt x="768096" y="641603"/>
                  </a:lnTo>
                  <a:lnTo>
                    <a:pt x="816864" y="647699"/>
                  </a:lnTo>
                  <a:lnTo>
                    <a:pt x="917448" y="656843"/>
                  </a:lnTo>
                  <a:lnTo>
                    <a:pt x="1007364" y="659488"/>
                  </a:lnTo>
                  <a:lnTo>
                    <a:pt x="1007364" y="643127"/>
                  </a:lnTo>
                  <a:lnTo>
                    <a:pt x="1010412" y="640079"/>
                  </a:lnTo>
                  <a:lnTo>
                    <a:pt x="1011936" y="637031"/>
                  </a:lnTo>
                  <a:lnTo>
                    <a:pt x="1016508" y="633983"/>
                  </a:lnTo>
                  <a:close/>
                </a:path>
                <a:path w="2042159" h="660400">
                  <a:moveTo>
                    <a:pt x="1021080" y="633983"/>
                  </a:moveTo>
                  <a:lnTo>
                    <a:pt x="1016508" y="633983"/>
                  </a:lnTo>
                  <a:lnTo>
                    <a:pt x="1011936" y="637031"/>
                  </a:lnTo>
                  <a:lnTo>
                    <a:pt x="1010412" y="640079"/>
                  </a:lnTo>
                  <a:lnTo>
                    <a:pt x="1007364" y="643127"/>
                  </a:lnTo>
                  <a:lnTo>
                    <a:pt x="1007364" y="647699"/>
                  </a:lnTo>
                  <a:lnTo>
                    <a:pt x="1008888" y="652271"/>
                  </a:lnTo>
                  <a:lnTo>
                    <a:pt x="1010412" y="652271"/>
                  </a:lnTo>
                  <a:lnTo>
                    <a:pt x="1021080" y="633983"/>
                  </a:lnTo>
                  <a:close/>
                </a:path>
                <a:path w="2042159" h="660400">
                  <a:moveTo>
                    <a:pt x="2016252" y="202310"/>
                  </a:moveTo>
                  <a:lnTo>
                    <a:pt x="2016252" y="85343"/>
                  </a:lnTo>
                  <a:lnTo>
                    <a:pt x="2014728" y="100583"/>
                  </a:lnTo>
                  <a:lnTo>
                    <a:pt x="2011680" y="128015"/>
                  </a:lnTo>
                  <a:lnTo>
                    <a:pt x="2005584" y="155447"/>
                  </a:lnTo>
                  <a:lnTo>
                    <a:pt x="1991868" y="196595"/>
                  </a:lnTo>
                  <a:lnTo>
                    <a:pt x="1979676" y="224027"/>
                  </a:lnTo>
                  <a:lnTo>
                    <a:pt x="1972056" y="236219"/>
                  </a:lnTo>
                  <a:lnTo>
                    <a:pt x="1956816" y="262127"/>
                  </a:lnTo>
                  <a:lnTo>
                    <a:pt x="1920240" y="312419"/>
                  </a:lnTo>
                  <a:lnTo>
                    <a:pt x="1874520" y="361187"/>
                  </a:lnTo>
                  <a:lnTo>
                    <a:pt x="1821180" y="405383"/>
                  </a:lnTo>
                  <a:lnTo>
                    <a:pt x="1760220" y="448055"/>
                  </a:lnTo>
                  <a:lnTo>
                    <a:pt x="1726692" y="467867"/>
                  </a:lnTo>
                  <a:lnTo>
                    <a:pt x="1693164" y="486155"/>
                  </a:lnTo>
                  <a:lnTo>
                    <a:pt x="1656588" y="504443"/>
                  </a:lnTo>
                  <a:lnTo>
                    <a:pt x="1618488" y="521207"/>
                  </a:lnTo>
                  <a:lnTo>
                    <a:pt x="1580388" y="536447"/>
                  </a:lnTo>
                  <a:lnTo>
                    <a:pt x="1539240" y="551687"/>
                  </a:lnTo>
                  <a:lnTo>
                    <a:pt x="1498092" y="565403"/>
                  </a:lnTo>
                  <a:lnTo>
                    <a:pt x="1409700" y="589787"/>
                  </a:lnTo>
                  <a:lnTo>
                    <a:pt x="1365504" y="598931"/>
                  </a:lnTo>
                  <a:lnTo>
                    <a:pt x="1318260" y="608075"/>
                  </a:lnTo>
                  <a:lnTo>
                    <a:pt x="1271016" y="615695"/>
                  </a:lnTo>
                  <a:lnTo>
                    <a:pt x="1173480" y="627887"/>
                  </a:lnTo>
                  <a:lnTo>
                    <a:pt x="1072896" y="633983"/>
                  </a:lnTo>
                  <a:lnTo>
                    <a:pt x="1021080" y="633983"/>
                  </a:lnTo>
                  <a:lnTo>
                    <a:pt x="1010412" y="652271"/>
                  </a:lnTo>
                  <a:lnTo>
                    <a:pt x="1008888" y="652271"/>
                  </a:lnTo>
                  <a:lnTo>
                    <a:pt x="1007364" y="647699"/>
                  </a:lnTo>
                  <a:lnTo>
                    <a:pt x="1007364" y="659488"/>
                  </a:lnTo>
                  <a:lnTo>
                    <a:pt x="1021080" y="659891"/>
                  </a:lnTo>
                  <a:lnTo>
                    <a:pt x="1031748" y="641603"/>
                  </a:lnTo>
                  <a:lnTo>
                    <a:pt x="1034796" y="644651"/>
                  </a:lnTo>
                  <a:lnTo>
                    <a:pt x="1034796" y="659488"/>
                  </a:lnTo>
                  <a:lnTo>
                    <a:pt x="1124712" y="656843"/>
                  </a:lnTo>
                  <a:lnTo>
                    <a:pt x="1225296" y="647699"/>
                  </a:lnTo>
                  <a:lnTo>
                    <a:pt x="1275588" y="641603"/>
                  </a:lnTo>
                  <a:lnTo>
                    <a:pt x="1322832" y="633983"/>
                  </a:lnTo>
                  <a:lnTo>
                    <a:pt x="1370076" y="624839"/>
                  </a:lnTo>
                  <a:lnTo>
                    <a:pt x="1415796" y="614171"/>
                  </a:lnTo>
                  <a:lnTo>
                    <a:pt x="1461516" y="601979"/>
                  </a:lnTo>
                  <a:lnTo>
                    <a:pt x="1505712" y="589787"/>
                  </a:lnTo>
                  <a:lnTo>
                    <a:pt x="1548384" y="576071"/>
                  </a:lnTo>
                  <a:lnTo>
                    <a:pt x="1589532" y="560831"/>
                  </a:lnTo>
                  <a:lnTo>
                    <a:pt x="1629156" y="544067"/>
                  </a:lnTo>
                  <a:lnTo>
                    <a:pt x="1667256" y="527303"/>
                  </a:lnTo>
                  <a:lnTo>
                    <a:pt x="1705356" y="509015"/>
                  </a:lnTo>
                  <a:lnTo>
                    <a:pt x="1740408" y="489203"/>
                  </a:lnTo>
                  <a:lnTo>
                    <a:pt x="1773936" y="469391"/>
                  </a:lnTo>
                  <a:lnTo>
                    <a:pt x="1805940" y="448055"/>
                  </a:lnTo>
                  <a:lnTo>
                    <a:pt x="1836420" y="425195"/>
                  </a:lnTo>
                  <a:lnTo>
                    <a:pt x="1892808" y="379475"/>
                  </a:lnTo>
                  <a:lnTo>
                    <a:pt x="1940052" y="329183"/>
                  </a:lnTo>
                  <a:lnTo>
                    <a:pt x="1979676" y="275843"/>
                  </a:lnTo>
                  <a:lnTo>
                    <a:pt x="2002536" y="234695"/>
                  </a:lnTo>
                  <a:lnTo>
                    <a:pt x="2008632" y="219455"/>
                  </a:lnTo>
                  <a:lnTo>
                    <a:pt x="2016252" y="202310"/>
                  </a:lnTo>
                  <a:close/>
                </a:path>
                <a:path w="2042159" h="660400">
                  <a:moveTo>
                    <a:pt x="1034796" y="649223"/>
                  </a:moveTo>
                  <a:lnTo>
                    <a:pt x="1034796" y="644651"/>
                  </a:lnTo>
                  <a:lnTo>
                    <a:pt x="1031748" y="641603"/>
                  </a:lnTo>
                  <a:lnTo>
                    <a:pt x="1021080" y="659891"/>
                  </a:lnTo>
                  <a:lnTo>
                    <a:pt x="1025790" y="659753"/>
                  </a:lnTo>
                  <a:lnTo>
                    <a:pt x="1031748" y="653795"/>
                  </a:lnTo>
                  <a:lnTo>
                    <a:pt x="1034796" y="649223"/>
                  </a:lnTo>
                  <a:close/>
                </a:path>
                <a:path w="2042159" h="660400">
                  <a:moveTo>
                    <a:pt x="1025790" y="659753"/>
                  </a:moveTo>
                  <a:lnTo>
                    <a:pt x="1021080" y="659891"/>
                  </a:lnTo>
                  <a:lnTo>
                    <a:pt x="1025652" y="659891"/>
                  </a:lnTo>
                  <a:lnTo>
                    <a:pt x="1025790" y="659753"/>
                  </a:lnTo>
                  <a:close/>
                </a:path>
                <a:path w="2042159" h="660400">
                  <a:moveTo>
                    <a:pt x="1034796" y="659488"/>
                  </a:moveTo>
                  <a:lnTo>
                    <a:pt x="1034796" y="649223"/>
                  </a:lnTo>
                  <a:lnTo>
                    <a:pt x="1031748" y="653795"/>
                  </a:lnTo>
                  <a:lnTo>
                    <a:pt x="1025790" y="659753"/>
                  </a:lnTo>
                  <a:lnTo>
                    <a:pt x="1034796" y="659488"/>
                  </a:lnTo>
                  <a:close/>
                </a:path>
                <a:path w="2042159" h="660400">
                  <a:moveTo>
                    <a:pt x="2042160" y="86867"/>
                  </a:moveTo>
                  <a:lnTo>
                    <a:pt x="2042160" y="56387"/>
                  </a:lnTo>
                  <a:lnTo>
                    <a:pt x="2039112" y="24383"/>
                  </a:lnTo>
                  <a:lnTo>
                    <a:pt x="2036064" y="10667"/>
                  </a:lnTo>
                  <a:lnTo>
                    <a:pt x="2033930" y="0"/>
                  </a:lnTo>
                  <a:lnTo>
                    <a:pt x="2008293" y="0"/>
                  </a:lnTo>
                  <a:lnTo>
                    <a:pt x="2011680" y="15239"/>
                  </a:lnTo>
                  <a:lnTo>
                    <a:pt x="2014728" y="42671"/>
                  </a:lnTo>
                  <a:lnTo>
                    <a:pt x="2016252" y="57911"/>
                  </a:lnTo>
                  <a:lnTo>
                    <a:pt x="2016252" y="202310"/>
                  </a:lnTo>
                  <a:lnTo>
                    <a:pt x="2020824" y="192023"/>
                  </a:lnTo>
                  <a:lnTo>
                    <a:pt x="2029968" y="161543"/>
                  </a:lnTo>
                  <a:lnTo>
                    <a:pt x="2033016" y="147827"/>
                  </a:lnTo>
                  <a:lnTo>
                    <a:pt x="2039112" y="117347"/>
                  </a:lnTo>
                  <a:lnTo>
                    <a:pt x="2042160" y="868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08594" y="3554982"/>
            <a:ext cx="1686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marR="5080" indent="-3568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Wireless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Sensor  </a:t>
            </a:r>
            <a:r>
              <a:rPr sz="1800" spc="-10" dirty="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1901316" y="5028689"/>
            <a:ext cx="3258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Infrastructure Dependent  (Single-Hop Wireless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7118" y="5028689"/>
            <a:ext cx="310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Ad Hoc Wireless </a:t>
            </a:r>
            <a:r>
              <a:rPr sz="1800" spc="-10" dirty="0">
                <a:latin typeface="Arial"/>
                <a:cs typeface="Arial"/>
              </a:rPr>
              <a:t>Networks  </a:t>
            </a:r>
            <a:r>
              <a:rPr sz="1800" spc="-5" dirty="0">
                <a:latin typeface="Arial"/>
                <a:cs typeface="Arial"/>
              </a:rPr>
              <a:t>(Multi-Hop Wireless</a:t>
            </a:r>
            <a:r>
              <a:rPr sz="1800" spc="-10" dirty="0">
                <a:latin typeface="Arial"/>
                <a:cs typeface="Arial"/>
              </a:rPr>
              <a:t> Networks)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44443" y="5964425"/>
            <a:ext cx="5073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Cellular and ad hoc </a:t>
            </a:r>
            <a:r>
              <a:rPr sz="1800" spc="-10" dirty="0">
                <a:latin typeface="Arial"/>
                <a:cs typeface="Arial"/>
              </a:rPr>
              <a:t>wireless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networks.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8826" y="525773"/>
            <a:ext cx="5361940" cy="3403600"/>
            <a:chOff x="2378826" y="525773"/>
            <a:chExt cx="5361940" cy="3403600"/>
          </a:xfrm>
        </p:grpSpPr>
        <p:sp>
          <p:nvSpPr>
            <p:cNvPr id="3" name="object 3"/>
            <p:cNvSpPr/>
            <p:nvPr/>
          </p:nvSpPr>
          <p:spPr>
            <a:xfrm>
              <a:off x="2394066" y="1833372"/>
              <a:ext cx="3025140" cy="1945005"/>
            </a:xfrm>
            <a:custGeom>
              <a:avLst/>
              <a:gdLst/>
              <a:ahLst/>
              <a:cxnLst/>
              <a:rect l="l" t="t" r="r" b="b"/>
              <a:pathLst>
                <a:path w="3025140" h="1945004">
                  <a:moveTo>
                    <a:pt x="3025140" y="1309116"/>
                  </a:moveTo>
                  <a:lnTo>
                    <a:pt x="2269236" y="0"/>
                  </a:lnTo>
                  <a:lnTo>
                    <a:pt x="755904" y="0"/>
                  </a:lnTo>
                  <a:lnTo>
                    <a:pt x="0" y="1309116"/>
                  </a:lnTo>
                  <a:lnTo>
                    <a:pt x="366952" y="1944624"/>
                  </a:lnTo>
                  <a:lnTo>
                    <a:pt x="2658187" y="1944624"/>
                  </a:lnTo>
                  <a:lnTo>
                    <a:pt x="3025140" y="1309116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78826" y="1821180"/>
              <a:ext cx="3055620" cy="1957070"/>
            </a:xfrm>
            <a:custGeom>
              <a:avLst/>
              <a:gdLst/>
              <a:ahLst/>
              <a:cxnLst/>
              <a:rect l="l" t="t" r="r" b="b"/>
              <a:pathLst>
                <a:path w="3055620" h="1957070">
                  <a:moveTo>
                    <a:pt x="3055620" y="1321308"/>
                  </a:moveTo>
                  <a:lnTo>
                    <a:pt x="2292096" y="0"/>
                  </a:lnTo>
                  <a:lnTo>
                    <a:pt x="765048" y="0"/>
                  </a:lnTo>
                  <a:lnTo>
                    <a:pt x="0" y="1321308"/>
                  </a:lnTo>
                  <a:lnTo>
                    <a:pt x="25908" y="1366053"/>
                  </a:lnTo>
                  <a:lnTo>
                    <a:pt x="25908" y="1315212"/>
                  </a:lnTo>
                  <a:lnTo>
                    <a:pt x="29437" y="1321311"/>
                  </a:lnTo>
                  <a:lnTo>
                    <a:pt x="771144" y="40859"/>
                  </a:lnTo>
                  <a:lnTo>
                    <a:pt x="771144" y="25908"/>
                  </a:lnTo>
                  <a:lnTo>
                    <a:pt x="783336" y="19812"/>
                  </a:lnTo>
                  <a:lnTo>
                    <a:pt x="783336" y="25908"/>
                  </a:lnTo>
                  <a:lnTo>
                    <a:pt x="2273808" y="25908"/>
                  </a:lnTo>
                  <a:lnTo>
                    <a:pt x="2273808" y="19812"/>
                  </a:lnTo>
                  <a:lnTo>
                    <a:pt x="2284476" y="25908"/>
                  </a:lnTo>
                  <a:lnTo>
                    <a:pt x="2284476" y="38265"/>
                  </a:lnTo>
                  <a:lnTo>
                    <a:pt x="3026190" y="1321311"/>
                  </a:lnTo>
                  <a:lnTo>
                    <a:pt x="3029712" y="1315212"/>
                  </a:lnTo>
                  <a:lnTo>
                    <a:pt x="3029712" y="1366142"/>
                  </a:lnTo>
                  <a:lnTo>
                    <a:pt x="3055620" y="1321308"/>
                  </a:lnTo>
                  <a:close/>
                </a:path>
                <a:path w="3055620" h="1957070">
                  <a:moveTo>
                    <a:pt x="29437" y="1321311"/>
                  </a:moveTo>
                  <a:lnTo>
                    <a:pt x="25908" y="1315212"/>
                  </a:lnTo>
                  <a:lnTo>
                    <a:pt x="25908" y="1327404"/>
                  </a:lnTo>
                  <a:lnTo>
                    <a:pt x="29437" y="1321311"/>
                  </a:lnTo>
                  <a:close/>
                </a:path>
                <a:path w="3055620" h="1957070">
                  <a:moveTo>
                    <a:pt x="397127" y="1956816"/>
                  </a:moveTo>
                  <a:lnTo>
                    <a:pt x="29437" y="1321311"/>
                  </a:lnTo>
                  <a:lnTo>
                    <a:pt x="25908" y="1327404"/>
                  </a:lnTo>
                  <a:lnTo>
                    <a:pt x="25908" y="1366053"/>
                  </a:lnTo>
                  <a:lnTo>
                    <a:pt x="367964" y="1956816"/>
                  </a:lnTo>
                  <a:lnTo>
                    <a:pt x="397127" y="1956816"/>
                  </a:lnTo>
                  <a:close/>
                </a:path>
                <a:path w="3055620" h="1957070">
                  <a:moveTo>
                    <a:pt x="783336" y="19812"/>
                  </a:moveTo>
                  <a:lnTo>
                    <a:pt x="771144" y="25908"/>
                  </a:lnTo>
                  <a:lnTo>
                    <a:pt x="779804" y="25908"/>
                  </a:lnTo>
                  <a:lnTo>
                    <a:pt x="783336" y="19812"/>
                  </a:lnTo>
                  <a:close/>
                </a:path>
                <a:path w="3055620" h="1957070">
                  <a:moveTo>
                    <a:pt x="779804" y="25908"/>
                  </a:moveTo>
                  <a:lnTo>
                    <a:pt x="771144" y="25908"/>
                  </a:lnTo>
                  <a:lnTo>
                    <a:pt x="771144" y="40859"/>
                  </a:lnTo>
                  <a:lnTo>
                    <a:pt x="779804" y="25908"/>
                  </a:lnTo>
                  <a:close/>
                </a:path>
                <a:path w="3055620" h="1957070">
                  <a:moveTo>
                    <a:pt x="783336" y="25908"/>
                  </a:moveTo>
                  <a:lnTo>
                    <a:pt x="783336" y="19812"/>
                  </a:lnTo>
                  <a:lnTo>
                    <a:pt x="779804" y="25908"/>
                  </a:lnTo>
                  <a:lnTo>
                    <a:pt x="783336" y="25908"/>
                  </a:lnTo>
                  <a:close/>
                </a:path>
                <a:path w="3055620" h="1957070">
                  <a:moveTo>
                    <a:pt x="2284476" y="25908"/>
                  </a:moveTo>
                  <a:lnTo>
                    <a:pt x="2273808" y="19812"/>
                  </a:lnTo>
                  <a:lnTo>
                    <a:pt x="2277332" y="25908"/>
                  </a:lnTo>
                  <a:lnTo>
                    <a:pt x="2284476" y="25908"/>
                  </a:lnTo>
                  <a:close/>
                </a:path>
                <a:path w="3055620" h="1957070">
                  <a:moveTo>
                    <a:pt x="2277332" y="25908"/>
                  </a:moveTo>
                  <a:lnTo>
                    <a:pt x="2273808" y="19812"/>
                  </a:lnTo>
                  <a:lnTo>
                    <a:pt x="2273808" y="25908"/>
                  </a:lnTo>
                  <a:lnTo>
                    <a:pt x="2277332" y="25908"/>
                  </a:lnTo>
                  <a:close/>
                </a:path>
                <a:path w="3055620" h="1957070">
                  <a:moveTo>
                    <a:pt x="2284476" y="38265"/>
                  </a:moveTo>
                  <a:lnTo>
                    <a:pt x="2284476" y="25908"/>
                  </a:lnTo>
                  <a:lnTo>
                    <a:pt x="2277332" y="25908"/>
                  </a:lnTo>
                  <a:lnTo>
                    <a:pt x="2284476" y="38265"/>
                  </a:lnTo>
                  <a:close/>
                </a:path>
                <a:path w="3055620" h="1957070">
                  <a:moveTo>
                    <a:pt x="3029712" y="1366142"/>
                  </a:moveTo>
                  <a:lnTo>
                    <a:pt x="3029712" y="1327404"/>
                  </a:lnTo>
                  <a:lnTo>
                    <a:pt x="3026190" y="1321311"/>
                  </a:lnTo>
                  <a:lnTo>
                    <a:pt x="2659239" y="1956816"/>
                  </a:lnTo>
                  <a:lnTo>
                    <a:pt x="2688388" y="1956816"/>
                  </a:lnTo>
                  <a:lnTo>
                    <a:pt x="3029712" y="1366142"/>
                  </a:lnTo>
                  <a:close/>
                </a:path>
                <a:path w="3055620" h="1957070">
                  <a:moveTo>
                    <a:pt x="3029712" y="1327404"/>
                  </a:moveTo>
                  <a:lnTo>
                    <a:pt x="3029712" y="1315212"/>
                  </a:lnTo>
                  <a:lnTo>
                    <a:pt x="3026190" y="1321311"/>
                  </a:lnTo>
                  <a:lnTo>
                    <a:pt x="3029712" y="1327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8354" y="537965"/>
              <a:ext cx="3027045" cy="2618740"/>
            </a:xfrm>
            <a:custGeom>
              <a:avLst/>
              <a:gdLst/>
              <a:ahLst/>
              <a:cxnLst/>
              <a:rect l="l" t="t" r="r" b="b"/>
              <a:pathLst>
                <a:path w="3027045" h="2618740">
                  <a:moveTo>
                    <a:pt x="3026663" y="1309122"/>
                  </a:moveTo>
                  <a:lnTo>
                    <a:pt x="2270759" y="0"/>
                  </a:lnTo>
                  <a:lnTo>
                    <a:pt x="757427" y="0"/>
                  </a:lnTo>
                  <a:lnTo>
                    <a:pt x="0" y="1309122"/>
                  </a:lnTo>
                  <a:lnTo>
                    <a:pt x="757427" y="2618238"/>
                  </a:lnTo>
                  <a:lnTo>
                    <a:pt x="2270759" y="2618238"/>
                  </a:lnTo>
                  <a:lnTo>
                    <a:pt x="3026663" y="1309122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4639" y="525773"/>
              <a:ext cx="3055620" cy="2642870"/>
            </a:xfrm>
            <a:custGeom>
              <a:avLst/>
              <a:gdLst/>
              <a:ahLst/>
              <a:cxnLst/>
              <a:rect l="l" t="t" r="r" b="b"/>
              <a:pathLst>
                <a:path w="3055620" h="2642870">
                  <a:moveTo>
                    <a:pt x="3055620" y="1321314"/>
                  </a:moveTo>
                  <a:lnTo>
                    <a:pt x="2290572" y="0"/>
                  </a:lnTo>
                  <a:lnTo>
                    <a:pt x="763524" y="0"/>
                  </a:lnTo>
                  <a:lnTo>
                    <a:pt x="0" y="1321314"/>
                  </a:lnTo>
                  <a:lnTo>
                    <a:pt x="25908" y="1366148"/>
                  </a:lnTo>
                  <a:lnTo>
                    <a:pt x="25908" y="1315218"/>
                  </a:lnTo>
                  <a:lnTo>
                    <a:pt x="29429" y="1321317"/>
                  </a:lnTo>
                  <a:lnTo>
                    <a:pt x="771144" y="38266"/>
                  </a:lnTo>
                  <a:lnTo>
                    <a:pt x="771144" y="25908"/>
                  </a:lnTo>
                  <a:lnTo>
                    <a:pt x="781812" y="19812"/>
                  </a:lnTo>
                  <a:lnTo>
                    <a:pt x="781812" y="25908"/>
                  </a:lnTo>
                  <a:lnTo>
                    <a:pt x="2272284" y="25908"/>
                  </a:lnTo>
                  <a:lnTo>
                    <a:pt x="2272284" y="19812"/>
                  </a:lnTo>
                  <a:lnTo>
                    <a:pt x="2284476" y="25908"/>
                  </a:lnTo>
                  <a:lnTo>
                    <a:pt x="2284476" y="40859"/>
                  </a:lnTo>
                  <a:lnTo>
                    <a:pt x="3026183" y="1321317"/>
                  </a:lnTo>
                  <a:lnTo>
                    <a:pt x="3029712" y="1315218"/>
                  </a:lnTo>
                  <a:lnTo>
                    <a:pt x="3029712" y="1366059"/>
                  </a:lnTo>
                  <a:lnTo>
                    <a:pt x="3055620" y="1321314"/>
                  </a:lnTo>
                  <a:close/>
                </a:path>
                <a:path w="3055620" h="2642870">
                  <a:moveTo>
                    <a:pt x="29429" y="1321317"/>
                  </a:moveTo>
                  <a:lnTo>
                    <a:pt x="25908" y="1315218"/>
                  </a:lnTo>
                  <a:lnTo>
                    <a:pt x="25908" y="1327410"/>
                  </a:lnTo>
                  <a:lnTo>
                    <a:pt x="29429" y="1321317"/>
                  </a:lnTo>
                  <a:close/>
                </a:path>
                <a:path w="3055620" h="2642870">
                  <a:moveTo>
                    <a:pt x="778292" y="2618238"/>
                  </a:moveTo>
                  <a:lnTo>
                    <a:pt x="29429" y="1321317"/>
                  </a:lnTo>
                  <a:lnTo>
                    <a:pt x="25908" y="1327410"/>
                  </a:lnTo>
                  <a:lnTo>
                    <a:pt x="25908" y="1366148"/>
                  </a:lnTo>
                  <a:lnTo>
                    <a:pt x="763524" y="2642622"/>
                  </a:lnTo>
                  <a:lnTo>
                    <a:pt x="771144" y="2642622"/>
                  </a:lnTo>
                  <a:lnTo>
                    <a:pt x="771144" y="2618238"/>
                  </a:lnTo>
                  <a:lnTo>
                    <a:pt x="778292" y="2618238"/>
                  </a:lnTo>
                  <a:close/>
                </a:path>
                <a:path w="3055620" h="2642870">
                  <a:moveTo>
                    <a:pt x="781812" y="19812"/>
                  </a:moveTo>
                  <a:lnTo>
                    <a:pt x="771144" y="25908"/>
                  </a:lnTo>
                  <a:lnTo>
                    <a:pt x="778292" y="25900"/>
                  </a:lnTo>
                  <a:lnTo>
                    <a:pt x="781812" y="19812"/>
                  </a:lnTo>
                  <a:close/>
                </a:path>
                <a:path w="3055620" h="2642870">
                  <a:moveTo>
                    <a:pt x="778288" y="25908"/>
                  </a:moveTo>
                  <a:lnTo>
                    <a:pt x="771144" y="25908"/>
                  </a:lnTo>
                  <a:lnTo>
                    <a:pt x="771144" y="38266"/>
                  </a:lnTo>
                  <a:lnTo>
                    <a:pt x="778288" y="25908"/>
                  </a:lnTo>
                  <a:close/>
                </a:path>
                <a:path w="3055620" h="2642870">
                  <a:moveTo>
                    <a:pt x="781812" y="2624334"/>
                  </a:moveTo>
                  <a:lnTo>
                    <a:pt x="778292" y="2618238"/>
                  </a:lnTo>
                  <a:lnTo>
                    <a:pt x="771144" y="2618238"/>
                  </a:lnTo>
                  <a:lnTo>
                    <a:pt x="781812" y="2624334"/>
                  </a:lnTo>
                  <a:close/>
                </a:path>
                <a:path w="3055620" h="2642870">
                  <a:moveTo>
                    <a:pt x="781812" y="2642622"/>
                  </a:moveTo>
                  <a:lnTo>
                    <a:pt x="781812" y="2624334"/>
                  </a:lnTo>
                  <a:lnTo>
                    <a:pt x="771144" y="2618238"/>
                  </a:lnTo>
                  <a:lnTo>
                    <a:pt x="771144" y="2642622"/>
                  </a:lnTo>
                  <a:lnTo>
                    <a:pt x="781812" y="2642622"/>
                  </a:lnTo>
                  <a:close/>
                </a:path>
                <a:path w="3055620" h="2642870">
                  <a:moveTo>
                    <a:pt x="781812" y="25908"/>
                  </a:moveTo>
                  <a:lnTo>
                    <a:pt x="781812" y="19812"/>
                  </a:lnTo>
                  <a:lnTo>
                    <a:pt x="778288" y="25908"/>
                  </a:lnTo>
                  <a:lnTo>
                    <a:pt x="781812" y="25908"/>
                  </a:lnTo>
                  <a:close/>
                </a:path>
                <a:path w="3055620" h="2642870">
                  <a:moveTo>
                    <a:pt x="2275811" y="2618238"/>
                  </a:moveTo>
                  <a:lnTo>
                    <a:pt x="778292" y="2618238"/>
                  </a:lnTo>
                  <a:lnTo>
                    <a:pt x="781812" y="2624334"/>
                  </a:lnTo>
                  <a:lnTo>
                    <a:pt x="781812" y="2642622"/>
                  </a:lnTo>
                  <a:lnTo>
                    <a:pt x="2272284" y="2642622"/>
                  </a:lnTo>
                  <a:lnTo>
                    <a:pt x="2272284" y="2624334"/>
                  </a:lnTo>
                  <a:lnTo>
                    <a:pt x="2275811" y="2618238"/>
                  </a:lnTo>
                  <a:close/>
                </a:path>
                <a:path w="3055620" h="2642870">
                  <a:moveTo>
                    <a:pt x="2284476" y="25908"/>
                  </a:moveTo>
                  <a:lnTo>
                    <a:pt x="2272284" y="19812"/>
                  </a:lnTo>
                  <a:lnTo>
                    <a:pt x="2275811" y="25900"/>
                  </a:lnTo>
                  <a:lnTo>
                    <a:pt x="2284476" y="25908"/>
                  </a:lnTo>
                  <a:close/>
                </a:path>
                <a:path w="3055620" h="2642870">
                  <a:moveTo>
                    <a:pt x="2275815" y="25908"/>
                  </a:moveTo>
                  <a:lnTo>
                    <a:pt x="2272284" y="19812"/>
                  </a:lnTo>
                  <a:lnTo>
                    <a:pt x="2272284" y="25908"/>
                  </a:lnTo>
                  <a:lnTo>
                    <a:pt x="2275815" y="25908"/>
                  </a:lnTo>
                  <a:close/>
                </a:path>
                <a:path w="3055620" h="2642870">
                  <a:moveTo>
                    <a:pt x="2284476" y="2618238"/>
                  </a:moveTo>
                  <a:lnTo>
                    <a:pt x="2275811" y="2618238"/>
                  </a:lnTo>
                  <a:lnTo>
                    <a:pt x="2272284" y="2624334"/>
                  </a:lnTo>
                  <a:lnTo>
                    <a:pt x="2284476" y="2618238"/>
                  </a:lnTo>
                  <a:close/>
                </a:path>
                <a:path w="3055620" h="2642870">
                  <a:moveTo>
                    <a:pt x="2284476" y="2642622"/>
                  </a:moveTo>
                  <a:lnTo>
                    <a:pt x="2284476" y="2618238"/>
                  </a:lnTo>
                  <a:lnTo>
                    <a:pt x="2272284" y="2624334"/>
                  </a:lnTo>
                  <a:lnTo>
                    <a:pt x="2272284" y="2642622"/>
                  </a:lnTo>
                  <a:lnTo>
                    <a:pt x="2284476" y="2642622"/>
                  </a:lnTo>
                  <a:close/>
                </a:path>
                <a:path w="3055620" h="2642870">
                  <a:moveTo>
                    <a:pt x="3029712" y="1366059"/>
                  </a:moveTo>
                  <a:lnTo>
                    <a:pt x="3029712" y="1327410"/>
                  </a:lnTo>
                  <a:lnTo>
                    <a:pt x="3026183" y="1321317"/>
                  </a:lnTo>
                  <a:lnTo>
                    <a:pt x="2275811" y="2618238"/>
                  </a:lnTo>
                  <a:lnTo>
                    <a:pt x="2284476" y="2618238"/>
                  </a:lnTo>
                  <a:lnTo>
                    <a:pt x="2284476" y="2642622"/>
                  </a:lnTo>
                  <a:lnTo>
                    <a:pt x="2290572" y="2642622"/>
                  </a:lnTo>
                  <a:lnTo>
                    <a:pt x="3029712" y="1366059"/>
                  </a:lnTo>
                  <a:close/>
                </a:path>
                <a:path w="3055620" h="2642870">
                  <a:moveTo>
                    <a:pt x="2284476" y="40859"/>
                  </a:moveTo>
                  <a:lnTo>
                    <a:pt x="2284476" y="25908"/>
                  </a:lnTo>
                  <a:lnTo>
                    <a:pt x="2275815" y="25908"/>
                  </a:lnTo>
                  <a:lnTo>
                    <a:pt x="2284476" y="40859"/>
                  </a:lnTo>
                  <a:close/>
                </a:path>
                <a:path w="3055620" h="2642870">
                  <a:moveTo>
                    <a:pt x="3029712" y="1327410"/>
                  </a:moveTo>
                  <a:lnTo>
                    <a:pt x="3029712" y="1315218"/>
                  </a:lnTo>
                  <a:lnTo>
                    <a:pt x="3026183" y="1321317"/>
                  </a:lnTo>
                  <a:lnTo>
                    <a:pt x="3029712" y="1327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1036" y="3130295"/>
              <a:ext cx="2262505" cy="647700"/>
            </a:xfrm>
            <a:custGeom>
              <a:avLst/>
              <a:gdLst/>
              <a:ahLst/>
              <a:cxnLst/>
              <a:rect l="l" t="t" r="r" b="b"/>
              <a:pathLst>
                <a:path w="2262504" h="647700">
                  <a:moveTo>
                    <a:pt x="2262070" y="647700"/>
                  </a:moveTo>
                  <a:lnTo>
                    <a:pt x="1888078" y="0"/>
                  </a:lnTo>
                  <a:lnTo>
                    <a:pt x="374746" y="0"/>
                  </a:lnTo>
                  <a:lnTo>
                    <a:pt x="0" y="647700"/>
                  </a:lnTo>
                  <a:lnTo>
                    <a:pt x="2262070" y="64770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6841" y="3118104"/>
              <a:ext cx="2291080" cy="660400"/>
            </a:xfrm>
            <a:custGeom>
              <a:avLst/>
              <a:gdLst/>
              <a:ahLst/>
              <a:cxnLst/>
              <a:rect l="l" t="t" r="r" b="b"/>
              <a:pathLst>
                <a:path w="2291079" h="660400">
                  <a:moveTo>
                    <a:pt x="2290452" y="659892"/>
                  </a:moveTo>
                  <a:lnTo>
                    <a:pt x="1908369" y="0"/>
                  </a:lnTo>
                  <a:lnTo>
                    <a:pt x="381321" y="0"/>
                  </a:lnTo>
                  <a:lnTo>
                    <a:pt x="0" y="659892"/>
                  </a:lnTo>
                  <a:lnTo>
                    <a:pt x="29586" y="659892"/>
                  </a:lnTo>
                  <a:lnTo>
                    <a:pt x="388941" y="38265"/>
                  </a:lnTo>
                  <a:lnTo>
                    <a:pt x="388941" y="25908"/>
                  </a:lnTo>
                  <a:lnTo>
                    <a:pt x="399609" y="19812"/>
                  </a:lnTo>
                  <a:lnTo>
                    <a:pt x="399609" y="25908"/>
                  </a:lnTo>
                  <a:lnTo>
                    <a:pt x="1890081" y="25908"/>
                  </a:lnTo>
                  <a:lnTo>
                    <a:pt x="1890081" y="19812"/>
                  </a:lnTo>
                  <a:lnTo>
                    <a:pt x="1902273" y="25908"/>
                  </a:lnTo>
                  <a:lnTo>
                    <a:pt x="1902273" y="40859"/>
                  </a:lnTo>
                  <a:lnTo>
                    <a:pt x="2260851" y="659892"/>
                  </a:lnTo>
                  <a:lnTo>
                    <a:pt x="2290452" y="659892"/>
                  </a:lnTo>
                  <a:close/>
                </a:path>
                <a:path w="2291079" h="660400">
                  <a:moveTo>
                    <a:pt x="399609" y="19812"/>
                  </a:moveTo>
                  <a:lnTo>
                    <a:pt x="388941" y="25908"/>
                  </a:lnTo>
                  <a:lnTo>
                    <a:pt x="396085" y="25908"/>
                  </a:lnTo>
                  <a:lnTo>
                    <a:pt x="399609" y="19812"/>
                  </a:lnTo>
                  <a:close/>
                </a:path>
                <a:path w="2291079" h="660400">
                  <a:moveTo>
                    <a:pt x="396085" y="25908"/>
                  </a:moveTo>
                  <a:lnTo>
                    <a:pt x="388941" y="25908"/>
                  </a:lnTo>
                  <a:lnTo>
                    <a:pt x="388941" y="38265"/>
                  </a:lnTo>
                  <a:lnTo>
                    <a:pt x="396085" y="25908"/>
                  </a:lnTo>
                  <a:close/>
                </a:path>
                <a:path w="2291079" h="660400">
                  <a:moveTo>
                    <a:pt x="399609" y="25908"/>
                  </a:moveTo>
                  <a:lnTo>
                    <a:pt x="399609" y="19812"/>
                  </a:lnTo>
                  <a:lnTo>
                    <a:pt x="396085" y="25908"/>
                  </a:lnTo>
                  <a:lnTo>
                    <a:pt x="399609" y="25908"/>
                  </a:lnTo>
                  <a:close/>
                </a:path>
                <a:path w="2291079" h="660400">
                  <a:moveTo>
                    <a:pt x="1902273" y="25908"/>
                  </a:moveTo>
                  <a:lnTo>
                    <a:pt x="1890081" y="19812"/>
                  </a:lnTo>
                  <a:lnTo>
                    <a:pt x="1893613" y="25908"/>
                  </a:lnTo>
                  <a:lnTo>
                    <a:pt x="1902273" y="25908"/>
                  </a:lnTo>
                  <a:close/>
                </a:path>
                <a:path w="2291079" h="660400">
                  <a:moveTo>
                    <a:pt x="1893613" y="25908"/>
                  </a:moveTo>
                  <a:lnTo>
                    <a:pt x="1890081" y="19812"/>
                  </a:lnTo>
                  <a:lnTo>
                    <a:pt x="1890081" y="25908"/>
                  </a:lnTo>
                  <a:lnTo>
                    <a:pt x="1893613" y="25908"/>
                  </a:lnTo>
                  <a:close/>
                </a:path>
                <a:path w="2291079" h="660400">
                  <a:moveTo>
                    <a:pt x="1902273" y="40859"/>
                  </a:moveTo>
                  <a:lnTo>
                    <a:pt x="1902273" y="25908"/>
                  </a:lnTo>
                  <a:lnTo>
                    <a:pt x="1893613" y="25908"/>
                  </a:lnTo>
                  <a:lnTo>
                    <a:pt x="1902273" y="40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1955" y="1187189"/>
              <a:ext cx="132921" cy="170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5170" y="949445"/>
              <a:ext cx="182879" cy="4038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38050" y="1014978"/>
              <a:ext cx="53791" cy="3383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2790" y="924371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80">
                  <a:moveTo>
                    <a:pt x="224027" y="96702"/>
                  </a:moveTo>
                  <a:lnTo>
                    <a:pt x="224027" y="90606"/>
                  </a:lnTo>
                  <a:lnTo>
                    <a:pt x="184665" y="60912"/>
                  </a:lnTo>
                  <a:lnTo>
                    <a:pt x="142303" y="35933"/>
                  </a:lnTo>
                  <a:lnTo>
                    <a:pt x="97369" y="15811"/>
                  </a:lnTo>
                  <a:lnTo>
                    <a:pt x="50291" y="690"/>
                  </a:lnTo>
                  <a:lnTo>
                    <a:pt x="34504" y="0"/>
                  </a:lnTo>
                  <a:lnTo>
                    <a:pt x="20002" y="4310"/>
                  </a:lnTo>
                  <a:lnTo>
                    <a:pt x="8072" y="12906"/>
                  </a:lnTo>
                  <a:lnTo>
                    <a:pt x="0" y="25074"/>
                  </a:lnTo>
                  <a:lnTo>
                    <a:pt x="46243" y="42767"/>
                  </a:lnTo>
                  <a:lnTo>
                    <a:pt x="91058" y="63746"/>
                  </a:lnTo>
                  <a:lnTo>
                    <a:pt x="134159" y="87868"/>
                  </a:lnTo>
                  <a:lnTo>
                    <a:pt x="175259" y="114990"/>
                  </a:lnTo>
                  <a:lnTo>
                    <a:pt x="186451" y="119348"/>
                  </a:lnTo>
                  <a:lnTo>
                    <a:pt x="198500" y="118991"/>
                  </a:lnTo>
                  <a:lnTo>
                    <a:pt x="209978" y="114347"/>
                  </a:lnTo>
                  <a:lnTo>
                    <a:pt x="219455" y="105846"/>
                  </a:lnTo>
                  <a:lnTo>
                    <a:pt x="222503" y="101274"/>
                  </a:lnTo>
                  <a:lnTo>
                    <a:pt x="224027" y="96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62790" y="924371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80">
                  <a:moveTo>
                    <a:pt x="0" y="25074"/>
                  </a:moveTo>
                  <a:lnTo>
                    <a:pt x="46243" y="42767"/>
                  </a:lnTo>
                  <a:lnTo>
                    <a:pt x="91058" y="63746"/>
                  </a:lnTo>
                  <a:lnTo>
                    <a:pt x="134159" y="87868"/>
                  </a:lnTo>
                  <a:lnTo>
                    <a:pt x="175259" y="114990"/>
                  </a:lnTo>
                  <a:lnTo>
                    <a:pt x="186451" y="119348"/>
                  </a:lnTo>
                  <a:lnTo>
                    <a:pt x="222503" y="101274"/>
                  </a:lnTo>
                  <a:lnTo>
                    <a:pt x="224027" y="96702"/>
                  </a:lnTo>
                  <a:lnTo>
                    <a:pt x="224027" y="90606"/>
                  </a:lnTo>
                  <a:lnTo>
                    <a:pt x="184665" y="60912"/>
                  </a:lnTo>
                  <a:lnTo>
                    <a:pt x="142303" y="35933"/>
                  </a:lnTo>
                  <a:lnTo>
                    <a:pt x="97369" y="15811"/>
                  </a:lnTo>
                  <a:lnTo>
                    <a:pt x="50291" y="690"/>
                  </a:lnTo>
                  <a:lnTo>
                    <a:pt x="34504" y="0"/>
                  </a:lnTo>
                  <a:lnTo>
                    <a:pt x="20002" y="4310"/>
                  </a:lnTo>
                  <a:lnTo>
                    <a:pt x="8072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99366" y="996689"/>
              <a:ext cx="115823" cy="1539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88698" y="990593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40">
                  <a:moveTo>
                    <a:pt x="10667" y="97535"/>
                  </a:moveTo>
                  <a:lnTo>
                    <a:pt x="126491" y="161543"/>
                  </a:lnTo>
                  <a:lnTo>
                    <a:pt x="126491" y="167639"/>
                  </a:lnTo>
                  <a:lnTo>
                    <a:pt x="126491" y="70103"/>
                  </a:lnTo>
                  <a:lnTo>
                    <a:pt x="0" y="0"/>
                  </a:lnTo>
                  <a:lnTo>
                    <a:pt x="10667" y="4571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90222" y="1001261"/>
              <a:ext cx="117475" cy="152400"/>
            </a:xfrm>
            <a:custGeom>
              <a:avLst/>
              <a:gdLst/>
              <a:ahLst/>
              <a:cxnLst/>
              <a:rect l="l" t="t" r="r" b="b"/>
              <a:pathLst>
                <a:path w="117475" h="152400">
                  <a:moveTo>
                    <a:pt x="117347" y="152399"/>
                  </a:moveTo>
                  <a:lnTo>
                    <a:pt x="0" y="88391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2053" y="999737"/>
              <a:ext cx="25892" cy="182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38990" y="998213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9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19811"/>
                  </a:lnTo>
                  <a:lnTo>
                    <a:pt x="27431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2053" y="1284725"/>
              <a:ext cx="25892" cy="182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8990" y="1283201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9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5239"/>
                  </a:lnTo>
                  <a:lnTo>
                    <a:pt x="19811" y="19811"/>
                  </a:lnTo>
                  <a:lnTo>
                    <a:pt x="27431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94794" y="841242"/>
              <a:ext cx="30479" cy="182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4794" y="841241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5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5239" y="0"/>
                  </a:lnTo>
                  <a:lnTo>
                    <a:pt x="24383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5239"/>
                  </a:lnTo>
                  <a:lnTo>
                    <a:pt x="24383" y="18287"/>
                  </a:lnTo>
                  <a:lnTo>
                    <a:pt x="15239" y="18287"/>
                  </a:lnTo>
                  <a:lnTo>
                    <a:pt x="7619" y="18287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93270" y="850386"/>
              <a:ext cx="35051" cy="1055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93270" y="850385"/>
              <a:ext cx="35560" cy="106045"/>
            </a:xfrm>
            <a:custGeom>
              <a:avLst/>
              <a:gdLst/>
              <a:ahLst/>
              <a:cxnLst/>
              <a:rect l="l" t="t" r="r" b="b"/>
              <a:pathLst>
                <a:path w="35559" h="106044">
                  <a:moveTo>
                    <a:pt x="0" y="97535"/>
                  </a:moveTo>
                  <a:lnTo>
                    <a:pt x="5810" y="102965"/>
                  </a:lnTo>
                  <a:lnTo>
                    <a:pt x="13334" y="105536"/>
                  </a:lnTo>
                  <a:lnTo>
                    <a:pt x="21431" y="105251"/>
                  </a:lnTo>
                  <a:lnTo>
                    <a:pt x="28955" y="102107"/>
                  </a:lnTo>
                  <a:lnTo>
                    <a:pt x="30479" y="100583"/>
                  </a:lnTo>
                  <a:lnTo>
                    <a:pt x="33527" y="99059"/>
                  </a:lnTo>
                  <a:lnTo>
                    <a:pt x="35051" y="97535"/>
                  </a:lnTo>
                  <a:lnTo>
                    <a:pt x="35051" y="0"/>
                  </a:lnTo>
                  <a:lnTo>
                    <a:pt x="29241" y="5691"/>
                  </a:lnTo>
                  <a:lnTo>
                    <a:pt x="21716" y="8953"/>
                  </a:lnTo>
                  <a:lnTo>
                    <a:pt x="13620" y="9644"/>
                  </a:lnTo>
                  <a:lnTo>
                    <a:pt x="6095" y="7619"/>
                  </a:lnTo>
                  <a:lnTo>
                    <a:pt x="3047" y="6095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57654" y="841241"/>
              <a:ext cx="235585" cy="513715"/>
            </a:xfrm>
            <a:custGeom>
              <a:avLst/>
              <a:gdLst/>
              <a:ahLst/>
              <a:cxnLst/>
              <a:rect l="l" t="t" r="r" b="b"/>
              <a:pathLst>
                <a:path w="235584" h="513715">
                  <a:moveTo>
                    <a:pt x="21900" y="432815"/>
                  </a:moveTo>
                  <a:lnTo>
                    <a:pt x="24757" y="440269"/>
                  </a:lnTo>
                  <a:lnTo>
                    <a:pt x="28758" y="446722"/>
                  </a:lnTo>
                  <a:lnTo>
                    <a:pt x="33901" y="452318"/>
                  </a:lnTo>
                  <a:lnTo>
                    <a:pt x="40188" y="457199"/>
                  </a:lnTo>
                  <a:lnTo>
                    <a:pt x="65072" y="470011"/>
                  </a:lnTo>
                  <a:lnTo>
                    <a:pt x="89527" y="483107"/>
                  </a:lnTo>
                  <a:lnTo>
                    <a:pt x="113697" y="496204"/>
                  </a:lnTo>
                  <a:lnTo>
                    <a:pt x="137724" y="509015"/>
                  </a:lnTo>
                  <a:lnTo>
                    <a:pt x="160798" y="513707"/>
                  </a:lnTo>
                  <a:lnTo>
                    <a:pt x="182872" y="509968"/>
                  </a:lnTo>
                  <a:lnTo>
                    <a:pt x="215448" y="480059"/>
                  </a:lnTo>
                  <a:lnTo>
                    <a:pt x="223569" y="429648"/>
                  </a:lnTo>
                  <a:lnTo>
                    <a:pt x="229615" y="379024"/>
                  </a:lnTo>
                  <a:lnTo>
                    <a:pt x="233545" y="328231"/>
                  </a:lnTo>
                  <a:lnTo>
                    <a:pt x="235316" y="277311"/>
                  </a:lnTo>
                  <a:lnTo>
                    <a:pt x="234886" y="226306"/>
                  </a:lnTo>
                  <a:lnTo>
                    <a:pt x="232212" y="175259"/>
                  </a:lnTo>
                  <a:lnTo>
                    <a:pt x="197160" y="147327"/>
                  </a:lnTo>
                  <a:lnTo>
                    <a:pt x="158679" y="123253"/>
                  </a:lnTo>
                  <a:lnTo>
                    <a:pt x="117340" y="103465"/>
                  </a:lnTo>
                  <a:lnTo>
                    <a:pt x="73716" y="88391"/>
                  </a:lnTo>
                  <a:lnTo>
                    <a:pt x="74597" y="71246"/>
                  </a:lnTo>
                  <a:lnTo>
                    <a:pt x="75049" y="54101"/>
                  </a:lnTo>
                  <a:lnTo>
                    <a:pt x="75216" y="36956"/>
                  </a:lnTo>
                  <a:lnTo>
                    <a:pt x="75240" y="19811"/>
                  </a:lnTo>
                  <a:lnTo>
                    <a:pt x="72263" y="11358"/>
                  </a:lnTo>
                  <a:lnTo>
                    <a:pt x="66286" y="4762"/>
                  </a:lnTo>
                  <a:lnTo>
                    <a:pt x="58309" y="738"/>
                  </a:lnTo>
                  <a:lnTo>
                    <a:pt x="49332" y="0"/>
                  </a:lnTo>
                  <a:lnTo>
                    <a:pt x="42807" y="1976"/>
                  </a:lnTo>
                  <a:lnTo>
                    <a:pt x="37140" y="5524"/>
                  </a:lnTo>
                  <a:lnTo>
                    <a:pt x="32616" y="10501"/>
                  </a:lnTo>
                  <a:lnTo>
                    <a:pt x="29520" y="16763"/>
                  </a:lnTo>
                  <a:lnTo>
                    <a:pt x="29306" y="33932"/>
                  </a:lnTo>
                  <a:lnTo>
                    <a:pt x="28948" y="51244"/>
                  </a:lnTo>
                  <a:lnTo>
                    <a:pt x="28877" y="68841"/>
                  </a:lnTo>
                  <a:lnTo>
                    <a:pt x="29520" y="86867"/>
                  </a:lnTo>
                  <a:lnTo>
                    <a:pt x="21209" y="89987"/>
                  </a:lnTo>
                  <a:lnTo>
                    <a:pt x="1192" y="162411"/>
                  </a:lnTo>
                  <a:lnTo>
                    <a:pt x="0" y="216746"/>
                  </a:lnTo>
                  <a:lnTo>
                    <a:pt x="1516" y="271081"/>
                  </a:lnTo>
                  <a:lnTo>
                    <a:pt x="5700" y="325289"/>
                  </a:lnTo>
                  <a:lnTo>
                    <a:pt x="12509" y="379243"/>
                  </a:lnTo>
                  <a:lnTo>
                    <a:pt x="21900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02430" y="1129277"/>
              <a:ext cx="24368" cy="289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98376" y="1126763"/>
              <a:ext cx="63474" cy="5128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33428" y="1146575"/>
              <a:ext cx="64998" cy="512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70994" y="1167377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4">
                  <a:moveTo>
                    <a:pt x="24383" y="9143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02430" y="1168901"/>
              <a:ext cx="24368" cy="28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98376" y="1166387"/>
              <a:ext cx="63474" cy="5128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33428" y="1186199"/>
              <a:ext cx="64998" cy="5128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70994" y="1207001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4">
                  <a:moveTo>
                    <a:pt x="24383" y="9143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4383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02430" y="1210049"/>
              <a:ext cx="24368" cy="274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98376" y="1207535"/>
              <a:ext cx="63474" cy="4975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33428" y="1225823"/>
              <a:ext cx="64998" cy="5128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70994" y="1246625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09" h="33655">
                  <a:moveTo>
                    <a:pt x="24383" y="10667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7619" y="30479"/>
                  </a:lnTo>
                  <a:lnTo>
                    <a:pt x="15239" y="33527"/>
                  </a:lnTo>
                  <a:lnTo>
                    <a:pt x="21335" y="30479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21514" y="2061972"/>
              <a:ext cx="147185" cy="1889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27966" y="1799843"/>
              <a:ext cx="201167" cy="4450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29134" y="1871472"/>
              <a:ext cx="59040" cy="37337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35586" y="1771768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5" h="131444">
                  <a:moveTo>
                    <a:pt x="246887" y="105798"/>
                  </a:moveTo>
                  <a:lnTo>
                    <a:pt x="246887" y="99702"/>
                  </a:lnTo>
                  <a:lnTo>
                    <a:pt x="203811" y="66651"/>
                  </a:lnTo>
                  <a:lnTo>
                    <a:pt x="157162" y="38742"/>
                  </a:lnTo>
                  <a:lnTo>
                    <a:pt x="107370" y="16549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18884" y="130754"/>
                  </a:lnTo>
                  <a:lnTo>
                    <a:pt x="231052" y="125825"/>
                  </a:lnTo>
                  <a:lnTo>
                    <a:pt x="240791" y="116466"/>
                  </a:lnTo>
                  <a:lnTo>
                    <a:pt x="245363" y="111894"/>
                  </a:lnTo>
                  <a:lnTo>
                    <a:pt x="246887" y="105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35586" y="1771768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5" h="131444">
                  <a:moveTo>
                    <a:pt x="0" y="28074"/>
                  </a:move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45363" y="111894"/>
                  </a:lnTo>
                  <a:lnTo>
                    <a:pt x="246887" y="105798"/>
                  </a:lnTo>
                  <a:lnTo>
                    <a:pt x="246887" y="99702"/>
                  </a:lnTo>
                  <a:lnTo>
                    <a:pt x="203811" y="66651"/>
                  </a:lnTo>
                  <a:lnTo>
                    <a:pt x="157162" y="38742"/>
                  </a:lnTo>
                  <a:lnTo>
                    <a:pt x="107370" y="16549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76734" y="1850135"/>
              <a:ext cx="128015" cy="17221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66066" y="1844039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5" h="186055">
                  <a:moveTo>
                    <a:pt x="10667" y="108203"/>
                  </a:moveTo>
                  <a:lnTo>
                    <a:pt x="138683" y="178307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66066" y="1856231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40" h="169544">
                  <a:moveTo>
                    <a:pt x="129539" y="169163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22470" y="1853183"/>
              <a:ext cx="30464" cy="2133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20930" y="1851659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8287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22470" y="2168651"/>
              <a:ext cx="30464" cy="2133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20930" y="216712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72162" y="1679448"/>
              <a:ext cx="33527" cy="2133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72162" y="1679447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69114" y="1690116"/>
              <a:ext cx="38099" cy="11601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69114" y="1690115"/>
              <a:ext cx="38100" cy="116205"/>
            </a:xfrm>
            <a:custGeom>
              <a:avLst/>
              <a:gdLst/>
              <a:ahLst/>
              <a:cxnLst/>
              <a:rect l="l" t="t" r="r" b="b"/>
              <a:pathLst>
                <a:path w="38100" h="116205">
                  <a:moveTo>
                    <a:pt x="0" y="106679"/>
                  </a:moveTo>
                  <a:lnTo>
                    <a:pt x="6715" y="112990"/>
                  </a:lnTo>
                  <a:lnTo>
                    <a:pt x="14858" y="116014"/>
                  </a:lnTo>
                  <a:lnTo>
                    <a:pt x="23574" y="115895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8203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30548" y="1679447"/>
              <a:ext cx="259715" cy="567690"/>
            </a:xfrm>
            <a:custGeom>
              <a:avLst/>
              <a:gdLst/>
              <a:ahLst/>
              <a:cxnLst/>
              <a:rect l="l" t="t" r="r" b="b"/>
              <a:pathLst>
                <a:path w="259715" h="567689">
                  <a:moveTo>
                    <a:pt x="23326" y="478535"/>
                  </a:moveTo>
                  <a:lnTo>
                    <a:pt x="27303" y="486227"/>
                  </a:lnTo>
                  <a:lnTo>
                    <a:pt x="32280" y="493204"/>
                  </a:lnTo>
                  <a:lnTo>
                    <a:pt x="38114" y="499324"/>
                  </a:lnTo>
                  <a:lnTo>
                    <a:pt x="44662" y="504443"/>
                  </a:lnTo>
                  <a:lnTo>
                    <a:pt x="71832" y="519279"/>
                  </a:lnTo>
                  <a:lnTo>
                    <a:pt x="98574" y="533971"/>
                  </a:lnTo>
                  <a:lnTo>
                    <a:pt x="125029" y="548378"/>
                  </a:lnTo>
                  <a:lnTo>
                    <a:pt x="151342" y="562355"/>
                  </a:lnTo>
                  <a:lnTo>
                    <a:pt x="176917" y="567666"/>
                  </a:lnTo>
                  <a:lnTo>
                    <a:pt x="201634" y="563689"/>
                  </a:lnTo>
                  <a:lnTo>
                    <a:pt x="238210" y="531875"/>
                  </a:lnTo>
                  <a:lnTo>
                    <a:pt x="245861" y="483543"/>
                  </a:lnTo>
                  <a:lnTo>
                    <a:pt x="251833" y="435210"/>
                  </a:lnTo>
                  <a:lnTo>
                    <a:pt x="256125" y="386878"/>
                  </a:lnTo>
                  <a:lnTo>
                    <a:pt x="258737" y="338545"/>
                  </a:lnTo>
                  <a:lnTo>
                    <a:pt x="259670" y="290213"/>
                  </a:lnTo>
                  <a:lnTo>
                    <a:pt x="258924" y="241880"/>
                  </a:lnTo>
                  <a:lnTo>
                    <a:pt x="256498" y="193547"/>
                  </a:lnTo>
                  <a:lnTo>
                    <a:pt x="217136" y="162686"/>
                  </a:lnTo>
                  <a:lnTo>
                    <a:pt x="174774" y="136397"/>
                  </a:lnTo>
                  <a:lnTo>
                    <a:pt x="129839" y="114680"/>
                  </a:lnTo>
                  <a:lnTo>
                    <a:pt x="82762" y="97535"/>
                  </a:lnTo>
                  <a:lnTo>
                    <a:pt x="82762" y="78986"/>
                  </a:lnTo>
                  <a:lnTo>
                    <a:pt x="82762" y="60007"/>
                  </a:lnTo>
                  <a:lnTo>
                    <a:pt x="82762" y="40743"/>
                  </a:lnTo>
                  <a:lnTo>
                    <a:pt x="82762" y="21335"/>
                  </a:lnTo>
                  <a:lnTo>
                    <a:pt x="78881" y="12001"/>
                  </a:lnTo>
                  <a:lnTo>
                    <a:pt x="72285" y="4952"/>
                  </a:lnTo>
                  <a:lnTo>
                    <a:pt x="63688" y="761"/>
                  </a:lnTo>
                  <a:lnTo>
                    <a:pt x="53806" y="0"/>
                  </a:lnTo>
                  <a:lnTo>
                    <a:pt x="47043" y="2214"/>
                  </a:lnTo>
                  <a:lnTo>
                    <a:pt x="40852" y="6286"/>
                  </a:lnTo>
                  <a:lnTo>
                    <a:pt x="35804" y="11787"/>
                  </a:lnTo>
                  <a:lnTo>
                    <a:pt x="32470" y="18287"/>
                  </a:lnTo>
                  <a:lnTo>
                    <a:pt x="32256" y="37695"/>
                  </a:lnTo>
                  <a:lnTo>
                    <a:pt x="31899" y="56959"/>
                  </a:lnTo>
                  <a:lnTo>
                    <a:pt x="31827" y="75938"/>
                  </a:lnTo>
                  <a:lnTo>
                    <a:pt x="32470" y="94487"/>
                  </a:lnTo>
                  <a:lnTo>
                    <a:pt x="23683" y="98750"/>
                  </a:lnTo>
                  <a:lnTo>
                    <a:pt x="1492" y="171425"/>
                  </a:lnTo>
                  <a:lnTo>
                    <a:pt x="0" y="222588"/>
                  </a:lnTo>
                  <a:lnTo>
                    <a:pt x="559" y="273831"/>
                  </a:lnTo>
                  <a:lnTo>
                    <a:pt x="3172" y="325100"/>
                  </a:lnTo>
                  <a:lnTo>
                    <a:pt x="7837" y="376343"/>
                  </a:lnTo>
                  <a:lnTo>
                    <a:pt x="14555" y="427506"/>
                  </a:lnTo>
                  <a:lnTo>
                    <a:pt x="23326" y="478535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79797" y="1997963"/>
              <a:ext cx="27416" cy="304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75645" y="1996588"/>
              <a:ext cx="69669" cy="5471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13745" y="2016686"/>
              <a:ext cx="71193" cy="5595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54458" y="2039111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4" h="34289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4571"/>
                  </a:lnTo>
                  <a:lnTo>
                    <a:pt x="1523" y="7619"/>
                  </a:lnTo>
                  <a:lnTo>
                    <a:pt x="19359" y="33813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79797" y="2042160"/>
              <a:ext cx="27416" cy="304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75645" y="2038022"/>
              <a:ext cx="69669" cy="5595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13745" y="2062120"/>
              <a:ext cx="71193" cy="5471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54458" y="208330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79797" y="2086355"/>
              <a:ext cx="27416" cy="3200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75645" y="2083742"/>
              <a:ext cx="69669" cy="5595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13745" y="2105078"/>
              <a:ext cx="71193" cy="5595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54458" y="2127503"/>
              <a:ext cx="32384" cy="36830"/>
            </a:xfrm>
            <a:custGeom>
              <a:avLst/>
              <a:gdLst/>
              <a:ahLst/>
              <a:cxnLst/>
              <a:rect l="l" t="t" r="r" b="b"/>
              <a:pathLst>
                <a:path w="32384" h="36830">
                  <a:moveTo>
                    <a:pt x="27431" y="12191"/>
                  </a:moveTo>
                  <a:lnTo>
                    <a:pt x="22859" y="4571"/>
                  </a:lnTo>
                  <a:lnTo>
                    <a:pt x="15239" y="0"/>
                  </a:lnTo>
                  <a:lnTo>
                    <a:pt x="9143" y="4571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5907"/>
                  </a:lnTo>
                  <a:lnTo>
                    <a:pt x="9143" y="33527"/>
                  </a:lnTo>
                  <a:lnTo>
                    <a:pt x="18287" y="36575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60326" y="2845308"/>
              <a:ext cx="133778" cy="1706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83542" y="2607563"/>
              <a:ext cx="182879" cy="40233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66422" y="2673096"/>
              <a:ext cx="53791" cy="33680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91162" y="2581632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80">
                  <a:moveTo>
                    <a:pt x="224027" y="96035"/>
                  </a:moveTo>
                  <a:lnTo>
                    <a:pt x="224027" y="91463"/>
                  </a:lnTo>
                  <a:lnTo>
                    <a:pt x="184665" y="60888"/>
                  </a:lnTo>
                  <a:lnTo>
                    <a:pt x="142303" y="35456"/>
                  </a:lnTo>
                  <a:lnTo>
                    <a:pt x="97369" y="15168"/>
                  </a:lnTo>
                  <a:lnTo>
                    <a:pt x="50291" y="23"/>
                  </a:lnTo>
                  <a:lnTo>
                    <a:pt x="34504" y="0"/>
                  </a:lnTo>
                  <a:lnTo>
                    <a:pt x="20002" y="4405"/>
                  </a:lnTo>
                  <a:lnTo>
                    <a:pt x="8072" y="13096"/>
                  </a:lnTo>
                  <a:lnTo>
                    <a:pt x="0" y="25931"/>
                  </a:lnTo>
                  <a:lnTo>
                    <a:pt x="46243" y="43386"/>
                  </a:lnTo>
                  <a:lnTo>
                    <a:pt x="91058" y="63841"/>
                  </a:lnTo>
                  <a:lnTo>
                    <a:pt x="134159" y="87439"/>
                  </a:lnTo>
                  <a:lnTo>
                    <a:pt x="175259" y="114323"/>
                  </a:lnTo>
                  <a:lnTo>
                    <a:pt x="186451" y="118895"/>
                  </a:lnTo>
                  <a:lnTo>
                    <a:pt x="198500" y="118895"/>
                  </a:lnTo>
                  <a:lnTo>
                    <a:pt x="209978" y="114323"/>
                  </a:lnTo>
                  <a:lnTo>
                    <a:pt x="219455" y="105179"/>
                  </a:lnTo>
                  <a:lnTo>
                    <a:pt x="222503" y="102131"/>
                  </a:lnTo>
                  <a:lnTo>
                    <a:pt x="224027" y="960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91162" y="2581632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80">
                  <a:moveTo>
                    <a:pt x="0" y="25931"/>
                  </a:moveTo>
                  <a:lnTo>
                    <a:pt x="46243" y="43386"/>
                  </a:lnTo>
                  <a:lnTo>
                    <a:pt x="91058" y="63841"/>
                  </a:lnTo>
                  <a:lnTo>
                    <a:pt x="134159" y="87439"/>
                  </a:lnTo>
                  <a:lnTo>
                    <a:pt x="175259" y="114323"/>
                  </a:lnTo>
                  <a:lnTo>
                    <a:pt x="186451" y="118895"/>
                  </a:lnTo>
                  <a:lnTo>
                    <a:pt x="198500" y="118895"/>
                  </a:lnTo>
                  <a:lnTo>
                    <a:pt x="209978" y="114323"/>
                  </a:lnTo>
                  <a:lnTo>
                    <a:pt x="219455" y="105179"/>
                  </a:lnTo>
                  <a:lnTo>
                    <a:pt x="222503" y="102131"/>
                  </a:lnTo>
                  <a:lnTo>
                    <a:pt x="224027" y="96035"/>
                  </a:lnTo>
                  <a:lnTo>
                    <a:pt x="224027" y="91463"/>
                  </a:lnTo>
                  <a:lnTo>
                    <a:pt x="184665" y="60888"/>
                  </a:lnTo>
                  <a:lnTo>
                    <a:pt x="142303" y="35456"/>
                  </a:lnTo>
                  <a:lnTo>
                    <a:pt x="97369" y="15168"/>
                  </a:lnTo>
                  <a:lnTo>
                    <a:pt x="50291" y="23"/>
                  </a:lnTo>
                  <a:lnTo>
                    <a:pt x="34504" y="0"/>
                  </a:lnTo>
                  <a:lnTo>
                    <a:pt x="20002" y="4405"/>
                  </a:lnTo>
                  <a:lnTo>
                    <a:pt x="8072" y="13096"/>
                  </a:lnTo>
                  <a:lnTo>
                    <a:pt x="0" y="25931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26230" y="2651760"/>
              <a:ext cx="118856" cy="16154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617070" y="2647188"/>
              <a:ext cx="128270" cy="167640"/>
            </a:xfrm>
            <a:custGeom>
              <a:avLst/>
              <a:gdLst/>
              <a:ahLst/>
              <a:cxnLst/>
              <a:rect l="l" t="t" r="r" b="b"/>
              <a:pathLst>
                <a:path w="128270" h="167639">
                  <a:moveTo>
                    <a:pt x="10667" y="97535"/>
                  </a:moveTo>
                  <a:lnTo>
                    <a:pt x="128015" y="161543"/>
                  </a:lnTo>
                  <a:lnTo>
                    <a:pt x="126491" y="167639"/>
                  </a:lnTo>
                  <a:lnTo>
                    <a:pt x="126491" y="7162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618594" y="2657855"/>
              <a:ext cx="117475" cy="154305"/>
            </a:xfrm>
            <a:custGeom>
              <a:avLst/>
              <a:gdLst/>
              <a:ahLst/>
              <a:cxnLst/>
              <a:rect l="l" t="t" r="r" b="b"/>
              <a:pathLst>
                <a:path w="117475" h="154305">
                  <a:moveTo>
                    <a:pt x="117347" y="153923"/>
                  </a:moveTo>
                  <a:lnTo>
                    <a:pt x="0" y="89915"/>
                  </a:lnTo>
                  <a:lnTo>
                    <a:pt x="1523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70426" y="2656332"/>
              <a:ext cx="25892" cy="1981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68886" y="2654807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89">
                  <a:moveTo>
                    <a:pt x="18287" y="4571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0667" y="16763"/>
                  </a:lnTo>
                  <a:lnTo>
                    <a:pt x="18287" y="21335"/>
                  </a:lnTo>
                  <a:lnTo>
                    <a:pt x="25907" y="21335"/>
                  </a:lnTo>
                  <a:lnTo>
                    <a:pt x="27431" y="18287"/>
                  </a:lnTo>
                  <a:lnTo>
                    <a:pt x="28955" y="15239"/>
                  </a:lnTo>
                  <a:lnTo>
                    <a:pt x="24383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70426" y="2941320"/>
              <a:ext cx="25892" cy="1828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68886" y="2939795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09" h="21589">
                  <a:moveTo>
                    <a:pt x="18287" y="4571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0667" y="16763"/>
                  </a:lnTo>
                  <a:lnTo>
                    <a:pt x="18287" y="21335"/>
                  </a:lnTo>
                  <a:lnTo>
                    <a:pt x="25907" y="21335"/>
                  </a:lnTo>
                  <a:lnTo>
                    <a:pt x="27431" y="18287"/>
                  </a:lnTo>
                  <a:lnTo>
                    <a:pt x="28955" y="15239"/>
                  </a:lnTo>
                  <a:lnTo>
                    <a:pt x="24383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23166" y="2499360"/>
              <a:ext cx="30479" cy="1828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23166" y="2499359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3"/>
                  </a:moveTo>
                  <a:lnTo>
                    <a:pt x="0" y="3047"/>
                  </a:lnTo>
                  <a:lnTo>
                    <a:pt x="7619" y="0"/>
                  </a:lnTo>
                  <a:lnTo>
                    <a:pt x="15239" y="0"/>
                  </a:lnTo>
                  <a:lnTo>
                    <a:pt x="24383" y="0"/>
                  </a:lnTo>
                  <a:lnTo>
                    <a:pt x="30479" y="3047"/>
                  </a:lnTo>
                  <a:lnTo>
                    <a:pt x="30479" y="9143"/>
                  </a:lnTo>
                  <a:lnTo>
                    <a:pt x="30479" y="13715"/>
                  </a:lnTo>
                  <a:lnTo>
                    <a:pt x="24383" y="18287"/>
                  </a:lnTo>
                  <a:lnTo>
                    <a:pt x="15239" y="18287"/>
                  </a:lnTo>
                  <a:lnTo>
                    <a:pt x="7619" y="18287"/>
                  </a:lnTo>
                  <a:lnTo>
                    <a:pt x="0" y="13715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21642" y="2508504"/>
              <a:ext cx="35051" cy="10458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621642" y="2508503"/>
              <a:ext cx="35560" cy="104775"/>
            </a:xfrm>
            <a:custGeom>
              <a:avLst/>
              <a:gdLst/>
              <a:ahLst/>
              <a:cxnLst/>
              <a:rect l="l" t="t" r="r" b="b"/>
              <a:pathLst>
                <a:path w="35559" h="104775">
                  <a:moveTo>
                    <a:pt x="0" y="96011"/>
                  </a:moveTo>
                  <a:lnTo>
                    <a:pt x="5810" y="101655"/>
                  </a:lnTo>
                  <a:lnTo>
                    <a:pt x="13334" y="104584"/>
                  </a:lnTo>
                  <a:lnTo>
                    <a:pt x="21431" y="104370"/>
                  </a:lnTo>
                  <a:lnTo>
                    <a:pt x="28955" y="100583"/>
                  </a:lnTo>
                  <a:lnTo>
                    <a:pt x="32003" y="100583"/>
                  </a:lnTo>
                  <a:lnTo>
                    <a:pt x="33527" y="97535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241" y="5667"/>
                  </a:lnTo>
                  <a:lnTo>
                    <a:pt x="21716" y="8762"/>
                  </a:lnTo>
                  <a:lnTo>
                    <a:pt x="13620" y="9001"/>
                  </a:lnTo>
                  <a:lnTo>
                    <a:pt x="6095" y="6095"/>
                  </a:lnTo>
                  <a:lnTo>
                    <a:pt x="3047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86026" y="2499359"/>
              <a:ext cx="236220" cy="513715"/>
            </a:xfrm>
            <a:custGeom>
              <a:avLst/>
              <a:gdLst/>
              <a:ahLst/>
              <a:cxnLst/>
              <a:rect l="l" t="t" r="r" b="b"/>
              <a:pathLst>
                <a:path w="236220" h="513714">
                  <a:moveTo>
                    <a:pt x="21900" y="431291"/>
                  </a:moveTo>
                  <a:lnTo>
                    <a:pt x="24781" y="438959"/>
                  </a:lnTo>
                  <a:lnTo>
                    <a:pt x="28948" y="445769"/>
                  </a:lnTo>
                  <a:lnTo>
                    <a:pt x="34544" y="451437"/>
                  </a:lnTo>
                  <a:lnTo>
                    <a:pt x="41712" y="455675"/>
                  </a:lnTo>
                  <a:lnTo>
                    <a:pt x="65715" y="469153"/>
                  </a:lnTo>
                  <a:lnTo>
                    <a:pt x="89718" y="482345"/>
                  </a:lnTo>
                  <a:lnTo>
                    <a:pt x="113721" y="495538"/>
                  </a:lnTo>
                  <a:lnTo>
                    <a:pt x="137724" y="509015"/>
                  </a:lnTo>
                  <a:lnTo>
                    <a:pt x="160798" y="513492"/>
                  </a:lnTo>
                  <a:lnTo>
                    <a:pt x="182872" y="509396"/>
                  </a:lnTo>
                  <a:lnTo>
                    <a:pt x="215448" y="480059"/>
                  </a:lnTo>
                  <a:lnTo>
                    <a:pt x="223576" y="429535"/>
                  </a:lnTo>
                  <a:lnTo>
                    <a:pt x="229672" y="378629"/>
                  </a:lnTo>
                  <a:lnTo>
                    <a:pt x="233736" y="327469"/>
                  </a:lnTo>
                  <a:lnTo>
                    <a:pt x="235768" y="276182"/>
                  </a:lnTo>
                  <a:lnTo>
                    <a:pt x="235768" y="224895"/>
                  </a:lnTo>
                  <a:lnTo>
                    <a:pt x="233736" y="173735"/>
                  </a:lnTo>
                  <a:lnTo>
                    <a:pt x="197827" y="146042"/>
                  </a:lnTo>
                  <a:lnTo>
                    <a:pt x="159060" y="122491"/>
                  </a:lnTo>
                  <a:lnTo>
                    <a:pt x="118007" y="103227"/>
                  </a:lnTo>
                  <a:lnTo>
                    <a:pt x="75240" y="88391"/>
                  </a:lnTo>
                  <a:lnTo>
                    <a:pt x="75240" y="71008"/>
                  </a:lnTo>
                  <a:lnTo>
                    <a:pt x="75240" y="53339"/>
                  </a:lnTo>
                  <a:lnTo>
                    <a:pt x="75240" y="35671"/>
                  </a:lnTo>
                  <a:lnTo>
                    <a:pt x="75240" y="18287"/>
                  </a:lnTo>
                  <a:lnTo>
                    <a:pt x="72263" y="10072"/>
                  </a:lnTo>
                  <a:lnTo>
                    <a:pt x="66286" y="4000"/>
                  </a:lnTo>
                  <a:lnTo>
                    <a:pt x="58309" y="500"/>
                  </a:lnTo>
                  <a:lnTo>
                    <a:pt x="49332" y="0"/>
                  </a:lnTo>
                  <a:lnTo>
                    <a:pt x="40188" y="0"/>
                  </a:lnTo>
                  <a:lnTo>
                    <a:pt x="32568" y="7619"/>
                  </a:lnTo>
                  <a:lnTo>
                    <a:pt x="29520" y="15239"/>
                  </a:lnTo>
                  <a:lnTo>
                    <a:pt x="29520" y="32623"/>
                  </a:lnTo>
                  <a:lnTo>
                    <a:pt x="29520" y="50291"/>
                  </a:lnTo>
                  <a:lnTo>
                    <a:pt x="29520" y="67960"/>
                  </a:lnTo>
                  <a:lnTo>
                    <a:pt x="29520" y="85343"/>
                  </a:lnTo>
                  <a:lnTo>
                    <a:pt x="21209" y="88701"/>
                  </a:lnTo>
                  <a:lnTo>
                    <a:pt x="1192" y="162298"/>
                  </a:lnTo>
                  <a:lnTo>
                    <a:pt x="0" y="216351"/>
                  </a:lnTo>
                  <a:lnTo>
                    <a:pt x="1516" y="270319"/>
                  </a:lnTo>
                  <a:lnTo>
                    <a:pt x="5700" y="324160"/>
                  </a:lnTo>
                  <a:lnTo>
                    <a:pt x="12509" y="377832"/>
                  </a:lnTo>
                  <a:lnTo>
                    <a:pt x="21900" y="431291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30802" y="2787395"/>
              <a:ext cx="24368" cy="27431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28272" y="2783357"/>
              <a:ext cx="61950" cy="5128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661800" y="2803169"/>
              <a:ext cx="64998" cy="5128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99366" y="2823972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24383" y="10667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30802" y="2827020"/>
              <a:ext cx="24368" cy="2743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28272" y="2822981"/>
              <a:ext cx="61950" cy="5128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661800" y="2842793"/>
              <a:ext cx="64998" cy="51282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699366" y="2863595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24383" y="10667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0802" y="2866644"/>
              <a:ext cx="24368" cy="28955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628272" y="2864129"/>
              <a:ext cx="61950" cy="5128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661800" y="2883941"/>
              <a:ext cx="64998" cy="51282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699366" y="2904744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24383" y="10667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23067" y="2845308"/>
              <a:ext cx="133778" cy="17068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47806" y="2607563"/>
              <a:ext cx="181355" cy="40233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29162" y="2673096"/>
              <a:ext cx="54976" cy="336803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653902" y="2581632"/>
              <a:ext cx="226060" cy="119380"/>
            </a:xfrm>
            <a:custGeom>
              <a:avLst/>
              <a:gdLst/>
              <a:ahLst/>
              <a:cxnLst/>
              <a:rect l="l" t="t" r="r" b="b"/>
              <a:pathLst>
                <a:path w="226060" h="119380">
                  <a:moveTo>
                    <a:pt x="225551" y="91463"/>
                  </a:moveTo>
                  <a:lnTo>
                    <a:pt x="186166" y="60888"/>
                  </a:lnTo>
                  <a:lnTo>
                    <a:pt x="143636" y="35456"/>
                  </a:lnTo>
                  <a:lnTo>
                    <a:pt x="98250" y="15168"/>
                  </a:lnTo>
                  <a:lnTo>
                    <a:pt x="50291" y="23"/>
                  </a:lnTo>
                  <a:lnTo>
                    <a:pt x="34718" y="0"/>
                  </a:lnTo>
                  <a:lnTo>
                    <a:pt x="20573" y="4405"/>
                  </a:lnTo>
                  <a:lnTo>
                    <a:pt x="8715" y="13096"/>
                  </a:lnTo>
                  <a:lnTo>
                    <a:pt x="0" y="25931"/>
                  </a:lnTo>
                  <a:lnTo>
                    <a:pt x="46243" y="43386"/>
                  </a:lnTo>
                  <a:lnTo>
                    <a:pt x="91058" y="63841"/>
                  </a:lnTo>
                  <a:lnTo>
                    <a:pt x="134159" y="87439"/>
                  </a:lnTo>
                  <a:lnTo>
                    <a:pt x="175259" y="114323"/>
                  </a:lnTo>
                  <a:lnTo>
                    <a:pt x="187309" y="118895"/>
                  </a:lnTo>
                  <a:lnTo>
                    <a:pt x="199643" y="118895"/>
                  </a:lnTo>
                  <a:lnTo>
                    <a:pt x="210835" y="114323"/>
                  </a:lnTo>
                  <a:lnTo>
                    <a:pt x="219455" y="105179"/>
                  </a:lnTo>
                  <a:lnTo>
                    <a:pt x="222503" y="102131"/>
                  </a:lnTo>
                  <a:lnTo>
                    <a:pt x="224027" y="96035"/>
                  </a:lnTo>
                  <a:lnTo>
                    <a:pt x="225551" y="914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53902" y="2581632"/>
              <a:ext cx="226060" cy="119380"/>
            </a:xfrm>
            <a:custGeom>
              <a:avLst/>
              <a:gdLst/>
              <a:ahLst/>
              <a:cxnLst/>
              <a:rect l="l" t="t" r="r" b="b"/>
              <a:pathLst>
                <a:path w="226060" h="119380">
                  <a:moveTo>
                    <a:pt x="0" y="25931"/>
                  </a:moveTo>
                  <a:lnTo>
                    <a:pt x="46243" y="43386"/>
                  </a:lnTo>
                  <a:lnTo>
                    <a:pt x="91058" y="63841"/>
                  </a:lnTo>
                  <a:lnTo>
                    <a:pt x="134159" y="87439"/>
                  </a:lnTo>
                  <a:lnTo>
                    <a:pt x="175259" y="114323"/>
                  </a:lnTo>
                  <a:lnTo>
                    <a:pt x="187309" y="118895"/>
                  </a:lnTo>
                  <a:lnTo>
                    <a:pt x="199643" y="118895"/>
                  </a:lnTo>
                  <a:lnTo>
                    <a:pt x="210835" y="114323"/>
                  </a:lnTo>
                  <a:lnTo>
                    <a:pt x="219455" y="105179"/>
                  </a:lnTo>
                  <a:lnTo>
                    <a:pt x="222503" y="102131"/>
                  </a:lnTo>
                  <a:lnTo>
                    <a:pt x="224027" y="96035"/>
                  </a:lnTo>
                  <a:lnTo>
                    <a:pt x="225551" y="91463"/>
                  </a:lnTo>
                  <a:lnTo>
                    <a:pt x="186166" y="60888"/>
                  </a:lnTo>
                  <a:lnTo>
                    <a:pt x="143636" y="35456"/>
                  </a:lnTo>
                  <a:lnTo>
                    <a:pt x="98250" y="15168"/>
                  </a:lnTo>
                  <a:lnTo>
                    <a:pt x="50291" y="23"/>
                  </a:lnTo>
                  <a:lnTo>
                    <a:pt x="34718" y="0"/>
                  </a:lnTo>
                  <a:lnTo>
                    <a:pt x="20573" y="4405"/>
                  </a:lnTo>
                  <a:lnTo>
                    <a:pt x="8715" y="13096"/>
                  </a:lnTo>
                  <a:lnTo>
                    <a:pt x="0" y="25931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692018" y="2653283"/>
              <a:ext cx="115808" cy="155447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81334" y="2647188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10667" y="97535"/>
                  </a:moveTo>
                  <a:lnTo>
                    <a:pt x="126491" y="161543"/>
                  </a:lnTo>
                  <a:lnTo>
                    <a:pt x="126491" y="167639"/>
                  </a:lnTo>
                  <a:lnTo>
                    <a:pt x="126491" y="7162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82858" y="2657855"/>
              <a:ext cx="117475" cy="154305"/>
            </a:xfrm>
            <a:custGeom>
              <a:avLst/>
              <a:gdLst/>
              <a:ahLst/>
              <a:cxnLst/>
              <a:rect l="l" t="t" r="r" b="b"/>
              <a:pathLst>
                <a:path w="117475" h="154305">
                  <a:moveTo>
                    <a:pt x="117347" y="153923"/>
                  </a:moveTo>
                  <a:lnTo>
                    <a:pt x="0" y="89915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33165" y="2656332"/>
              <a:ext cx="27416" cy="1981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731626" y="2654807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287" y="4571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21335"/>
                  </a:lnTo>
                  <a:lnTo>
                    <a:pt x="25907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33165" y="2941320"/>
              <a:ext cx="27416" cy="18287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731626" y="2939795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287" y="4571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21335"/>
                  </a:lnTo>
                  <a:lnTo>
                    <a:pt x="25907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687430" y="2499360"/>
              <a:ext cx="30479" cy="182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687430" y="2499359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3"/>
                  </a:moveTo>
                  <a:lnTo>
                    <a:pt x="0" y="3047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30479" y="3047"/>
                  </a:lnTo>
                  <a:lnTo>
                    <a:pt x="30479" y="9143"/>
                  </a:lnTo>
                  <a:lnTo>
                    <a:pt x="30479" y="13715"/>
                  </a:lnTo>
                  <a:lnTo>
                    <a:pt x="22859" y="18287"/>
                  </a:lnTo>
                  <a:lnTo>
                    <a:pt x="15239" y="18287"/>
                  </a:lnTo>
                  <a:lnTo>
                    <a:pt x="6095" y="18287"/>
                  </a:lnTo>
                  <a:lnTo>
                    <a:pt x="0" y="13715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84382" y="2508504"/>
              <a:ext cx="35051" cy="104584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84382" y="2508503"/>
              <a:ext cx="35560" cy="104775"/>
            </a:xfrm>
            <a:custGeom>
              <a:avLst/>
              <a:gdLst/>
              <a:ahLst/>
              <a:cxnLst/>
              <a:rect l="l" t="t" r="r" b="b"/>
              <a:pathLst>
                <a:path w="35560" h="104775">
                  <a:moveTo>
                    <a:pt x="0" y="96011"/>
                  </a:moveTo>
                  <a:lnTo>
                    <a:pt x="5834" y="101655"/>
                  </a:lnTo>
                  <a:lnTo>
                    <a:pt x="13525" y="104584"/>
                  </a:lnTo>
                  <a:lnTo>
                    <a:pt x="22074" y="104370"/>
                  </a:lnTo>
                  <a:lnTo>
                    <a:pt x="30479" y="100583"/>
                  </a:lnTo>
                  <a:lnTo>
                    <a:pt x="32003" y="100583"/>
                  </a:lnTo>
                  <a:lnTo>
                    <a:pt x="33527" y="97535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479" y="5667"/>
                  </a:lnTo>
                  <a:lnTo>
                    <a:pt x="22478" y="8762"/>
                  </a:lnTo>
                  <a:lnTo>
                    <a:pt x="14906" y="9001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649782" y="2499359"/>
              <a:ext cx="235585" cy="513715"/>
            </a:xfrm>
            <a:custGeom>
              <a:avLst/>
              <a:gdLst/>
              <a:ahLst/>
              <a:cxnLst/>
              <a:rect l="l" t="t" r="r" b="b"/>
              <a:pathLst>
                <a:path w="235585" h="513714">
                  <a:moveTo>
                    <a:pt x="20884" y="431291"/>
                  </a:moveTo>
                  <a:lnTo>
                    <a:pt x="23980" y="438959"/>
                  </a:lnTo>
                  <a:lnTo>
                    <a:pt x="28504" y="445769"/>
                  </a:lnTo>
                  <a:lnTo>
                    <a:pt x="34171" y="451437"/>
                  </a:lnTo>
                  <a:lnTo>
                    <a:pt x="40696" y="455675"/>
                  </a:lnTo>
                  <a:lnTo>
                    <a:pt x="64723" y="469153"/>
                  </a:lnTo>
                  <a:lnTo>
                    <a:pt x="88892" y="482345"/>
                  </a:lnTo>
                  <a:lnTo>
                    <a:pt x="113348" y="495538"/>
                  </a:lnTo>
                  <a:lnTo>
                    <a:pt x="138232" y="509015"/>
                  </a:lnTo>
                  <a:lnTo>
                    <a:pt x="160663" y="513492"/>
                  </a:lnTo>
                  <a:lnTo>
                    <a:pt x="182809" y="509396"/>
                  </a:lnTo>
                  <a:lnTo>
                    <a:pt x="215956" y="480059"/>
                  </a:lnTo>
                  <a:lnTo>
                    <a:pt x="223971" y="429535"/>
                  </a:lnTo>
                  <a:lnTo>
                    <a:pt x="229785" y="378629"/>
                  </a:lnTo>
                  <a:lnTo>
                    <a:pt x="233482" y="327469"/>
                  </a:lnTo>
                  <a:lnTo>
                    <a:pt x="235147" y="276182"/>
                  </a:lnTo>
                  <a:lnTo>
                    <a:pt x="234865" y="224895"/>
                  </a:lnTo>
                  <a:lnTo>
                    <a:pt x="232720" y="173735"/>
                  </a:lnTo>
                  <a:lnTo>
                    <a:pt x="197025" y="146042"/>
                  </a:lnTo>
                  <a:lnTo>
                    <a:pt x="158615" y="122491"/>
                  </a:lnTo>
                  <a:lnTo>
                    <a:pt x="117634" y="103227"/>
                  </a:lnTo>
                  <a:lnTo>
                    <a:pt x="74224" y="88391"/>
                  </a:lnTo>
                  <a:lnTo>
                    <a:pt x="74224" y="71008"/>
                  </a:lnTo>
                  <a:lnTo>
                    <a:pt x="74224" y="53339"/>
                  </a:lnTo>
                  <a:lnTo>
                    <a:pt x="74224" y="35671"/>
                  </a:lnTo>
                  <a:lnTo>
                    <a:pt x="74224" y="18287"/>
                  </a:lnTo>
                  <a:lnTo>
                    <a:pt x="71462" y="10072"/>
                  </a:lnTo>
                  <a:lnTo>
                    <a:pt x="65842" y="4000"/>
                  </a:lnTo>
                  <a:lnTo>
                    <a:pt x="57936" y="500"/>
                  </a:lnTo>
                  <a:lnTo>
                    <a:pt x="48316" y="0"/>
                  </a:lnTo>
                  <a:lnTo>
                    <a:pt x="39172" y="0"/>
                  </a:lnTo>
                  <a:lnTo>
                    <a:pt x="28694" y="50291"/>
                  </a:lnTo>
                  <a:lnTo>
                    <a:pt x="28504" y="85343"/>
                  </a:lnTo>
                  <a:lnTo>
                    <a:pt x="20836" y="88701"/>
                  </a:lnTo>
                  <a:lnTo>
                    <a:pt x="811" y="162298"/>
                  </a:lnTo>
                  <a:lnTo>
                    <a:pt x="0" y="216351"/>
                  </a:lnTo>
                  <a:lnTo>
                    <a:pt x="1643" y="270319"/>
                  </a:lnTo>
                  <a:lnTo>
                    <a:pt x="5700" y="324160"/>
                  </a:lnTo>
                  <a:lnTo>
                    <a:pt x="12128" y="377832"/>
                  </a:lnTo>
                  <a:lnTo>
                    <a:pt x="20884" y="431291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93542" y="2787395"/>
              <a:ext cx="25892" cy="27431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691012" y="2783357"/>
              <a:ext cx="61950" cy="51282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726064" y="2803169"/>
              <a:ext cx="63474" cy="5128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62106" y="2823972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693542" y="2827020"/>
              <a:ext cx="25892" cy="27431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691012" y="2822981"/>
              <a:ext cx="61950" cy="51282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726064" y="2842793"/>
              <a:ext cx="63474" cy="51282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762106" y="2863595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693542" y="2866644"/>
              <a:ext cx="25892" cy="2895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691012" y="2864129"/>
              <a:ext cx="61950" cy="51282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726064" y="2883941"/>
              <a:ext cx="63474" cy="5128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762106" y="2904744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320146" y="1979676"/>
              <a:ext cx="133778" cy="170688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43362" y="1741931"/>
              <a:ext cx="182879" cy="403859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26242" y="1807464"/>
              <a:ext cx="53847" cy="338327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150982" y="1716857"/>
              <a:ext cx="224154" cy="118745"/>
            </a:xfrm>
            <a:custGeom>
              <a:avLst/>
              <a:gdLst/>
              <a:ahLst/>
              <a:cxnLst/>
              <a:rect l="l" t="t" r="r" b="b"/>
              <a:pathLst>
                <a:path w="224154" h="118744">
                  <a:moveTo>
                    <a:pt x="224027" y="95178"/>
                  </a:moveTo>
                  <a:lnTo>
                    <a:pt x="224027" y="90606"/>
                  </a:lnTo>
                  <a:lnTo>
                    <a:pt x="185308" y="60698"/>
                  </a:lnTo>
                  <a:lnTo>
                    <a:pt x="142874" y="35361"/>
                  </a:lnTo>
                  <a:lnTo>
                    <a:pt x="97583" y="15168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lnTo>
                    <a:pt x="46243" y="42743"/>
                  </a:lnTo>
                  <a:lnTo>
                    <a:pt x="91058" y="63555"/>
                  </a:lnTo>
                  <a:lnTo>
                    <a:pt x="134159" y="87225"/>
                  </a:lnTo>
                  <a:lnTo>
                    <a:pt x="175259" y="113466"/>
                  </a:lnTo>
                  <a:lnTo>
                    <a:pt x="187309" y="118062"/>
                  </a:lnTo>
                  <a:lnTo>
                    <a:pt x="199643" y="118229"/>
                  </a:lnTo>
                  <a:lnTo>
                    <a:pt x="210835" y="114109"/>
                  </a:lnTo>
                  <a:lnTo>
                    <a:pt x="219455" y="105846"/>
                  </a:lnTo>
                  <a:lnTo>
                    <a:pt x="222503" y="101274"/>
                  </a:lnTo>
                  <a:lnTo>
                    <a:pt x="224027" y="95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150982" y="1716857"/>
              <a:ext cx="224154" cy="118745"/>
            </a:xfrm>
            <a:custGeom>
              <a:avLst/>
              <a:gdLst/>
              <a:ahLst/>
              <a:cxnLst/>
              <a:rect l="l" t="t" r="r" b="b"/>
              <a:pathLst>
                <a:path w="224154" h="118744">
                  <a:moveTo>
                    <a:pt x="0" y="25074"/>
                  </a:moveTo>
                  <a:lnTo>
                    <a:pt x="46243" y="42743"/>
                  </a:lnTo>
                  <a:lnTo>
                    <a:pt x="91058" y="63555"/>
                  </a:lnTo>
                  <a:lnTo>
                    <a:pt x="134159" y="87225"/>
                  </a:lnTo>
                  <a:lnTo>
                    <a:pt x="175259" y="113466"/>
                  </a:lnTo>
                  <a:lnTo>
                    <a:pt x="187309" y="118062"/>
                  </a:lnTo>
                  <a:lnTo>
                    <a:pt x="222503" y="101274"/>
                  </a:lnTo>
                  <a:lnTo>
                    <a:pt x="224027" y="95178"/>
                  </a:lnTo>
                  <a:lnTo>
                    <a:pt x="224027" y="90606"/>
                  </a:lnTo>
                  <a:lnTo>
                    <a:pt x="185308" y="60698"/>
                  </a:lnTo>
                  <a:lnTo>
                    <a:pt x="142874" y="35361"/>
                  </a:lnTo>
                  <a:lnTo>
                    <a:pt x="97583" y="15168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87558" y="1787651"/>
              <a:ext cx="117347" cy="156971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78414" y="1781555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9143" y="97535"/>
                  </a:moveTo>
                  <a:lnTo>
                    <a:pt x="126491" y="163067"/>
                  </a:lnTo>
                  <a:lnTo>
                    <a:pt x="126491" y="167639"/>
                  </a:lnTo>
                  <a:lnTo>
                    <a:pt x="124967" y="71627"/>
                  </a:lnTo>
                  <a:lnTo>
                    <a:pt x="0" y="0"/>
                  </a:lnTo>
                  <a:lnTo>
                    <a:pt x="9143" y="6095"/>
                  </a:lnTo>
                  <a:lnTo>
                    <a:pt x="9143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78414" y="1793747"/>
              <a:ext cx="119380" cy="152400"/>
            </a:xfrm>
            <a:custGeom>
              <a:avLst/>
              <a:gdLst/>
              <a:ahLst/>
              <a:cxnLst/>
              <a:rect l="l" t="t" r="r" b="b"/>
              <a:pathLst>
                <a:path w="119379" h="152400">
                  <a:moveTo>
                    <a:pt x="118871" y="152399"/>
                  </a:moveTo>
                  <a:lnTo>
                    <a:pt x="0" y="88391"/>
                  </a:lnTo>
                  <a:lnTo>
                    <a:pt x="1523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30246" y="1790700"/>
              <a:ext cx="27416" cy="19811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228706" y="1789175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6763"/>
                  </a:lnTo>
                  <a:lnTo>
                    <a:pt x="18287" y="21335"/>
                  </a:lnTo>
                  <a:lnTo>
                    <a:pt x="25907" y="22859"/>
                  </a:lnTo>
                  <a:lnTo>
                    <a:pt x="27431" y="19811"/>
                  </a:lnTo>
                  <a:lnTo>
                    <a:pt x="30479" y="15239"/>
                  </a:lnTo>
                  <a:lnTo>
                    <a:pt x="25907" y="10667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230246" y="2075688"/>
              <a:ext cx="27416" cy="19811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228706" y="2074163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8287" y="21335"/>
                  </a:lnTo>
                  <a:lnTo>
                    <a:pt x="25907" y="22859"/>
                  </a:lnTo>
                  <a:lnTo>
                    <a:pt x="27431" y="19811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182986" y="1633728"/>
              <a:ext cx="30479" cy="18287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182986" y="1633727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5239" y="0"/>
                  </a:lnTo>
                  <a:lnTo>
                    <a:pt x="24383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5239"/>
                  </a:lnTo>
                  <a:lnTo>
                    <a:pt x="24383" y="18287"/>
                  </a:lnTo>
                  <a:lnTo>
                    <a:pt x="15239" y="18287"/>
                  </a:lnTo>
                  <a:lnTo>
                    <a:pt x="7619" y="18287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181462" y="1642872"/>
              <a:ext cx="35051" cy="105013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181462" y="1642871"/>
              <a:ext cx="35560" cy="105410"/>
            </a:xfrm>
            <a:custGeom>
              <a:avLst/>
              <a:gdLst/>
              <a:ahLst/>
              <a:cxnLst/>
              <a:rect l="l" t="t" r="r" b="b"/>
              <a:pathLst>
                <a:path w="35560" h="105410">
                  <a:moveTo>
                    <a:pt x="0" y="96011"/>
                  </a:moveTo>
                  <a:lnTo>
                    <a:pt x="5810" y="101679"/>
                  </a:lnTo>
                  <a:lnTo>
                    <a:pt x="13334" y="104774"/>
                  </a:lnTo>
                  <a:lnTo>
                    <a:pt x="21431" y="105013"/>
                  </a:lnTo>
                  <a:lnTo>
                    <a:pt x="28955" y="102107"/>
                  </a:lnTo>
                  <a:lnTo>
                    <a:pt x="32003" y="100583"/>
                  </a:lnTo>
                  <a:lnTo>
                    <a:pt x="33527" y="99059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456" y="5667"/>
                  </a:lnTo>
                  <a:lnTo>
                    <a:pt x="22288" y="8762"/>
                  </a:lnTo>
                  <a:lnTo>
                    <a:pt x="14263" y="9001"/>
                  </a:lnTo>
                  <a:lnTo>
                    <a:pt x="6095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46523" y="1633727"/>
              <a:ext cx="235585" cy="513715"/>
            </a:xfrm>
            <a:custGeom>
              <a:avLst/>
              <a:gdLst/>
              <a:ahLst/>
              <a:cxnLst/>
              <a:rect l="l" t="t" r="r" b="b"/>
              <a:pathLst>
                <a:path w="235585" h="513714">
                  <a:moveTo>
                    <a:pt x="21223" y="432815"/>
                  </a:moveTo>
                  <a:lnTo>
                    <a:pt x="24318" y="439626"/>
                  </a:lnTo>
                  <a:lnTo>
                    <a:pt x="28843" y="446150"/>
                  </a:lnTo>
                  <a:lnTo>
                    <a:pt x="34510" y="452104"/>
                  </a:lnTo>
                  <a:lnTo>
                    <a:pt x="41035" y="457199"/>
                  </a:lnTo>
                  <a:lnTo>
                    <a:pt x="65038" y="470011"/>
                  </a:lnTo>
                  <a:lnTo>
                    <a:pt x="89041" y="483107"/>
                  </a:lnTo>
                  <a:lnTo>
                    <a:pt x="113044" y="496204"/>
                  </a:lnTo>
                  <a:lnTo>
                    <a:pt x="137047" y="509015"/>
                  </a:lnTo>
                  <a:lnTo>
                    <a:pt x="160359" y="513707"/>
                  </a:lnTo>
                  <a:lnTo>
                    <a:pt x="182957" y="509968"/>
                  </a:lnTo>
                  <a:lnTo>
                    <a:pt x="216295" y="480059"/>
                  </a:lnTo>
                  <a:lnTo>
                    <a:pt x="223781" y="429640"/>
                  </a:lnTo>
                  <a:lnTo>
                    <a:pt x="229446" y="378967"/>
                  </a:lnTo>
                  <a:lnTo>
                    <a:pt x="233249" y="328040"/>
                  </a:lnTo>
                  <a:lnTo>
                    <a:pt x="235147" y="276859"/>
                  </a:lnTo>
                  <a:lnTo>
                    <a:pt x="235098" y="225424"/>
                  </a:lnTo>
                  <a:lnTo>
                    <a:pt x="233059" y="173735"/>
                  </a:lnTo>
                  <a:lnTo>
                    <a:pt x="197149" y="146042"/>
                  </a:lnTo>
                  <a:lnTo>
                    <a:pt x="158383" y="122491"/>
                  </a:lnTo>
                  <a:lnTo>
                    <a:pt x="117330" y="103227"/>
                  </a:lnTo>
                  <a:lnTo>
                    <a:pt x="74563" y="88391"/>
                  </a:lnTo>
                  <a:lnTo>
                    <a:pt x="74563" y="71246"/>
                  </a:lnTo>
                  <a:lnTo>
                    <a:pt x="74563" y="54101"/>
                  </a:lnTo>
                  <a:lnTo>
                    <a:pt x="74563" y="36956"/>
                  </a:lnTo>
                  <a:lnTo>
                    <a:pt x="74563" y="19811"/>
                  </a:lnTo>
                  <a:lnTo>
                    <a:pt x="71586" y="11358"/>
                  </a:lnTo>
                  <a:lnTo>
                    <a:pt x="65609" y="4762"/>
                  </a:lnTo>
                  <a:lnTo>
                    <a:pt x="57632" y="738"/>
                  </a:lnTo>
                  <a:lnTo>
                    <a:pt x="48655" y="0"/>
                  </a:lnTo>
                  <a:lnTo>
                    <a:pt x="39511" y="1523"/>
                  </a:lnTo>
                  <a:lnTo>
                    <a:pt x="31891" y="7619"/>
                  </a:lnTo>
                  <a:lnTo>
                    <a:pt x="28843" y="15239"/>
                  </a:lnTo>
                  <a:lnTo>
                    <a:pt x="28843" y="33266"/>
                  </a:lnTo>
                  <a:lnTo>
                    <a:pt x="28843" y="50863"/>
                  </a:lnTo>
                  <a:lnTo>
                    <a:pt x="28843" y="68175"/>
                  </a:lnTo>
                  <a:lnTo>
                    <a:pt x="28843" y="85343"/>
                  </a:lnTo>
                  <a:lnTo>
                    <a:pt x="21175" y="89344"/>
                  </a:lnTo>
                  <a:lnTo>
                    <a:pt x="1044" y="162411"/>
                  </a:lnTo>
                  <a:lnTo>
                    <a:pt x="0" y="216746"/>
                  </a:lnTo>
                  <a:lnTo>
                    <a:pt x="1411" y="271081"/>
                  </a:lnTo>
                  <a:lnTo>
                    <a:pt x="5362" y="325289"/>
                  </a:lnTo>
                  <a:lnTo>
                    <a:pt x="11937" y="379243"/>
                  </a:lnTo>
                  <a:lnTo>
                    <a:pt x="21223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90622" y="1921763"/>
              <a:ext cx="25892" cy="2743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188092" y="1919249"/>
              <a:ext cx="61950" cy="49758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221620" y="1937537"/>
              <a:ext cx="64998" cy="51282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259186" y="1958339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5">
                  <a:moveTo>
                    <a:pt x="24383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190622" y="1961388"/>
              <a:ext cx="25892" cy="27431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188092" y="1957349"/>
              <a:ext cx="61950" cy="51282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221620" y="1977161"/>
              <a:ext cx="64998" cy="51282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259186" y="1997963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5">
                  <a:moveTo>
                    <a:pt x="24383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190622" y="2002536"/>
              <a:ext cx="25892" cy="27431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188092" y="1998497"/>
              <a:ext cx="61950" cy="51282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221620" y="2018309"/>
              <a:ext cx="64998" cy="51282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259186" y="2039111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4383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681335" y="1187189"/>
              <a:ext cx="132921" cy="170688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04550" y="949445"/>
              <a:ext cx="182879" cy="403859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687430" y="1014978"/>
              <a:ext cx="53791" cy="338327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510646" y="924371"/>
              <a:ext cx="226060" cy="119380"/>
            </a:xfrm>
            <a:custGeom>
              <a:avLst/>
              <a:gdLst/>
              <a:ahLst/>
              <a:cxnLst/>
              <a:rect l="l" t="t" r="r" b="b"/>
              <a:pathLst>
                <a:path w="226060" h="119380">
                  <a:moveTo>
                    <a:pt x="225551" y="96702"/>
                  </a:moveTo>
                  <a:lnTo>
                    <a:pt x="225551" y="90606"/>
                  </a:lnTo>
                  <a:lnTo>
                    <a:pt x="186166" y="60912"/>
                  </a:lnTo>
                  <a:lnTo>
                    <a:pt x="143636" y="35933"/>
                  </a:lnTo>
                  <a:lnTo>
                    <a:pt x="98250" y="15811"/>
                  </a:lnTo>
                  <a:lnTo>
                    <a:pt x="50291" y="690"/>
                  </a:lnTo>
                  <a:lnTo>
                    <a:pt x="35361" y="0"/>
                  </a:lnTo>
                  <a:lnTo>
                    <a:pt x="21145" y="4310"/>
                  </a:lnTo>
                  <a:lnTo>
                    <a:pt x="8929" y="12906"/>
                  </a:lnTo>
                  <a:lnTo>
                    <a:pt x="0" y="25074"/>
                  </a:lnTo>
                  <a:lnTo>
                    <a:pt x="46910" y="42767"/>
                  </a:lnTo>
                  <a:lnTo>
                    <a:pt x="91820" y="63746"/>
                  </a:lnTo>
                  <a:lnTo>
                    <a:pt x="135016" y="87868"/>
                  </a:lnTo>
                  <a:lnTo>
                    <a:pt x="176783" y="114990"/>
                  </a:lnTo>
                  <a:lnTo>
                    <a:pt x="187952" y="119348"/>
                  </a:lnTo>
                  <a:lnTo>
                    <a:pt x="199834" y="118991"/>
                  </a:lnTo>
                  <a:lnTo>
                    <a:pt x="210859" y="114347"/>
                  </a:lnTo>
                  <a:lnTo>
                    <a:pt x="219455" y="105846"/>
                  </a:lnTo>
                  <a:lnTo>
                    <a:pt x="225551" y="96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510646" y="924371"/>
              <a:ext cx="226060" cy="119380"/>
            </a:xfrm>
            <a:custGeom>
              <a:avLst/>
              <a:gdLst/>
              <a:ahLst/>
              <a:cxnLst/>
              <a:rect l="l" t="t" r="r" b="b"/>
              <a:pathLst>
                <a:path w="226060" h="119380">
                  <a:moveTo>
                    <a:pt x="0" y="25074"/>
                  </a:moveTo>
                  <a:lnTo>
                    <a:pt x="46910" y="42767"/>
                  </a:lnTo>
                  <a:lnTo>
                    <a:pt x="91820" y="63746"/>
                  </a:lnTo>
                  <a:lnTo>
                    <a:pt x="135016" y="87868"/>
                  </a:lnTo>
                  <a:lnTo>
                    <a:pt x="176783" y="114990"/>
                  </a:lnTo>
                  <a:lnTo>
                    <a:pt x="187952" y="119348"/>
                  </a:lnTo>
                  <a:lnTo>
                    <a:pt x="199834" y="118991"/>
                  </a:lnTo>
                  <a:lnTo>
                    <a:pt x="210859" y="114347"/>
                  </a:lnTo>
                  <a:lnTo>
                    <a:pt x="219455" y="105846"/>
                  </a:lnTo>
                  <a:lnTo>
                    <a:pt x="222503" y="101274"/>
                  </a:lnTo>
                  <a:lnTo>
                    <a:pt x="225551" y="96702"/>
                  </a:lnTo>
                  <a:lnTo>
                    <a:pt x="225551" y="90606"/>
                  </a:lnTo>
                  <a:lnTo>
                    <a:pt x="186166" y="60912"/>
                  </a:lnTo>
                  <a:lnTo>
                    <a:pt x="143636" y="35933"/>
                  </a:lnTo>
                  <a:lnTo>
                    <a:pt x="98250" y="15811"/>
                  </a:lnTo>
                  <a:lnTo>
                    <a:pt x="50291" y="690"/>
                  </a:lnTo>
                  <a:lnTo>
                    <a:pt x="35361" y="0"/>
                  </a:lnTo>
                  <a:lnTo>
                    <a:pt x="21145" y="4310"/>
                  </a:lnTo>
                  <a:lnTo>
                    <a:pt x="8929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548746" y="996689"/>
              <a:ext cx="115823" cy="153923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538078" y="990593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40">
                  <a:moveTo>
                    <a:pt x="10667" y="97535"/>
                  </a:moveTo>
                  <a:lnTo>
                    <a:pt x="126491" y="161543"/>
                  </a:lnTo>
                  <a:lnTo>
                    <a:pt x="126491" y="167639"/>
                  </a:lnTo>
                  <a:lnTo>
                    <a:pt x="126491" y="70103"/>
                  </a:lnTo>
                  <a:lnTo>
                    <a:pt x="0" y="0"/>
                  </a:lnTo>
                  <a:lnTo>
                    <a:pt x="10667" y="4571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539602" y="1001261"/>
              <a:ext cx="117475" cy="152400"/>
            </a:xfrm>
            <a:custGeom>
              <a:avLst/>
              <a:gdLst/>
              <a:ahLst/>
              <a:cxnLst/>
              <a:rect l="l" t="t" r="r" b="b"/>
              <a:pathLst>
                <a:path w="117475" h="152400">
                  <a:moveTo>
                    <a:pt x="117347" y="152399"/>
                  </a:moveTo>
                  <a:lnTo>
                    <a:pt x="0" y="88391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589909" y="999737"/>
              <a:ext cx="27416" cy="18287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588370" y="998213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90">
                  <a:moveTo>
                    <a:pt x="18287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19811"/>
                  </a:lnTo>
                  <a:lnTo>
                    <a:pt x="27431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589909" y="1284725"/>
              <a:ext cx="27416" cy="18287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588370" y="1283201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90">
                  <a:moveTo>
                    <a:pt x="18287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5239"/>
                  </a:lnTo>
                  <a:lnTo>
                    <a:pt x="19811" y="19811"/>
                  </a:lnTo>
                  <a:lnTo>
                    <a:pt x="27431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544174" y="841242"/>
              <a:ext cx="30479" cy="18287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544174" y="841241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5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5239"/>
                  </a:lnTo>
                  <a:lnTo>
                    <a:pt x="22859" y="18287"/>
                  </a:lnTo>
                  <a:lnTo>
                    <a:pt x="15239" y="18287"/>
                  </a:lnTo>
                  <a:lnTo>
                    <a:pt x="6095" y="18287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541126" y="850386"/>
              <a:ext cx="35051" cy="105536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541126" y="850385"/>
              <a:ext cx="35560" cy="106045"/>
            </a:xfrm>
            <a:custGeom>
              <a:avLst/>
              <a:gdLst/>
              <a:ahLst/>
              <a:cxnLst/>
              <a:rect l="l" t="t" r="r" b="b"/>
              <a:pathLst>
                <a:path w="35560" h="106044">
                  <a:moveTo>
                    <a:pt x="0" y="97535"/>
                  </a:moveTo>
                  <a:lnTo>
                    <a:pt x="6476" y="102965"/>
                  </a:lnTo>
                  <a:lnTo>
                    <a:pt x="14096" y="105536"/>
                  </a:lnTo>
                  <a:lnTo>
                    <a:pt x="22288" y="105251"/>
                  </a:lnTo>
                  <a:lnTo>
                    <a:pt x="30479" y="102107"/>
                  </a:lnTo>
                  <a:lnTo>
                    <a:pt x="32003" y="100583"/>
                  </a:lnTo>
                  <a:lnTo>
                    <a:pt x="33527" y="99059"/>
                  </a:lnTo>
                  <a:lnTo>
                    <a:pt x="35051" y="97535"/>
                  </a:lnTo>
                  <a:lnTo>
                    <a:pt x="35051" y="0"/>
                  </a:lnTo>
                  <a:lnTo>
                    <a:pt x="29479" y="5691"/>
                  </a:lnTo>
                  <a:lnTo>
                    <a:pt x="22478" y="8953"/>
                  </a:lnTo>
                  <a:lnTo>
                    <a:pt x="0" y="0"/>
                  </a:lnTo>
                  <a:lnTo>
                    <a:pt x="0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506582" y="841241"/>
              <a:ext cx="236220" cy="513715"/>
            </a:xfrm>
            <a:custGeom>
              <a:avLst/>
              <a:gdLst/>
              <a:ahLst/>
              <a:cxnLst/>
              <a:rect l="l" t="t" r="r" b="b"/>
              <a:pathLst>
                <a:path w="236220" h="513715">
                  <a:moveTo>
                    <a:pt x="22351" y="432815"/>
                  </a:moveTo>
                  <a:lnTo>
                    <a:pt x="25209" y="440269"/>
                  </a:lnTo>
                  <a:lnTo>
                    <a:pt x="29209" y="446722"/>
                  </a:lnTo>
                  <a:lnTo>
                    <a:pt x="34353" y="452318"/>
                  </a:lnTo>
                  <a:lnTo>
                    <a:pt x="40639" y="457199"/>
                  </a:lnTo>
                  <a:lnTo>
                    <a:pt x="64881" y="470011"/>
                  </a:lnTo>
                  <a:lnTo>
                    <a:pt x="89407" y="483107"/>
                  </a:lnTo>
                  <a:lnTo>
                    <a:pt x="113934" y="496204"/>
                  </a:lnTo>
                  <a:lnTo>
                    <a:pt x="138175" y="509015"/>
                  </a:lnTo>
                  <a:lnTo>
                    <a:pt x="160607" y="513707"/>
                  </a:lnTo>
                  <a:lnTo>
                    <a:pt x="182752" y="509968"/>
                  </a:lnTo>
                  <a:lnTo>
                    <a:pt x="215899" y="480059"/>
                  </a:lnTo>
                  <a:lnTo>
                    <a:pt x="224020" y="429648"/>
                  </a:lnTo>
                  <a:lnTo>
                    <a:pt x="230067" y="379024"/>
                  </a:lnTo>
                  <a:lnTo>
                    <a:pt x="233997" y="328231"/>
                  </a:lnTo>
                  <a:lnTo>
                    <a:pt x="235768" y="277311"/>
                  </a:lnTo>
                  <a:lnTo>
                    <a:pt x="235338" y="226306"/>
                  </a:lnTo>
                  <a:lnTo>
                    <a:pt x="232663" y="175259"/>
                  </a:lnTo>
                  <a:lnTo>
                    <a:pt x="196969" y="147327"/>
                  </a:lnTo>
                  <a:lnTo>
                    <a:pt x="158559" y="123253"/>
                  </a:lnTo>
                  <a:lnTo>
                    <a:pt x="117578" y="103465"/>
                  </a:lnTo>
                  <a:lnTo>
                    <a:pt x="74167" y="88391"/>
                  </a:lnTo>
                  <a:lnTo>
                    <a:pt x="75025" y="71246"/>
                  </a:lnTo>
                  <a:lnTo>
                    <a:pt x="75310" y="54101"/>
                  </a:lnTo>
                  <a:lnTo>
                    <a:pt x="75025" y="36956"/>
                  </a:lnTo>
                  <a:lnTo>
                    <a:pt x="74167" y="19811"/>
                  </a:lnTo>
                  <a:lnTo>
                    <a:pt x="71429" y="11358"/>
                  </a:lnTo>
                  <a:lnTo>
                    <a:pt x="65976" y="4762"/>
                  </a:lnTo>
                  <a:lnTo>
                    <a:pt x="58523" y="738"/>
                  </a:lnTo>
                  <a:lnTo>
                    <a:pt x="49783" y="0"/>
                  </a:lnTo>
                  <a:lnTo>
                    <a:pt x="43259" y="1976"/>
                  </a:lnTo>
                  <a:lnTo>
                    <a:pt x="28638" y="51244"/>
                  </a:lnTo>
                  <a:lnTo>
                    <a:pt x="28447" y="86867"/>
                  </a:lnTo>
                  <a:lnTo>
                    <a:pt x="20780" y="89987"/>
                  </a:lnTo>
                  <a:lnTo>
                    <a:pt x="761" y="162411"/>
                  </a:lnTo>
                  <a:lnTo>
                    <a:pt x="0" y="216746"/>
                  </a:lnTo>
                  <a:lnTo>
                    <a:pt x="1777" y="271081"/>
                  </a:lnTo>
                  <a:lnTo>
                    <a:pt x="6095" y="325289"/>
                  </a:lnTo>
                  <a:lnTo>
                    <a:pt x="12953" y="379243"/>
                  </a:lnTo>
                  <a:lnTo>
                    <a:pt x="22351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551809" y="1129277"/>
              <a:ext cx="24368" cy="28955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547756" y="1126763"/>
              <a:ext cx="63474" cy="51282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582808" y="1146575"/>
              <a:ext cx="63474" cy="51282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620374" y="1167377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4">
                  <a:moveTo>
                    <a:pt x="24383" y="9143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3047" y="21335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551809" y="1168901"/>
              <a:ext cx="24368" cy="28955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547756" y="1166387"/>
              <a:ext cx="63474" cy="51282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582808" y="1186199"/>
              <a:ext cx="63474" cy="49758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620374" y="1207001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4">
                  <a:moveTo>
                    <a:pt x="24383" y="9143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3047" y="21335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4383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551809" y="1210049"/>
              <a:ext cx="24368" cy="27431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547756" y="1207535"/>
              <a:ext cx="63474" cy="49758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582808" y="1225823"/>
              <a:ext cx="63474" cy="51282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20374" y="1246625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5">
                  <a:moveTo>
                    <a:pt x="24383" y="10667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3047" y="22859"/>
                  </a:lnTo>
                  <a:lnTo>
                    <a:pt x="7619" y="30479"/>
                  </a:lnTo>
                  <a:lnTo>
                    <a:pt x="15239" y="33527"/>
                  </a:lnTo>
                  <a:lnTo>
                    <a:pt x="21335" y="30479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034900" y="1571256"/>
              <a:ext cx="350520" cy="632460"/>
            </a:xfrm>
            <a:custGeom>
              <a:avLst/>
              <a:gdLst/>
              <a:ahLst/>
              <a:cxnLst/>
              <a:rect l="l" t="t" r="r" b="b"/>
              <a:pathLst>
                <a:path w="350520" h="632460">
                  <a:moveTo>
                    <a:pt x="350520" y="632460"/>
                  </a:moveTo>
                  <a:lnTo>
                    <a:pt x="322516" y="531418"/>
                  </a:lnTo>
                  <a:lnTo>
                    <a:pt x="322516" y="602335"/>
                  </a:lnTo>
                  <a:lnTo>
                    <a:pt x="317906" y="598335"/>
                  </a:lnTo>
                  <a:lnTo>
                    <a:pt x="317906" y="614172"/>
                  </a:lnTo>
                  <a:lnTo>
                    <a:pt x="32600" y="614172"/>
                  </a:lnTo>
                  <a:lnTo>
                    <a:pt x="175260" y="490753"/>
                  </a:lnTo>
                  <a:lnTo>
                    <a:pt x="317906" y="614172"/>
                  </a:lnTo>
                  <a:lnTo>
                    <a:pt x="317906" y="598335"/>
                  </a:lnTo>
                  <a:lnTo>
                    <a:pt x="184785" y="482511"/>
                  </a:lnTo>
                  <a:lnTo>
                    <a:pt x="269087" y="409575"/>
                  </a:lnTo>
                  <a:lnTo>
                    <a:pt x="322516" y="602335"/>
                  </a:lnTo>
                  <a:lnTo>
                    <a:pt x="322516" y="531418"/>
                  </a:lnTo>
                  <a:lnTo>
                    <a:pt x="284949" y="395859"/>
                  </a:lnTo>
                  <a:lnTo>
                    <a:pt x="288036" y="393179"/>
                  </a:lnTo>
                  <a:lnTo>
                    <a:pt x="282308" y="386308"/>
                  </a:lnTo>
                  <a:lnTo>
                    <a:pt x="265569" y="325907"/>
                  </a:lnTo>
                  <a:lnTo>
                    <a:pt x="265569" y="396887"/>
                  </a:lnTo>
                  <a:lnTo>
                    <a:pt x="175717" y="474611"/>
                  </a:lnTo>
                  <a:lnTo>
                    <a:pt x="166154" y="466293"/>
                  </a:lnTo>
                  <a:lnTo>
                    <a:pt x="166154" y="482892"/>
                  </a:lnTo>
                  <a:lnTo>
                    <a:pt x="29870" y="600798"/>
                  </a:lnTo>
                  <a:lnTo>
                    <a:pt x="82194" y="410248"/>
                  </a:lnTo>
                  <a:lnTo>
                    <a:pt x="166154" y="482892"/>
                  </a:lnTo>
                  <a:lnTo>
                    <a:pt x="166154" y="466293"/>
                  </a:lnTo>
                  <a:lnTo>
                    <a:pt x="85966" y="396519"/>
                  </a:lnTo>
                  <a:lnTo>
                    <a:pt x="121920" y="265620"/>
                  </a:lnTo>
                  <a:lnTo>
                    <a:pt x="121920" y="275831"/>
                  </a:lnTo>
                  <a:lnTo>
                    <a:pt x="230124" y="275831"/>
                  </a:lnTo>
                  <a:lnTo>
                    <a:pt x="230124" y="269011"/>
                  </a:lnTo>
                  <a:lnTo>
                    <a:pt x="265569" y="396887"/>
                  </a:lnTo>
                  <a:lnTo>
                    <a:pt x="265569" y="325907"/>
                  </a:lnTo>
                  <a:lnTo>
                    <a:pt x="228638" y="192633"/>
                  </a:lnTo>
                  <a:lnTo>
                    <a:pt x="228638" y="263639"/>
                  </a:lnTo>
                  <a:lnTo>
                    <a:pt x="122453" y="263639"/>
                  </a:lnTo>
                  <a:lnTo>
                    <a:pt x="166116" y="104686"/>
                  </a:lnTo>
                  <a:lnTo>
                    <a:pt x="175298" y="71234"/>
                  </a:lnTo>
                  <a:lnTo>
                    <a:pt x="184404" y="104063"/>
                  </a:lnTo>
                  <a:lnTo>
                    <a:pt x="228638" y="263639"/>
                  </a:lnTo>
                  <a:lnTo>
                    <a:pt x="228638" y="192633"/>
                  </a:lnTo>
                  <a:lnTo>
                    <a:pt x="175260" y="0"/>
                  </a:lnTo>
                  <a:lnTo>
                    <a:pt x="67767" y="387896"/>
                  </a:lnTo>
                  <a:lnTo>
                    <a:pt x="62484" y="393179"/>
                  </a:lnTo>
                  <a:lnTo>
                    <a:pt x="65557" y="395859"/>
                  </a:lnTo>
                  <a:lnTo>
                    <a:pt x="0" y="632460"/>
                  </a:lnTo>
                  <a:lnTo>
                    <a:pt x="13716" y="632460"/>
                  </a:lnTo>
                  <a:lnTo>
                    <a:pt x="338328" y="632460"/>
                  </a:lnTo>
                  <a:lnTo>
                    <a:pt x="350520" y="632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097386" y="1836419"/>
              <a:ext cx="225551" cy="128015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658984" y="1537728"/>
              <a:ext cx="2776855" cy="1889760"/>
            </a:xfrm>
            <a:custGeom>
              <a:avLst/>
              <a:gdLst/>
              <a:ahLst/>
              <a:cxnLst/>
              <a:rect l="l" t="t" r="r" b="b"/>
              <a:pathLst>
                <a:path w="2776854" h="1889760">
                  <a:moveTo>
                    <a:pt x="348996" y="1889760"/>
                  </a:moveTo>
                  <a:lnTo>
                    <a:pt x="320624" y="1786496"/>
                  </a:lnTo>
                  <a:lnTo>
                    <a:pt x="320624" y="1858086"/>
                  </a:lnTo>
                  <a:lnTo>
                    <a:pt x="316471" y="1854504"/>
                  </a:lnTo>
                  <a:lnTo>
                    <a:pt x="316471" y="1871472"/>
                  </a:lnTo>
                  <a:lnTo>
                    <a:pt x="32600" y="1871472"/>
                  </a:lnTo>
                  <a:lnTo>
                    <a:pt x="174929" y="1748332"/>
                  </a:lnTo>
                  <a:lnTo>
                    <a:pt x="316471" y="1871472"/>
                  </a:lnTo>
                  <a:lnTo>
                    <a:pt x="316471" y="1854504"/>
                  </a:lnTo>
                  <a:lnTo>
                    <a:pt x="184353" y="1740192"/>
                  </a:lnTo>
                  <a:lnTo>
                    <a:pt x="268300" y="1667548"/>
                  </a:lnTo>
                  <a:lnTo>
                    <a:pt x="320624" y="1858086"/>
                  </a:lnTo>
                  <a:lnTo>
                    <a:pt x="320624" y="1786496"/>
                  </a:lnTo>
                  <a:lnTo>
                    <a:pt x="284175" y="1653819"/>
                  </a:lnTo>
                  <a:lnTo>
                    <a:pt x="288036" y="1650479"/>
                  </a:lnTo>
                  <a:lnTo>
                    <a:pt x="281457" y="1643913"/>
                  </a:lnTo>
                  <a:lnTo>
                    <a:pt x="264541" y="1582331"/>
                  </a:lnTo>
                  <a:lnTo>
                    <a:pt x="264541" y="1653832"/>
                  </a:lnTo>
                  <a:lnTo>
                    <a:pt x="174790" y="1731911"/>
                  </a:lnTo>
                  <a:lnTo>
                    <a:pt x="165430" y="1723821"/>
                  </a:lnTo>
                  <a:lnTo>
                    <a:pt x="165430" y="1740052"/>
                  </a:lnTo>
                  <a:lnTo>
                    <a:pt x="27990" y="1859635"/>
                  </a:lnTo>
                  <a:lnTo>
                    <a:pt x="81407" y="1666951"/>
                  </a:lnTo>
                  <a:lnTo>
                    <a:pt x="165430" y="1740052"/>
                  </a:lnTo>
                  <a:lnTo>
                    <a:pt x="165430" y="1723821"/>
                  </a:lnTo>
                  <a:lnTo>
                    <a:pt x="84937" y="1654187"/>
                  </a:lnTo>
                  <a:lnTo>
                    <a:pt x="166116" y="1361363"/>
                  </a:lnTo>
                  <a:lnTo>
                    <a:pt x="175209" y="1328534"/>
                  </a:lnTo>
                  <a:lnTo>
                    <a:pt x="184404" y="1361986"/>
                  </a:lnTo>
                  <a:lnTo>
                    <a:pt x="228041" y="1520939"/>
                  </a:lnTo>
                  <a:lnTo>
                    <a:pt x="121920" y="1520939"/>
                  </a:lnTo>
                  <a:lnTo>
                    <a:pt x="121920" y="1534655"/>
                  </a:lnTo>
                  <a:lnTo>
                    <a:pt x="230124" y="1534655"/>
                  </a:lnTo>
                  <a:lnTo>
                    <a:pt x="230124" y="1528495"/>
                  </a:lnTo>
                  <a:lnTo>
                    <a:pt x="264541" y="1653832"/>
                  </a:lnTo>
                  <a:lnTo>
                    <a:pt x="264541" y="1582331"/>
                  </a:lnTo>
                  <a:lnTo>
                    <a:pt x="175260" y="1257300"/>
                  </a:lnTo>
                  <a:lnTo>
                    <a:pt x="68199" y="1643608"/>
                  </a:lnTo>
                  <a:lnTo>
                    <a:pt x="62484" y="1650479"/>
                  </a:lnTo>
                  <a:lnTo>
                    <a:pt x="65557" y="1653171"/>
                  </a:lnTo>
                  <a:lnTo>
                    <a:pt x="0" y="1889760"/>
                  </a:lnTo>
                  <a:lnTo>
                    <a:pt x="12192" y="1889760"/>
                  </a:lnTo>
                  <a:lnTo>
                    <a:pt x="336804" y="1889760"/>
                  </a:lnTo>
                  <a:lnTo>
                    <a:pt x="348996" y="1889760"/>
                  </a:lnTo>
                  <a:close/>
                </a:path>
                <a:path w="2776854" h="1889760">
                  <a:moveTo>
                    <a:pt x="2776728" y="96012"/>
                  </a:moveTo>
                  <a:lnTo>
                    <a:pt x="2775204" y="86868"/>
                  </a:lnTo>
                  <a:lnTo>
                    <a:pt x="2775204" y="85344"/>
                  </a:lnTo>
                  <a:lnTo>
                    <a:pt x="2772156" y="76200"/>
                  </a:lnTo>
                  <a:lnTo>
                    <a:pt x="2770632" y="74676"/>
                  </a:lnTo>
                  <a:lnTo>
                    <a:pt x="2766060" y="65532"/>
                  </a:lnTo>
                  <a:lnTo>
                    <a:pt x="2764536" y="65532"/>
                  </a:lnTo>
                  <a:lnTo>
                    <a:pt x="2764536" y="64008"/>
                  </a:lnTo>
                  <a:lnTo>
                    <a:pt x="2758186" y="57658"/>
                  </a:lnTo>
                  <a:lnTo>
                    <a:pt x="2758186" y="97536"/>
                  </a:lnTo>
                  <a:lnTo>
                    <a:pt x="2756916" y="105156"/>
                  </a:lnTo>
                  <a:lnTo>
                    <a:pt x="2756916" y="103632"/>
                  </a:lnTo>
                  <a:lnTo>
                    <a:pt x="2753868" y="111252"/>
                  </a:lnTo>
                  <a:lnTo>
                    <a:pt x="2755392" y="109728"/>
                  </a:lnTo>
                  <a:lnTo>
                    <a:pt x="2749296" y="118872"/>
                  </a:lnTo>
                  <a:lnTo>
                    <a:pt x="2700528" y="150876"/>
                  </a:lnTo>
                  <a:lnTo>
                    <a:pt x="2651760" y="166116"/>
                  </a:lnTo>
                  <a:lnTo>
                    <a:pt x="2613660" y="172212"/>
                  </a:lnTo>
                  <a:lnTo>
                    <a:pt x="2574036" y="175145"/>
                  </a:lnTo>
                  <a:lnTo>
                    <a:pt x="2528316" y="175145"/>
                  </a:lnTo>
                  <a:lnTo>
                    <a:pt x="2488692" y="172212"/>
                  </a:lnTo>
                  <a:lnTo>
                    <a:pt x="2450592" y="166116"/>
                  </a:lnTo>
                  <a:lnTo>
                    <a:pt x="2401824" y="150876"/>
                  </a:lnTo>
                  <a:lnTo>
                    <a:pt x="2366772" y="131064"/>
                  </a:lnTo>
                  <a:lnTo>
                    <a:pt x="2353056" y="117348"/>
                  </a:lnTo>
                  <a:lnTo>
                    <a:pt x="2353056" y="118872"/>
                  </a:lnTo>
                  <a:lnTo>
                    <a:pt x="2348484" y="109728"/>
                  </a:lnTo>
                  <a:lnTo>
                    <a:pt x="2348484" y="111252"/>
                  </a:lnTo>
                  <a:lnTo>
                    <a:pt x="2345436" y="103632"/>
                  </a:lnTo>
                  <a:lnTo>
                    <a:pt x="2345436" y="91440"/>
                  </a:lnTo>
                  <a:lnTo>
                    <a:pt x="2348484" y="82296"/>
                  </a:lnTo>
                  <a:lnTo>
                    <a:pt x="2348484" y="83820"/>
                  </a:lnTo>
                  <a:lnTo>
                    <a:pt x="2353056" y="76200"/>
                  </a:lnTo>
                  <a:lnTo>
                    <a:pt x="2353056" y="77724"/>
                  </a:lnTo>
                  <a:lnTo>
                    <a:pt x="2359152" y="68580"/>
                  </a:lnTo>
                  <a:lnTo>
                    <a:pt x="2377440" y="56388"/>
                  </a:lnTo>
                  <a:lnTo>
                    <a:pt x="2389632" y="48768"/>
                  </a:lnTo>
                  <a:lnTo>
                    <a:pt x="2403348" y="44196"/>
                  </a:lnTo>
                  <a:lnTo>
                    <a:pt x="2417064" y="38100"/>
                  </a:lnTo>
                  <a:lnTo>
                    <a:pt x="2468880" y="25908"/>
                  </a:lnTo>
                  <a:lnTo>
                    <a:pt x="2508504" y="19812"/>
                  </a:lnTo>
                  <a:lnTo>
                    <a:pt x="2574036" y="18288"/>
                  </a:lnTo>
                  <a:lnTo>
                    <a:pt x="2593848" y="19812"/>
                  </a:lnTo>
                  <a:lnTo>
                    <a:pt x="2615184" y="22860"/>
                  </a:lnTo>
                  <a:lnTo>
                    <a:pt x="2633472" y="25908"/>
                  </a:lnTo>
                  <a:lnTo>
                    <a:pt x="2653284" y="28956"/>
                  </a:lnTo>
                  <a:lnTo>
                    <a:pt x="2700528" y="44196"/>
                  </a:lnTo>
                  <a:lnTo>
                    <a:pt x="2735580" y="62484"/>
                  </a:lnTo>
                  <a:lnTo>
                    <a:pt x="2750820" y="77724"/>
                  </a:lnTo>
                  <a:lnTo>
                    <a:pt x="2749296" y="76200"/>
                  </a:lnTo>
                  <a:lnTo>
                    <a:pt x="2750820" y="78105"/>
                  </a:lnTo>
                  <a:lnTo>
                    <a:pt x="2755392" y="83820"/>
                  </a:lnTo>
                  <a:lnTo>
                    <a:pt x="2753868" y="82296"/>
                  </a:lnTo>
                  <a:lnTo>
                    <a:pt x="2755392" y="86868"/>
                  </a:lnTo>
                  <a:lnTo>
                    <a:pt x="2756916" y="91440"/>
                  </a:lnTo>
                  <a:lnTo>
                    <a:pt x="2756916" y="89916"/>
                  </a:lnTo>
                  <a:lnTo>
                    <a:pt x="2758186" y="97536"/>
                  </a:lnTo>
                  <a:lnTo>
                    <a:pt x="2758186" y="57658"/>
                  </a:lnTo>
                  <a:lnTo>
                    <a:pt x="2756916" y="56388"/>
                  </a:lnTo>
                  <a:lnTo>
                    <a:pt x="2721864" y="32004"/>
                  </a:lnTo>
                  <a:lnTo>
                    <a:pt x="2674620" y="15240"/>
                  </a:lnTo>
                  <a:lnTo>
                    <a:pt x="2636520" y="6096"/>
                  </a:lnTo>
                  <a:lnTo>
                    <a:pt x="2574036" y="0"/>
                  </a:lnTo>
                  <a:lnTo>
                    <a:pt x="2528316" y="0"/>
                  </a:lnTo>
                  <a:lnTo>
                    <a:pt x="2485644" y="3048"/>
                  </a:lnTo>
                  <a:lnTo>
                    <a:pt x="2446020" y="10668"/>
                  </a:lnTo>
                  <a:lnTo>
                    <a:pt x="2394204" y="25908"/>
                  </a:lnTo>
                  <a:lnTo>
                    <a:pt x="2356104" y="47244"/>
                  </a:lnTo>
                  <a:lnTo>
                    <a:pt x="2337816" y="64008"/>
                  </a:lnTo>
                  <a:lnTo>
                    <a:pt x="2337816" y="65532"/>
                  </a:lnTo>
                  <a:lnTo>
                    <a:pt x="2331720" y="74676"/>
                  </a:lnTo>
                  <a:lnTo>
                    <a:pt x="2331720" y="76200"/>
                  </a:lnTo>
                  <a:lnTo>
                    <a:pt x="2330196" y="76200"/>
                  </a:lnTo>
                  <a:lnTo>
                    <a:pt x="2327148" y="85344"/>
                  </a:lnTo>
                  <a:lnTo>
                    <a:pt x="2327148" y="86868"/>
                  </a:lnTo>
                  <a:lnTo>
                    <a:pt x="2325624" y="96012"/>
                  </a:lnTo>
                  <a:lnTo>
                    <a:pt x="2325624" y="99060"/>
                  </a:lnTo>
                  <a:lnTo>
                    <a:pt x="2327148" y="108204"/>
                  </a:lnTo>
                  <a:lnTo>
                    <a:pt x="2327148" y="109728"/>
                  </a:lnTo>
                  <a:lnTo>
                    <a:pt x="2330196" y="118872"/>
                  </a:lnTo>
                  <a:lnTo>
                    <a:pt x="2331720" y="118872"/>
                  </a:lnTo>
                  <a:lnTo>
                    <a:pt x="2331720" y="120396"/>
                  </a:lnTo>
                  <a:lnTo>
                    <a:pt x="2337816" y="128016"/>
                  </a:lnTo>
                  <a:lnTo>
                    <a:pt x="2337816" y="129540"/>
                  </a:lnTo>
                  <a:lnTo>
                    <a:pt x="2345436" y="137160"/>
                  </a:lnTo>
                  <a:lnTo>
                    <a:pt x="2356104" y="147828"/>
                  </a:lnTo>
                  <a:lnTo>
                    <a:pt x="2395728" y="169164"/>
                  </a:lnTo>
                  <a:lnTo>
                    <a:pt x="2446020" y="184404"/>
                  </a:lnTo>
                  <a:lnTo>
                    <a:pt x="2485644" y="190500"/>
                  </a:lnTo>
                  <a:lnTo>
                    <a:pt x="2528316" y="194970"/>
                  </a:lnTo>
                  <a:lnTo>
                    <a:pt x="2574036" y="195072"/>
                  </a:lnTo>
                  <a:lnTo>
                    <a:pt x="2595372" y="193548"/>
                  </a:lnTo>
                  <a:lnTo>
                    <a:pt x="2656332" y="184404"/>
                  </a:lnTo>
                  <a:lnTo>
                    <a:pt x="2708148" y="167640"/>
                  </a:lnTo>
                  <a:lnTo>
                    <a:pt x="2747772" y="146304"/>
                  </a:lnTo>
                  <a:lnTo>
                    <a:pt x="2750820" y="143764"/>
                  </a:lnTo>
                  <a:lnTo>
                    <a:pt x="2755392" y="139954"/>
                  </a:lnTo>
                  <a:lnTo>
                    <a:pt x="2756916" y="138684"/>
                  </a:lnTo>
                  <a:lnTo>
                    <a:pt x="2758440" y="136855"/>
                  </a:lnTo>
                  <a:lnTo>
                    <a:pt x="2764536" y="129540"/>
                  </a:lnTo>
                  <a:lnTo>
                    <a:pt x="2766060" y="129540"/>
                  </a:lnTo>
                  <a:lnTo>
                    <a:pt x="2766060" y="128016"/>
                  </a:lnTo>
                  <a:lnTo>
                    <a:pt x="2770632" y="120396"/>
                  </a:lnTo>
                  <a:lnTo>
                    <a:pt x="2770632" y="118872"/>
                  </a:lnTo>
                  <a:lnTo>
                    <a:pt x="2772156" y="118872"/>
                  </a:lnTo>
                  <a:lnTo>
                    <a:pt x="2775204" y="109728"/>
                  </a:lnTo>
                  <a:lnTo>
                    <a:pt x="2775204" y="108204"/>
                  </a:lnTo>
                  <a:lnTo>
                    <a:pt x="2776728" y="99060"/>
                  </a:lnTo>
                  <a:lnTo>
                    <a:pt x="2776728" y="96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721470" y="3060191"/>
              <a:ext cx="224027" cy="128015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608694" y="2761488"/>
              <a:ext cx="451484" cy="195580"/>
            </a:xfrm>
            <a:custGeom>
              <a:avLst/>
              <a:gdLst/>
              <a:ahLst/>
              <a:cxnLst/>
              <a:rect l="l" t="t" r="r" b="b"/>
              <a:pathLst>
                <a:path w="451485" h="195580">
                  <a:moveTo>
                    <a:pt x="1524" y="108204"/>
                  </a:moveTo>
                  <a:lnTo>
                    <a:pt x="1524" y="86868"/>
                  </a:lnTo>
                  <a:lnTo>
                    <a:pt x="0" y="96012"/>
                  </a:lnTo>
                  <a:lnTo>
                    <a:pt x="0" y="99060"/>
                  </a:lnTo>
                  <a:lnTo>
                    <a:pt x="1524" y="108204"/>
                  </a:lnTo>
                  <a:close/>
                </a:path>
                <a:path w="451485" h="195580">
                  <a:moveTo>
                    <a:pt x="4572" y="118872"/>
                  </a:moveTo>
                  <a:lnTo>
                    <a:pt x="4572" y="76200"/>
                  </a:lnTo>
                  <a:lnTo>
                    <a:pt x="1524" y="85344"/>
                  </a:lnTo>
                  <a:lnTo>
                    <a:pt x="1524" y="109728"/>
                  </a:lnTo>
                  <a:lnTo>
                    <a:pt x="4572" y="118872"/>
                  </a:lnTo>
                  <a:close/>
                </a:path>
                <a:path w="451485" h="195580">
                  <a:moveTo>
                    <a:pt x="445008" y="120396"/>
                  </a:moveTo>
                  <a:lnTo>
                    <a:pt x="445008" y="74676"/>
                  </a:lnTo>
                  <a:lnTo>
                    <a:pt x="438912" y="65532"/>
                  </a:lnTo>
                  <a:lnTo>
                    <a:pt x="420624" y="47244"/>
                  </a:lnTo>
                  <a:lnTo>
                    <a:pt x="396240" y="32004"/>
                  </a:lnTo>
                  <a:lnTo>
                    <a:pt x="365760" y="19812"/>
                  </a:lnTo>
                  <a:lnTo>
                    <a:pt x="347472" y="15240"/>
                  </a:lnTo>
                  <a:lnTo>
                    <a:pt x="330708" y="10668"/>
                  </a:lnTo>
                  <a:lnTo>
                    <a:pt x="291084" y="3048"/>
                  </a:lnTo>
                  <a:lnTo>
                    <a:pt x="248412" y="101"/>
                  </a:lnTo>
                  <a:lnTo>
                    <a:pt x="202692" y="0"/>
                  </a:lnTo>
                  <a:lnTo>
                    <a:pt x="160020" y="3048"/>
                  </a:lnTo>
                  <a:lnTo>
                    <a:pt x="102108" y="15240"/>
                  </a:lnTo>
                  <a:lnTo>
                    <a:pt x="41148" y="39624"/>
                  </a:lnTo>
                  <a:lnTo>
                    <a:pt x="12192" y="65532"/>
                  </a:lnTo>
                  <a:lnTo>
                    <a:pt x="10668" y="65532"/>
                  </a:lnTo>
                  <a:lnTo>
                    <a:pt x="6096" y="74676"/>
                  </a:lnTo>
                  <a:lnTo>
                    <a:pt x="4572" y="74676"/>
                  </a:lnTo>
                  <a:lnTo>
                    <a:pt x="4572" y="120396"/>
                  </a:lnTo>
                  <a:lnTo>
                    <a:pt x="6096" y="120396"/>
                  </a:lnTo>
                  <a:lnTo>
                    <a:pt x="10668" y="129540"/>
                  </a:lnTo>
                  <a:lnTo>
                    <a:pt x="12192" y="129540"/>
                  </a:lnTo>
                  <a:lnTo>
                    <a:pt x="18288" y="136855"/>
                  </a:lnTo>
                  <a:lnTo>
                    <a:pt x="18288" y="96012"/>
                  </a:lnTo>
                  <a:lnTo>
                    <a:pt x="18542" y="97536"/>
                  </a:lnTo>
                  <a:lnTo>
                    <a:pt x="19812" y="89916"/>
                  </a:lnTo>
                  <a:lnTo>
                    <a:pt x="19812" y="91440"/>
                  </a:lnTo>
                  <a:lnTo>
                    <a:pt x="21336" y="86868"/>
                  </a:lnTo>
                  <a:lnTo>
                    <a:pt x="21336" y="85344"/>
                  </a:lnTo>
                  <a:lnTo>
                    <a:pt x="22860" y="82296"/>
                  </a:lnTo>
                  <a:lnTo>
                    <a:pt x="22860" y="83058"/>
                  </a:lnTo>
                  <a:lnTo>
                    <a:pt x="25908" y="78486"/>
                  </a:lnTo>
                  <a:lnTo>
                    <a:pt x="25908" y="77724"/>
                  </a:lnTo>
                  <a:lnTo>
                    <a:pt x="41148" y="62484"/>
                  </a:lnTo>
                  <a:lnTo>
                    <a:pt x="76200" y="44196"/>
                  </a:lnTo>
                  <a:lnTo>
                    <a:pt x="124968" y="28956"/>
                  </a:lnTo>
                  <a:lnTo>
                    <a:pt x="182880" y="19812"/>
                  </a:lnTo>
                  <a:lnTo>
                    <a:pt x="204216" y="19812"/>
                  </a:lnTo>
                  <a:lnTo>
                    <a:pt x="225552" y="18288"/>
                  </a:lnTo>
                  <a:lnTo>
                    <a:pt x="246888" y="19812"/>
                  </a:lnTo>
                  <a:lnTo>
                    <a:pt x="268224" y="19812"/>
                  </a:lnTo>
                  <a:lnTo>
                    <a:pt x="307848" y="25908"/>
                  </a:lnTo>
                  <a:lnTo>
                    <a:pt x="359664" y="38100"/>
                  </a:lnTo>
                  <a:lnTo>
                    <a:pt x="399288" y="56388"/>
                  </a:lnTo>
                  <a:lnTo>
                    <a:pt x="423672" y="77724"/>
                  </a:lnTo>
                  <a:lnTo>
                    <a:pt x="423672" y="76200"/>
                  </a:lnTo>
                  <a:lnTo>
                    <a:pt x="428244" y="85344"/>
                  </a:lnTo>
                  <a:lnTo>
                    <a:pt x="428244" y="82296"/>
                  </a:lnTo>
                  <a:lnTo>
                    <a:pt x="431292" y="91440"/>
                  </a:lnTo>
                  <a:lnTo>
                    <a:pt x="431292" y="138684"/>
                  </a:lnTo>
                  <a:lnTo>
                    <a:pt x="438912" y="129540"/>
                  </a:lnTo>
                  <a:lnTo>
                    <a:pt x="445008" y="120396"/>
                  </a:lnTo>
                  <a:close/>
                </a:path>
                <a:path w="451485" h="195580">
                  <a:moveTo>
                    <a:pt x="18542" y="97536"/>
                  </a:moveTo>
                  <a:lnTo>
                    <a:pt x="18288" y="96012"/>
                  </a:lnTo>
                  <a:lnTo>
                    <a:pt x="18288" y="99060"/>
                  </a:lnTo>
                  <a:lnTo>
                    <a:pt x="18542" y="97536"/>
                  </a:lnTo>
                  <a:close/>
                </a:path>
                <a:path w="451485" h="195580">
                  <a:moveTo>
                    <a:pt x="22860" y="111252"/>
                  </a:moveTo>
                  <a:lnTo>
                    <a:pt x="19812" y="103632"/>
                  </a:lnTo>
                  <a:lnTo>
                    <a:pt x="19812" y="105156"/>
                  </a:lnTo>
                  <a:lnTo>
                    <a:pt x="18542" y="97536"/>
                  </a:lnTo>
                  <a:lnTo>
                    <a:pt x="18288" y="99060"/>
                  </a:lnTo>
                  <a:lnTo>
                    <a:pt x="18288" y="136855"/>
                  </a:lnTo>
                  <a:lnTo>
                    <a:pt x="19812" y="138684"/>
                  </a:lnTo>
                  <a:lnTo>
                    <a:pt x="21336" y="139990"/>
                  </a:lnTo>
                  <a:lnTo>
                    <a:pt x="21336" y="109728"/>
                  </a:lnTo>
                  <a:lnTo>
                    <a:pt x="22860" y="111252"/>
                  </a:lnTo>
                  <a:close/>
                </a:path>
                <a:path w="451485" h="195580">
                  <a:moveTo>
                    <a:pt x="22860" y="82296"/>
                  </a:moveTo>
                  <a:lnTo>
                    <a:pt x="21336" y="85344"/>
                  </a:lnTo>
                  <a:lnTo>
                    <a:pt x="22352" y="83820"/>
                  </a:lnTo>
                  <a:lnTo>
                    <a:pt x="22860" y="82296"/>
                  </a:lnTo>
                  <a:close/>
                </a:path>
                <a:path w="451485" h="195580">
                  <a:moveTo>
                    <a:pt x="22352" y="83820"/>
                  </a:moveTo>
                  <a:lnTo>
                    <a:pt x="21336" y="85344"/>
                  </a:lnTo>
                  <a:lnTo>
                    <a:pt x="21336" y="86868"/>
                  </a:lnTo>
                  <a:lnTo>
                    <a:pt x="22352" y="83820"/>
                  </a:lnTo>
                  <a:close/>
                </a:path>
                <a:path w="451485" h="195580">
                  <a:moveTo>
                    <a:pt x="27432" y="118872"/>
                  </a:moveTo>
                  <a:lnTo>
                    <a:pt x="21336" y="109728"/>
                  </a:lnTo>
                  <a:lnTo>
                    <a:pt x="21336" y="139990"/>
                  </a:lnTo>
                  <a:lnTo>
                    <a:pt x="25908" y="143909"/>
                  </a:lnTo>
                  <a:lnTo>
                    <a:pt x="25908" y="117348"/>
                  </a:lnTo>
                  <a:lnTo>
                    <a:pt x="27432" y="118872"/>
                  </a:lnTo>
                  <a:close/>
                </a:path>
                <a:path w="451485" h="195580">
                  <a:moveTo>
                    <a:pt x="22860" y="83058"/>
                  </a:moveTo>
                  <a:lnTo>
                    <a:pt x="22860" y="82296"/>
                  </a:lnTo>
                  <a:lnTo>
                    <a:pt x="22352" y="83820"/>
                  </a:lnTo>
                  <a:lnTo>
                    <a:pt x="22860" y="83058"/>
                  </a:lnTo>
                  <a:close/>
                </a:path>
                <a:path w="451485" h="195580">
                  <a:moveTo>
                    <a:pt x="27432" y="76200"/>
                  </a:moveTo>
                  <a:lnTo>
                    <a:pt x="25908" y="77724"/>
                  </a:lnTo>
                  <a:lnTo>
                    <a:pt x="25908" y="78486"/>
                  </a:lnTo>
                  <a:lnTo>
                    <a:pt x="27432" y="76200"/>
                  </a:lnTo>
                  <a:close/>
                </a:path>
                <a:path w="451485" h="195580">
                  <a:moveTo>
                    <a:pt x="431292" y="138684"/>
                  </a:moveTo>
                  <a:lnTo>
                    <a:pt x="431292" y="103632"/>
                  </a:lnTo>
                  <a:lnTo>
                    <a:pt x="428244" y="111252"/>
                  </a:lnTo>
                  <a:lnTo>
                    <a:pt x="428244" y="109728"/>
                  </a:lnTo>
                  <a:lnTo>
                    <a:pt x="423672" y="118872"/>
                  </a:lnTo>
                  <a:lnTo>
                    <a:pt x="423672" y="117348"/>
                  </a:lnTo>
                  <a:lnTo>
                    <a:pt x="417576" y="124968"/>
                  </a:lnTo>
                  <a:lnTo>
                    <a:pt x="359664" y="156972"/>
                  </a:lnTo>
                  <a:lnTo>
                    <a:pt x="307848" y="169164"/>
                  </a:lnTo>
                  <a:lnTo>
                    <a:pt x="268224" y="173736"/>
                  </a:lnTo>
                  <a:lnTo>
                    <a:pt x="225552" y="176784"/>
                  </a:lnTo>
                  <a:lnTo>
                    <a:pt x="202692" y="175260"/>
                  </a:lnTo>
                  <a:lnTo>
                    <a:pt x="181356" y="173627"/>
                  </a:lnTo>
                  <a:lnTo>
                    <a:pt x="161544" y="172212"/>
                  </a:lnTo>
                  <a:lnTo>
                    <a:pt x="143256" y="169164"/>
                  </a:lnTo>
                  <a:lnTo>
                    <a:pt x="123444" y="166116"/>
                  </a:lnTo>
                  <a:lnTo>
                    <a:pt x="89916" y="156972"/>
                  </a:lnTo>
                  <a:lnTo>
                    <a:pt x="62484" y="144780"/>
                  </a:lnTo>
                  <a:lnTo>
                    <a:pt x="50292" y="138684"/>
                  </a:lnTo>
                  <a:lnTo>
                    <a:pt x="41148" y="131064"/>
                  </a:lnTo>
                  <a:lnTo>
                    <a:pt x="32004" y="124968"/>
                  </a:lnTo>
                  <a:lnTo>
                    <a:pt x="25908" y="117348"/>
                  </a:lnTo>
                  <a:lnTo>
                    <a:pt x="25908" y="143909"/>
                  </a:lnTo>
                  <a:lnTo>
                    <a:pt x="30480" y="147828"/>
                  </a:lnTo>
                  <a:lnTo>
                    <a:pt x="41148" y="155448"/>
                  </a:lnTo>
                  <a:lnTo>
                    <a:pt x="54864" y="161544"/>
                  </a:lnTo>
                  <a:lnTo>
                    <a:pt x="68580" y="169164"/>
                  </a:lnTo>
                  <a:lnTo>
                    <a:pt x="120396" y="184404"/>
                  </a:lnTo>
                  <a:lnTo>
                    <a:pt x="160020" y="190500"/>
                  </a:lnTo>
                  <a:lnTo>
                    <a:pt x="202692" y="195072"/>
                  </a:lnTo>
                  <a:lnTo>
                    <a:pt x="248412" y="195072"/>
                  </a:lnTo>
                  <a:lnTo>
                    <a:pt x="291084" y="190500"/>
                  </a:lnTo>
                  <a:lnTo>
                    <a:pt x="330708" y="184404"/>
                  </a:lnTo>
                  <a:lnTo>
                    <a:pt x="382524" y="169164"/>
                  </a:lnTo>
                  <a:lnTo>
                    <a:pt x="396240" y="161544"/>
                  </a:lnTo>
                  <a:lnTo>
                    <a:pt x="409956" y="155448"/>
                  </a:lnTo>
                  <a:lnTo>
                    <a:pt x="420624" y="146304"/>
                  </a:lnTo>
                  <a:lnTo>
                    <a:pt x="431292" y="138684"/>
                  </a:lnTo>
                  <a:close/>
                </a:path>
                <a:path w="451485" h="195580">
                  <a:moveTo>
                    <a:pt x="449580" y="109728"/>
                  </a:moveTo>
                  <a:lnTo>
                    <a:pt x="449580" y="85344"/>
                  </a:lnTo>
                  <a:lnTo>
                    <a:pt x="445008" y="76200"/>
                  </a:lnTo>
                  <a:lnTo>
                    <a:pt x="445008" y="118872"/>
                  </a:lnTo>
                  <a:lnTo>
                    <a:pt x="449580" y="109728"/>
                  </a:lnTo>
                  <a:close/>
                </a:path>
                <a:path w="451485" h="195580">
                  <a:moveTo>
                    <a:pt x="451104" y="99060"/>
                  </a:moveTo>
                  <a:lnTo>
                    <a:pt x="451104" y="96012"/>
                  </a:lnTo>
                  <a:lnTo>
                    <a:pt x="449580" y="86868"/>
                  </a:lnTo>
                  <a:lnTo>
                    <a:pt x="449580" y="108204"/>
                  </a:lnTo>
                  <a:lnTo>
                    <a:pt x="451104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160899" y="3674364"/>
              <a:ext cx="116916" cy="103632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937366" y="3410711"/>
              <a:ext cx="201167" cy="367283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138534" y="3482340"/>
              <a:ext cx="59040" cy="373379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944986" y="3382636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246887" y="105798"/>
                  </a:move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18884" y="130754"/>
                  </a:lnTo>
                  <a:lnTo>
                    <a:pt x="231052" y="125825"/>
                  </a:lnTo>
                  <a:lnTo>
                    <a:pt x="240791" y="116466"/>
                  </a:lnTo>
                  <a:lnTo>
                    <a:pt x="245363" y="111894"/>
                  </a:lnTo>
                  <a:lnTo>
                    <a:pt x="246887" y="105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944986" y="3382636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0" y="28074"/>
                  </a:move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45363" y="111894"/>
                  </a:lnTo>
                  <a:lnTo>
                    <a:pt x="246887" y="105798"/>
                  </a:ln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986134" y="3462527"/>
              <a:ext cx="128015" cy="170687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975466" y="3454907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4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975466" y="3467100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031870" y="3465576"/>
              <a:ext cx="30464" cy="19811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030330" y="3464051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034902" y="37779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981562" y="3291840"/>
              <a:ext cx="33527" cy="19811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981562" y="3291839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20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9143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978514" y="3300984"/>
              <a:ext cx="38099" cy="116585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978514" y="3300983"/>
              <a:ext cx="38100" cy="116839"/>
            </a:xfrm>
            <a:custGeom>
              <a:avLst/>
              <a:gdLst/>
              <a:ahLst/>
              <a:cxnLst/>
              <a:rect l="l" t="t" r="r" b="b"/>
              <a:pathLst>
                <a:path w="38100" h="116839">
                  <a:moveTo>
                    <a:pt x="0" y="106679"/>
                  </a:moveTo>
                  <a:lnTo>
                    <a:pt x="6715" y="113204"/>
                  </a:lnTo>
                  <a:lnTo>
                    <a:pt x="14858" y="116585"/>
                  </a:lnTo>
                  <a:lnTo>
                    <a:pt x="23574" y="116538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9727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939948" y="3291839"/>
              <a:ext cx="259715" cy="486409"/>
            </a:xfrm>
            <a:custGeom>
              <a:avLst/>
              <a:gdLst/>
              <a:ahLst/>
              <a:cxnLst/>
              <a:rect l="l" t="t" r="r" b="b"/>
              <a:pathLst>
                <a:path w="259714" h="486410">
                  <a:moveTo>
                    <a:pt x="23326" y="477011"/>
                  </a:moveTo>
                  <a:lnTo>
                    <a:pt x="27303" y="484941"/>
                  </a:lnTo>
                  <a:lnTo>
                    <a:pt x="28109" y="486156"/>
                  </a:lnTo>
                </a:path>
                <a:path w="259714" h="486410">
                  <a:moveTo>
                    <a:pt x="245276" y="486156"/>
                  </a:moveTo>
                  <a:lnTo>
                    <a:pt x="251833" y="434353"/>
                  </a:lnTo>
                  <a:lnTo>
                    <a:pt x="256125" y="385994"/>
                  </a:lnTo>
                  <a:lnTo>
                    <a:pt x="258737" y="337501"/>
                  </a:lnTo>
                  <a:lnTo>
                    <a:pt x="259670" y="288955"/>
                  </a:lnTo>
                  <a:lnTo>
                    <a:pt x="258924" y="240436"/>
                  </a:lnTo>
                  <a:lnTo>
                    <a:pt x="256498" y="192023"/>
                  </a:lnTo>
                  <a:lnTo>
                    <a:pt x="217136" y="161186"/>
                  </a:lnTo>
                  <a:lnTo>
                    <a:pt x="174774" y="135064"/>
                  </a:lnTo>
                  <a:lnTo>
                    <a:pt x="129839" y="113799"/>
                  </a:lnTo>
                  <a:lnTo>
                    <a:pt x="82762" y="97535"/>
                  </a:lnTo>
                  <a:lnTo>
                    <a:pt x="82762" y="78104"/>
                  </a:lnTo>
                  <a:lnTo>
                    <a:pt x="82762" y="58673"/>
                  </a:lnTo>
                  <a:lnTo>
                    <a:pt x="82762" y="39242"/>
                  </a:lnTo>
                  <a:lnTo>
                    <a:pt x="82762" y="19811"/>
                  </a:lnTo>
                  <a:lnTo>
                    <a:pt x="78881" y="11358"/>
                  </a:lnTo>
                  <a:lnTo>
                    <a:pt x="72285" y="4762"/>
                  </a:lnTo>
                  <a:lnTo>
                    <a:pt x="63688" y="738"/>
                  </a:lnTo>
                  <a:lnTo>
                    <a:pt x="53806" y="0"/>
                  </a:lnTo>
                  <a:lnTo>
                    <a:pt x="47043" y="1333"/>
                  </a:lnTo>
                  <a:lnTo>
                    <a:pt x="40852" y="4952"/>
                  </a:lnTo>
                  <a:lnTo>
                    <a:pt x="35804" y="10286"/>
                  </a:lnTo>
                  <a:lnTo>
                    <a:pt x="32470" y="16763"/>
                  </a:lnTo>
                  <a:lnTo>
                    <a:pt x="32256" y="36194"/>
                  </a:lnTo>
                  <a:lnTo>
                    <a:pt x="31899" y="55625"/>
                  </a:lnTo>
                  <a:lnTo>
                    <a:pt x="31827" y="75056"/>
                  </a:lnTo>
                  <a:lnTo>
                    <a:pt x="32470" y="94487"/>
                  </a:lnTo>
                  <a:lnTo>
                    <a:pt x="23683" y="97869"/>
                  </a:lnTo>
                  <a:lnTo>
                    <a:pt x="1492" y="169981"/>
                  </a:lnTo>
                  <a:lnTo>
                    <a:pt x="0" y="221331"/>
                  </a:lnTo>
                  <a:lnTo>
                    <a:pt x="559" y="272787"/>
                  </a:lnTo>
                  <a:lnTo>
                    <a:pt x="3172" y="324216"/>
                  </a:lnTo>
                  <a:lnTo>
                    <a:pt x="7837" y="375486"/>
                  </a:lnTo>
                  <a:lnTo>
                    <a:pt x="14555" y="426462"/>
                  </a:lnTo>
                  <a:lnTo>
                    <a:pt x="23326" y="477011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989197" y="3608832"/>
              <a:ext cx="27416" cy="32003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985045" y="3606218"/>
              <a:ext cx="69669" cy="55953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023145" y="3627554"/>
              <a:ext cx="71193" cy="55953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063858" y="3649979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12191"/>
                  </a:moveTo>
                  <a:lnTo>
                    <a:pt x="22859" y="4571"/>
                  </a:lnTo>
                  <a:lnTo>
                    <a:pt x="15239" y="0"/>
                  </a:lnTo>
                  <a:lnTo>
                    <a:pt x="9143" y="4571"/>
                  </a:lnTo>
                  <a:lnTo>
                    <a:pt x="1523" y="7619"/>
                  </a:lnTo>
                  <a:lnTo>
                    <a:pt x="19359" y="34028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989197" y="3653027"/>
              <a:ext cx="27416" cy="30479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985045" y="3651652"/>
              <a:ext cx="69669" cy="54715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023145" y="3671750"/>
              <a:ext cx="71193" cy="55953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063858" y="3694175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8739" y="29432"/>
                  </a:lnTo>
                  <a:lnTo>
                    <a:pt x="13906" y="32765"/>
                  </a:lnTo>
                  <a:lnTo>
                    <a:pt x="19359" y="33813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989197" y="3698748"/>
              <a:ext cx="27416" cy="30479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985045" y="3694610"/>
              <a:ext cx="69669" cy="55953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023145" y="3718708"/>
              <a:ext cx="71193" cy="54715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063858" y="373989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547479" y="2307336"/>
              <a:ext cx="146946" cy="187452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352406" y="2043683"/>
              <a:ext cx="201167" cy="445007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553574" y="2116836"/>
              <a:ext cx="59831" cy="371855"/>
            </a:xfrm>
            <a:prstGeom prst="rect">
              <a:avLst/>
            </a:prstGeom>
            <a:blipFill>
              <a:blip r:embed="rId1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360026" y="2015823"/>
              <a:ext cx="248411" cy="131468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360026" y="2015823"/>
              <a:ext cx="248920" cy="132080"/>
            </a:xfrm>
            <a:custGeom>
              <a:avLst/>
              <a:gdLst/>
              <a:ahLst/>
              <a:cxnLst/>
              <a:rect l="l" t="t" r="r" b="b"/>
              <a:pathLst>
                <a:path w="248920" h="132080">
                  <a:moveTo>
                    <a:pt x="0" y="27860"/>
                  </a:moveTo>
                  <a:lnTo>
                    <a:pt x="51458" y="46982"/>
                  </a:lnTo>
                  <a:lnTo>
                    <a:pt x="100774" y="69961"/>
                  </a:lnTo>
                  <a:lnTo>
                    <a:pt x="148089" y="96654"/>
                  </a:lnTo>
                  <a:lnTo>
                    <a:pt x="193547" y="126920"/>
                  </a:lnTo>
                  <a:lnTo>
                    <a:pt x="206740" y="131468"/>
                  </a:lnTo>
                  <a:lnTo>
                    <a:pt x="242315" y="116252"/>
                  </a:lnTo>
                  <a:lnTo>
                    <a:pt x="246887" y="105584"/>
                  </a:lnTo>
                  <a:lnTo>
                    <a:pt x="248411" y="101012"/>
                  </a:lnTo>
                  <a:lnTo>
                    <a:pt x="205120" y="67294"/>
                  </a:lnTo>
                  <a:lnTo>
                    <a:pt x="158114" y="39290"/>
                  </a:lnTo>
                  <a:lnTo>
                    <a:pt x="108251" y="17002"/>
                  </a:lnTo>
                  <a:lnTo>
                    <a:pt x="56387" y="428"/>
                  </a:lnTo>
                  <a:lnTo>
                    <a:pt x="39433" y="0"/>
                  </a:lnTo>
                  <a:lnTo>
                    <a:pt x="23621" y="5000"/>
                  </a:lnTo>
                  <a:lnTo>
                    <a:pt x="10096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401190" y="2093975"/>
              <a:ext cx="128000" cy="172211"/>
            </a:xfrm>
            <a:prstGeom prst="rect">
              <a:avLst/>
            </a:prstGeom>
            <a:blipFill>
              <a:blip r:embed="rId1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390506" y="2087879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5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392030" y="2100071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4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448434" y="2098547"/>
              <a:ext cx="28940" cy="21335"/>
            </a:xfrm>
            <a:prstGeom prst="rect">
              <a:avLst/>
            </a:prstGeom>
            <a:blipFill>
              <a:blip r:embed="rId1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445370" y="2097023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21335" y="6095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6095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30479" y="24383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21335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448434" y="2412492"/>
              <a:ext cx="28940" cy="21335"/>
            </a:xfrm>
            <a:prstGeom prst="rect">
              <a:avLst/>
            </a:prstGeom>
            <a:blipFill>
              <a:blip r:embed="rId1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445370" y="241096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21335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3047" y="4571"/>
                  </a:lnTo>
                  <a:lnTo>
                    <a:pt x="0" y="7619"/>
                  </a:lnTo>
                  <a:lnTo>
                    <a:pt x="6095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30479" y="24383"/>
                  </a:lnTo>
                  <a:lnTo>
                    <a:pt x="32003" y="21335"/>
                  </a:lnTo>
                  <a:lnTo>
                    <a:pt x="33527" y="18287"/>
                  </a:lnTo>
                  <a:lnTo>
                    <a:pt x="28955" y="10667"/>
                  </a:lnTo>
                  <a:lnTo>
                    <a:pt x="21335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396602" y="1924812"/>
              <a:ext cx="33527" cy="19811"/>
            </a:xfrm>
            <a:prstGeom prst="rect">
              <a:avLst/>
            </a:prstGeom>
            <a:blipFill>
              <a:blip r:embed="rId1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396602" y="1924811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19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9143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393554" y="1933956"/>
              <a:ext cx="39623" cy="116585"/>
            </a:xfrm>
            <a:prstGeom prst="rect">
              <a:avLst/>
            </a:prstGeom>
            <a:blipFill>
              <a:blip r:embed="rId1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393554" y="1933955"/>
              <a:ext cx="40005" cy="116839"/>
            </a:xfrm>
            <a:custGeom>
              <a:avLst/>
              <a:gdLst/>
              <a:ahLst/>
              <a:cxnLst/>
              <a:rect l="l" t="t" r="r" b="b"/>
              <a:pathLst>
                <a:path w="40004" h="116839">
                  <a:moveTo>
                    <a:pt x="0" y="106679"/>
                  </a:moveTo>
                  <a:lnTo>
                    <a:pt x="6953" y="113204"/>
                  </a:lnTo>
                  <a:lnTo>
                    <a:pt x="15620" y="116585"/>
                  </a:lnTo>
                  <a:lnTo>
                    <a:pt x="24860" y="116538"/>
                  </a:lnTo>
                  <a:lnTo>
                    <a:pt x="33527" y="112775"/>
                  </a:lnTo>
                  <a:lnTo>
                    <a:pt x="35051" y="111251"/>
                  </a:lnTo>
                  <a:lnTo>
                    <a:pt x="38099" y="109727"/>
                  </a:lnTo>
                  <a:lnTo>
                    <a:pt x="39623" y="106679"/>
                  </a:lnTo>
                  <a:lnTo>
                    <a:pt x="39623" y="0"/>
                  </a:lnTo>
                  <a:lnTo>
                    <a:pt x="32908" y="6548"/>
                  </a:lnTo>
                  <a:lnTo>
                    <a:pt x="24764" y="10096"/>
                  </a:lnTo>
                  <a:lnTo>
                    <a:pt x="16049" y="10501"/>
                  </a:lnTo>
                  <a:lnTo>
                    <a:pt x="7619" y="7619"/>
                  </a:lnTo>
                  <a:lnTo>
                    <a:pt x="4571" y="6095"/>
                  </a:lnTo>
                  <a:lnTo>
                    <a:pt x="3047" y="3047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355290" y="1924811"/>
              <a:ext cx="259715" cy="567055"/>
            </a:xfrm>
            <a:custGeom>
              <a:avLst/>
              <a:gdLst/>
              <a:ahLst/>
              <a:cxnLst/>
              <a:rect l="l" t="t" r="r" b="b"/>
              <a:pathLst>
                <a:path w="259714" h="567055">
                  <a:moveTo>
                    <a:pt x="24548" y="477011"/>
                  </a:moveTo>
                  <a:lnTo>
                    <a:pt x="27667" y="485584"/>
                  </a:lnTo>
                  <a:lnTo>
                    <a:pt x="32358" y="493013"/>
                  </a:lnTo>
                  <a:lnTo>
                    <a:pt x="38478" y="499300"/>
                  </a:lnTo>
                  <a:lnTo>
                    <a:pt x="45884" y="504443"/>
                  </a:lnTo>
                  <a:lnTo>
                    <a:pt x="72197" y="518421"/>
                  </a:lnTo>
                  <a:lnTo>
                    <a:pt x="98652" y="532828"/>
                  </a:lnTo>
                  <a:lnTo>
                    <a:pt x="125394" y="547520"/>
                  </a:lnTo>
                  <a:lnTo>
                    <a:pt x="152564" y="562355"/>
                  </a:lnTo>
                  <a:lnTo>
                    <a:pt x="177257" y="566785"/>
                  </a:lnTo>
                  <a:lnTo>
                    <a:pt x="201522" y="562355"/>
                  </a:lnTo>
                  <a:lnTo>
                    <a:pt x="237908" y="530351"/>
                  </a:lnTo>
                  <a:lnTo>
                    <a:pt x="245559" y="482499"/>
                  </a:lnTo>
                  <a:lnTo>
                    <a:pt x="251531" y="434353"/>
                  </a:lnTo>
                  <a:lnTo>
                    <a:pt x="255823" y="385994"/>
                  </a:lnTo>
                  <a:lnTo>
                    <a:pt x="258435" y="337501"/>
                  </a:lnTo>
                  <a:lnTo>
                    <a:pt x="259368" y="288955"/>
                  </a:lnTo>
                  <a:lnTo>
                    <a:pt x="258622" y="240436"/>
                  </a:lnTo>
                  <a:lnTo>
                    <a:pt x="256196" y="192023"/>
                  </a:lnTo>
                  <a:lnTo>
                    <a:pt x="216834" y="161186"/>
                  </a:lnTo>
                  <a:lnTo>
                    <a:pt x="174471" y="135064"/>
                  </a:lnTo>
                  <a:lnTo>
                    <a:pt x="129537" y="113799"/>
                  </a:lnTo>
                  <a:lnTo>
                    <a:pt x="82460" y="97535"/>
                  </a:lnTo>
                  <a:lnTo>
                    <a:pt x="82460" y="78128"/>
                  </a:lnTo>
                  <a:lnTo>
                    <a:pt x="82460" y="58864"/>
                  </a:lnTo>
                  <a:lnTo>
                    <a:pt x="82460" y="39885"/>
                  </a:lnTo>
                  <a:lnTo>
                    <a:pt x="82460" y="21335"/>
                  </a:lnTo>
                  <a:lnTo>
                    <a:pt x="79460" y="12001"/>
                  </a:lnTo>
                  <a:lnTo>
                    <a:pt x="73316" y="4952"/>
                  </a:lnTo>
                  <a:lnTo>
                    <a:pt x="64886" y="761"/>
                  </a:lnTo>
                  <a:lnTo>
                    <a:pt x="55028" y="0"/>
                  </a:lnTo>
                  <a:lnTo>
                    <a:pt x="47408" y="1333"/>
                  </a:lnTo>
                  <a:lnTo>
                    <a:pt x="32358" y="55625"/>
                  </a:lnTo>
                  <a:lnTo>
                    <a:pt x="32168" y="94487"/>
                  </a:lnTo>
                  <a:lnTo>
                    <a:pt x="23595" y="98512"/>
                  </a:lnTo>
                  <a:lnTo>
                    <a:pt x="1275" y="170461"/>
                  </a:lnTo>
                  <a:lnTo>
                    <a:pt x="0" y="221997"/>
                  </a:lnTo>
                  <a:lnTo>
                    <a:pt x="857" y="273426"/>
                  </a:lnTo>
                  <a:lnTo>
                    <a:pt x="3794" y="324696"/>
                  </a:lnTo>
                  <a:lnTo>
                    <a:pt x="8757" y="375752"/>
                  </a:lnTo>
                  <a:lnTo>
                    <a:pt x="15693" y="426542"/>
                  </a:lnTo>
                  <a:lnTo>
                    <a:pt x="24548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404238" y="2241804"/>
              <a:ext cx="27416" cy="32003"/>
            </a:xfrm>
            <a:prstGeom prst="rect">
              <a:avLst/>
            </a:prstGeom>
            <a:blipFill>
              <a:blip r:embed="rId1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401609" y="2239190"/>
              <a:ext cx="68145" cy="55953"/>
            </a:xfrm>
            <a:prstGeom prst="rect">
              <a:avLst/>
            </a:prstGeom>
            <a:blipFill>
              <a:blip r:embed="rId1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439709" y="2263074"/>
              <a:ext cx="69669" cy="54929"/>
            </a:xfrm>
            <a:prstGeom prst="rect">
              <a:avLst/>
            </a:prstGeom>
            <a:blipFill>
              <a:blip r:embed="rId1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480422" y="228447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404238" y="2286000"/>
              <a:ext cx="27416" cy="32003"/>
            </a:xfrm>
            <a:prstGeom prst="rect">
              <a:avLst/>
            </a:prstGeom>
            <a:blipFill>
              <a:blip r:embed="rId1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401609" y="2283386"/>
              <a:ext cx="68145" cy="55953"/>
            </a:xfrm>
            <a:prstGeom prst="rect">
              <a:avLst/>
            </a:prstGeom>
            <a:blipFill>
              <a:blip r:embed="rId1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439709" y="2304722"/>
              <a:ext cx="69669" cy="55953"/>
            </a:xfrm>
            <a:prstGeom prst="rect">
              <a:avLst/>
            </a:prstGeom>
            <a:blipFill>
              <a:blip r:embed="rId1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480422" y="2329695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524" y="26884"/>
                  </a:lnTo>
                  <a:lnTo>
                    <a:pt x="13334" y="30218"/>
                  </a:lnTo>
                  <a:lnTo>
                    <a:pt x="18716" y="31265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404238" y="2331720"/>
              <a:ext cx="27416" cy="30479"/>
            </a:xfrm>
            <a:prstGeom prst="rect">
              <a:avLst/>
            </a:prstGeom>
            <a:blipFill>
              <a:blip r:embed="rId1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401609" y="2330130"/>
              <a:ext cx="68145" cy="54929"/>
            </a:xfrm>
            <a:prstGeom prst="rect">
              <a:avLst/>
            </a:prstGeom>
            <a:blipFill>
              <a:blip r:embed="rId1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439709" y="2350442"/>
              <a:ext cx="69669" cy="55953"/>
            </a:xfrm>
            <a:prstGeom prst="rect">
              <a:avLst/>
            </a:prstGeom>
            <a:blipFill>
              <a:blip r:embed="rId1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480422" y="237286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043035" y="2307336"/>
              <a:ext cx="146304" cy="187452"/>
            </a:xfrm>
            <a:prstGeom prst="rect">
              <a:avLst/>
            </a:prstGeom>
            <a:blipFill>
              <a:blip r:embed="rId1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847962" y="2043683"/>
              <a:ext cx="201167" cy="445007"/>
            </a:xfrm>
            <a:prstGeom prst="rect">
              <a:avLst/>
            </a:prstGeom>
            <a:blipFill>
              <a:blip r:embed="rId1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49130" y="2116836"/>
              <a:ext cx="59379" cy="371855"/>
            </a:xfrm>
            <a:prstGeom prst="rect">
              <a:avLst/>
            </a:prstGeom>
            <a:blipFill>
              <a:blip r:embed="rId1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855582" y="2015823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246887" y="105584"/>
                  </a:move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1458" y="46982"/>
                  </a:lnTo>
                  <a:lnTo>
                    <a:pt x="100774" y="69961"/>
                  </a:lnTo>
                  <a:lnTo>
                    <a:pt x="148089" y="96654"/>
                  </a:lnTo>
                  <a:lnTo>
                    <a:pt x="193547" y="126920"/>
                  </a:lnTo>
                  <a:lnTo>
                    <a:pt x="206097" y="131468"/>
                  </a:lnTo>
                  <a:lnTo>
                    <a:pt x="219646" y="131302"/>
                  </a:lnTo>
                  <a:lnTo>
                    <a:pt x="232338" y="126277"/>
                  </a:lnTo>
                  <a:lnTo>
                    <a:pt x="242315" y="116252"/>
                  </a:lnTo>
                  <a:lnTo>
                    <a:pt x="245363" y="111680"/>
                  </a:lnTo>
                  <a:lnTo>
                    <a:pt x="246887" y="105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855582" y="2015823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0" y="27860"/>
                  </a:moveTo>
                  <a:lnTo>
                    <a:pt x="51458" y="46982"/>
                  </a:lnTo>
                  <a:lnTo>
                    <a:pt x="100774" y="69961"/>
                  </a:lnTo>
                  <a:lnTo>
                    <a:pt x="148089" y="96654"/>
                  </a:lnTo>
                  <a:lnTo>
                    <a:pt x="193547" y="126920"/>
                  </a:lnTo>
                  <a:lnTo>
                    <a:pt x="206097" y="131468"/>
                  </a:lnTo>
                  <a:lnTo>
                    <a:pt x="242315" y="116252"/>
                  </a:lnTo>
                  <a:lnTo>
                    <a:pt x="246887" y="105584"/>
                  </a:ln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896730" y="2095499"/>
              <a:ext cx="128015" cy="170687"/>
            </a:xfrm>
            <a:prstGeom prst="rect">
              <a:avLst/>
            </a:prstGeom>
            <a:blipFill>
              <a:blip r:embed="rId1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886062" y="2087879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5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887586" y="2100071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4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942466" y="2098547"/>
              <a:ext cx="30464" cy="21335"/>
            </a:xfrm>
            <a:prstGeom prst="rect">
              <a:avLst/>
            </a:prstGeom>
            <a:blipFill>
              <a:blip r:embed="rId1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940926" y="2097023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942466" y="2412492"/>
              <a:ext cx="30464" cy="21335"/>
            </a:xfrm>
            <a:prstGeom prst="rect">
              <a:avLst/>
            </a:prstGeom>
            <a:blipFill>
              <a:blip r:embed="rId1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940926" y="241096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8287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892158" y="1924812"/>
              <a:ext cx="33527" cy="19811"/>
            </a:xfrm>
            <a:prstGeom prst="rect">
              <a:avLst/>
            </a:prstGeom>
            <a:blipFill>
              <a:blip r:embed="rId1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892158" y="1924811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19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9143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889110" y="1933956"/>
              <a:ext cx="39623" cy="116585"/>
            </a:xfrm>
            <a:prstGeom prst="rect">
              <a:avLst/>
            </a:prstGeom>
            <a:blipFill>
              <a:blip r:embed="rId1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889110" y="1933955"/>
              <a:ext cx="40005" cy="116839"/>
            </a:xfrm>
            <a:custGeom>
              <a:avLst/>
              <a:gdLst/>
              <a:ahLst/>
              <a:cxnLst/>
              <a:rect l="l" t="t" r="r" b="b"/>
              <a:pathLst>
                <a:path w="40004" h="116839">
                  <a:moveTo>
                    <a:pt x="0" y="106679"/>
                  </a:moveTo>
                  <a:lnTo>
                    <a:pt x="6953" y="113204"/>
                  </a:lnTo>
                  <a:lnTo>
                    <a:pt x="15620" y="116585"/>
                  </a:lnTo>
                  <a:lnTo>
                    <a:pt x="24860" y="116538"/>
                  </a:lnTo>
                  <a:lnTo>
                    <a:pt x="33527" y="112775"/>
                  </a:lnTo>
                  <a:lnTo>
                    <a:pt x="35051" y="111251"/>
                  </a:lnTo>
                  <a:lnTo>
                    <a:pt x="36575" y="109727"/>
                  </a:lnTo>
                  <a:lnTo>
                    <a:pt x="39623" y="106679"/>
                  </a:lnTo>
                  <a:lnTo>
                    <a:pt x="39623" y="0"/>
                  </a:lnTo>
                  <a:lnTo>
                    <a:pt x="32908" y="6548"/>
                  </a:lnTo>
                  <a:lnTo>
                    <a:pt x="2476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850544" y="1924811"/>
              <a:ext cx="259715" cy="567055"/>
            </a:xfrm>
            <a:custGeom>
              <a:avLst/>
              <a:gdLst/>
              <a:ahLst/>
              <a:cxnLst/>
              <a:rect l="l" t="t" r="r" b="b"/>
              <a:pathLst>
                <a:path w="259714" h="567055">
                  <a:moveTo>
                    <a:pt x="23326" y="477011"/>
                  </a:moveTo>
                  <a:lnTo>
                    <a:pt x="27303" y="485584"/>
                  </a:lnTo>
                  <a:lnTo>
                    <a:pt x="32280" y="493013"/>
                  </a:lnTo>
                  <a:lnTo>
                    <a:pt x="38114" y="499300"/>
                  </a:lnTo>
                  <a:lnTo>
                    <a:pt x="44662" y="504443"/>
                  </a:lnTo>
                  <a:lnTo>
                    <a:pt x="71832" y="518421"/>
                  </a:lnTo>
                  <a:lnTo>
                    <a:pt x="98574" y="532828"/>
                  </a:lnTo>
                  <a:lnTo>
                    <a:pt x="125029" y="547520"/>
                  </a:lnTo>
                  <a:lnTo>
                    <a:pt x="151342" y="562355"/>
                  </a:lnTo>
                  <a:lnTo>
                    <a:pt x="176917" y="566785"/>
                  </a:lnTo>
                  <a:lnTo>
                    <a:pt x="201634" y="562355"/>
                  </a:lnTo>
                  <a:lnTo>
                    <a:pt x="222922" y="549925"/>
                  </a:lnTo>
                  <a:lnTo>
                    <a:pt x="245861" y="482499"/>
                  </a:lnTo>
                  <a:lnTo>
                    <a:pt x="251833" y="434353"/>
                  </a:lnTo>
                  <a:lnTo>
                    <a:pt x="256125" y="385994"/>
                  </a:lnTo>
                  <a:lnTo>
                    <a:pt x="258737" y="337501"/>
                  </a:lnTo>
                  <a:lnTo>
                    <a:pt x="259670" y="288955"/>
                  </a:lnTo>
                  <a:lnTo>
                    <a:pt x="258924" y="240436"/>
                  </a:lnTo>
                  <a:lnTo>
                    <a:pt x="256498" y="192023"/>
                  </a:lnTo>
                  <a:lnTo>
                    <a:pt x="217136" y="161186"/>
                  </a:lnTo>
                  <a:lnTo>
                    <a:pt x="174774" y="135064"/>
                  </a:lnTo>
                  <a:lnTo>
                    <a:pt x="129839" y="113799"/>
                  </a:lnTo>
                  <a:lnTo>
                    <a:pt x="82762" y="97535"/>
                  </a:lnTo>
                  <a:lnTo>
                    <a:pt x="82762" y="78128"/>
                  </a:lnTo>
                  <a:lnTo>
                    <a:pt x="82762" y="58864"/>
                  </a:lnTo>
                  <a:lnTo>
                    <a:pt x="82762" y="39885"/>
                  </a:lnTo>
                  <a:lnTo>
                    <a:pt x="82762" y="21335"/>
                  </a:lnTo>
                  <a:lnTo>
                    <a:pt x="79524" y="12001"/>
                  </a:lnTo>
                  <a:lnTo>
                    <a:pt x="72856" y="4952"/>
                  </a:lnTo>
                  <a:lnTo>
                    <a:pt x="63903" y="761"/>
                  </a:lnTo>
                  <a:lnTo>
                    <a:pt x="53806" y="0"/>
                  </a:lnTo>
                  <a:lnTo>
                    <a:pt x="47043" y="1333"/>
                  </a:lnTo>
                  <a:lnTo>
                    <a:pt x="40852" y="4952"/>
                  </a:lnTo>
                  <a:lnTo>
                    <a:pt x="35804" y="10286"/>
                  </a:lnTo>
                  <a:lnTo>
                    <a:pt x="32470" y="16763"/>
                  </a:lnTo>
                  <a:lnTo>
                    <a:pt x="32470" y="36194"/>
                  </a:lnTo>
                  <a:lnTo>
                    <a:pt x="32470" y="55625"/>
                  </a:lnTo>
                  <a:lnTo>
                    <a:pt x="32470" y="75056"/>
                  </a:lnTo>
                  <a:lnTo>
                    <a:pt x="32470" y="94487"/>
                  </a:lnTo>
                  <a:lnTo>
                    <a:pt x="23683" y="98512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899794" y="2241804"/>
              <a:ext cx="27416" cy="32003"/>
            </a:xfrm>
            <a:prstGeom prst="rect">
              <a:avLst/>
            </a:prstGeom>
            <a:blipFill>
              <a:blip r:embed="rId1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895641" y="2239190"/>
              <a:ext cx="69669" cy="55953"/>
            </a:xfrm>
            <a:prstGeom prst="rect">
              <a:avLst/>
            </a:prstGeom>
            <a:blipFill>
              <a:blip r:embed="rId1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933741" y="2260526"/>
              <a:ext cx="71193" cy="57477"/>
            </a:xfrm>
            <a:prstGeom prst="rect">
              <a:avLst/>
            </a:prstGeom>
            <a:blipFill>
              <a:blip r:embed="rId1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975978" y="2284475"/>
              <a:ext cx="30480" cy="35560"/>
            </a:xfrm>
            <a:custGeom>
              <a:avLst/>
              <a:gdLst/>
              <a:ahLst/>
              <a:cxnLst/>
              <a:rect l="l" t="t" r="r" b="b"/>
              <a:pathLst>
                <a:path w="30479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28955" y="27431"/>
                  </a:lnTo>
                  <a:lnTo>
                    <a:pt x="30479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899794" y="2286000"/>
              <a:ext cx="27416" cy="32003"/>
            </a:xfrm>
            <a:prstGeom prst="rect">
              <a:avLst/>
            </a:prstGeom>
            <a:blipFill>
              <a:blip r:embed="rId1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895641" y="2283386"/>
              <a:ext cx="69669" cy="55953"/>
            </a:xfrm>
            <a:prstGeom prst="rect">
              <a:avLst/>
            </a:prstGeom>
            <a:blipFill>
              <a:blip r:embed="rId1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933741" y="2304722"/>
              <a:ext cx="71193" cy="55953"/>
            </a:xfrm>
            <a:prstGeom prst="rect">
              <a:avLst/>
            </a:prstGeom>
            <a:blipFill>
              <a:blip r:embed="rId1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975978" y="2329695"/>
              <a:ext cx="30480" cy="34290"/>
            </a:xfrm>
            <a:custGeom>
              <a:avLst/>
              <a:gdLst/>
              <a:ahLst/>
              <a:cxnLst/>
              <a:rect l="l" t="t" r="r" b="b"/>
              <a:pathLst>
                <a:path w="30479" h="34289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7619" y="29456"/>
                  </a:lnTo>
                  <a:lnTo>
                    <a:pt x="16763" y="34028"/>
                  </a:lnTo>
                  <a:lnTo>
                    <a:pt x="22859" y="29456"/>
                  </a:lnTo>
                  <a:lnTo>
                    <a:pt x="28955" y="26408"/>
                  </a:lnTo>
                  <a:lnTo>
                    <a:pt x="30479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899794" y="2331720"/>
              <a:ext cx="27416" cy="30479"/>
            </a:xfrm>
            <a:prstGeom prst="rect">
              <a:avLst/>
            </a:prstGeom>
            <a:blipFill>
              <a:blip r:embed="rId1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895641" y="2327582"/>
              <a:ext cx="69669" cy="57477"/>
            </a:xfrm>
            <a:prstGeom prst="rect">
              <a:avLst/>
            </a:prstGeom>
            <a:blipFill>
              <a:blip r:embed="rId1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933741" y="2350442"/>
              <a:ext cx="71193" cy="55953"/>
            </a:xfrm>
            <a:prstGeom prst="rect">
              <a:avLst/>
            </a:prstGeom>
            <a:blipFill>
              <a:blip r:embed="rId1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975978" y="2372867"/>
              <a:ext cx="30480" cy="35560"/>
            </a:xfrm>
            <a:custGeom>
              <a:avLst/>
              <a:gdLst/>
              <a:ahLst/>
              <a:cxnLst/>
              <a:rect l="l" t="t" r="r" b="b"/>
              <a:pathLst>
                <a:path w="30479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28955" y="27431"/>
                  </a:lnTo>
                  <a:lnTo>
                    <a:pt x="30479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907142" y="2955036"/>
              <a:ext cx="146970" cy="187452"/>
            </a:xfrm>
            <a:prstGeom prst="rect">
              <a:avLst/>
            </a:prstGeom>
            <a:blipFill>
              <a:blip r:embed="rId1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4713594" y="2691383"/>
              <a:ext cx="201167" cy="445007"/>
            </a:xfrm>
            <a:prstGeom prst="rect">
              <a:avLst/>
            </a:prstGeom>
            <a:blipFill>
              <a:blip r:embed="rId1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4914762" y="2764536"/>
              <a:ext cx="59040" cy="371855"/>
            </a:xfrm>
            <a:prstGeom prst="rect">
              <a:avLst/>
            </a:prstGeom>
            <a:blipFill>
              <a:blip r:embed="rId1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721214" y="2663523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246887" y="105584"/>
                  </a:move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815" y="46982"/>
                  </a:lnTo>
                  <a:lnTo>
                    <a:pt x="100202" y="69961"/>
                  </a:lnTo>
                  <a:lnTo>
                    <a:pt x="147875" y="96654"/>
                  </a:lnTo>
                  <a:lnTo>
                    <a:pt x="193547" y="126920"/>
                  </a:lnTo>
                  <a:lnTo>
                    <a:pt x="205859" y="131468"/>
                  </a:lnTo>
                  <a:lnTo>
                    <a:pt x="218884" y="131302"/>
                  </a:lnTo>
                  <a:lnTo>
                    <a:pt x="231052" y="126277"/>
                  </a:lnTo>
                  <a:lnTo>
                    <a:pt x="240791" y="116252"/>
                  </a:lnTo>
                  <a:lnTo>
                    <a:pt x="243839" y="111680"/>
                  </a:lnTo>
                  <a:lnTo>
                    <a:pt x="246887" y="105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721214" y="2663523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0" y="27860"/>
                  </a:moveTo>
                  <a:lnTo>
                    <a:pt x="50815" y="46982"/>
                  </a:lnTo>
                  <a:lnTo>
                    <a:pt x="100202" y="69961"/>
                  </a:lnTo>
                  <a:lnTo>
                    <a:pt x="147875" y="96654"/>
                  </a:lnTo>
                  <a:lnTo>
                    <a:pt x="193547" y="126920"/>
                  </a:lnTo>
                  <a:lnTo>
                    <a:pt x="205859" y="131468"/>
                  </a:lnTo>
                  <a:lnTo>
                    <a:pt x="240791" y="116252"/>
                  </a:lnTo>
                  <a:lnTo>
                    <a:pt x="246887" y="105584"/>
                  </a:ln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762378" y="2743200"/>
              <a:ext cx="128000" cy="172211"/>
            </a:xfrm>
            <a:prstGeom prst="rect">
              <a:avLst/>
            </a:prstGeom>
            <a:blipFill>
              <a:blip r:embed="rId1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750170" y="2735579"/>
              <a:ext cx="140335" cy="186055"/>
            </a:xfrm>
            <a:custGeom>
              <a:avLst/>
              <a:gdLst/>
              <a:ahLst/>
              <a:cxnLst/>
              <a:rect l="l" t="t" r="r" b="b"/>
              <a:pathLst>
                <a:path w="140335" h="186055">
                  <a:moveTo>
                    <a:pt x="12191" y="108203"/>
                  </a:moveTo>
                  <a:lnTo>
                    <a:pt x="140207" y="179831"/>
                  </a:lnTo>
                  <a:lnTo>
                    <a:pt x="140207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2191" y="7619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751694" y="2747772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4">
                  <a:moveTo>
                    <a:pt x="129539" y="169163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808097" y="2746248"/>
              <a:ext cx="30464" cy="21335"/>
            </a:xfrm>
            <a:prstGeom prst="rect">
              <a:avLst/>
            </a:prstGeom>
            <a:blipFill>
              <a:blip r:embed="rId1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806558" y="2744723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808097" y="3060192"/>
              <a:ext cx="30464" cy="21335"/>
            </a:xfrm>
            <a:prstGeom prst="rect">
              <a:avLst/>
            </a:prstGeom>
            <a:blipFill>
              <a:blip r:embed="rId1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806558" y="305866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8287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757790" y="2572512"/>
              <a:ext cx="33527" cy="19811"/>
            </a:xfrm>
            <a:prstGeom prst="rect">
              <a:avLst/>
            </a:prstGeom>
            <a:blipFill>
              <a:blip r:embed="rId1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757790" y="2572511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19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9143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754742" y="2581656"/>
              <a:ext cx="38099" cy="116585"/>
            </a:xfrm>
            <a:prstGeom prst="rect">
              <a:avLst/>
            </a:prstGeom>
            <a:blipFill>
              <a:blip r:embed="rId1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754742" y="2581655"/>
              <a:ext cx="38100" cy="116839"/>
            </a:xfrm>
            <a:custGeom>
              <a:avLst/>
              <a:gdLst/>
              <a:ahLst/>
              <a:cxnLst/>
              <a:rect l="l" t="t" r="r" b="b"/>
              <a:pathLst>
                <a:path w="38100" h="116839">
                  <a:moveTo>
                    <a:pt x="0" y="106679"/>
                  </a:moveTo>
                  <a:lnTo>
                    <a:pt x="6715" y="113204"/>
                  </a:lnTo>
                  <a:lnTo>
                    <a:pt x="14858" y="116585"/>
                  </a:lnTo>
                  <a:lnTo>
                    <a:pt x="23574" y="116538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9727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716176" y="2572511"/>
              <a:ext cx="259079" cy="567055"/>
            </a:xfrm>
            <a:custGeom>
              <a:avLst/>
              <a:gdLst/>
              <a:ahLst/>
              <a:cxnLst/>
              <a:rect l="l" t="t" r="r" b="b"/>
              <a:pathLst>
                <a:path w="259079" h="567055">
                  <a:moveTo>
                    <a:pt x="23326" y="477011"/>
                  </a:moveTo>
                  <a:lnTo>
                    <a:pt x="26445" y="485584"/>
                  </a:lnTo>
                  <a:lnTo>
                    <a:pt x="31137" y="493013"/>
                  </a:lnTo>
                  <a:lnTo>
                    <a:pt x="37256" y="499300"/>
                  </a:lnTo>
                  <a:lnTo>
                    <a:pt x="44662" y="504443"/>
                  </a:lnTo>
                  <a:lnTo>
                    <a:pt x="71189" y="518421"/>
                  </a:lnTo>
                  <a:lnTo>
                    <a:pt x="98002" y="532828"/>
                  </a:lnTo>
                  <a:lnTo>
                    <a:pt x="124815" y="547520"/>
                  </a:lnTo>
                  <a:lnTo>
                    <a:pt x="151342" y="562355"/>
                  </a:lnTo>
                  <a:lnTo>
                    <a:pt x="176893" y="566785"/>
                  </a:lnTo>
                  <a:lnTo>
                    <a:pt x="201444" y="562355"/>
                  </a:lnTo>
                  <a:lnTo>
                    <a:pt x="222279" y="549925"/>
                  </a:lnTo>
                  <a:lnTo>
                    <a:pt x="244342" y="482499"/>
                  </a:lnTo>
                  <a:lnTo>
                    <a:pt x="250344" y="434353"/>
                  </a:lnTo>
                  <a:lnTo>
                    <a:pt x="254721" y="385994"/>
                  </a:lnTo>
                  <a:lnTo>
                    <a:pt x="257498" y="337501"/>
                  </a:lnTo>
                  <a:lnTo>
                    <a:pt x="258702" y="288955"/>
                  </a:lnTo>
                  <a:lnTo>
                    <a:pt x="258360" y="240436"/>
                  </a:lnTo>
                  <a:lnTo>
                    <a:pt x="256498" y="192023"/>
                  </a:lnTo>
                  <a:lnTo>
                    <a:pt x="217112" y="161186"/>
                  </a:lnTo>
                  <a:lnTo>
                    <a:pt x="174583" y="135064"/>
                  </a:lnTo>
                  <a:lnTo>
                    <a:pt x="129196" y="113799"/>
                  </a:lnTo>
                  <a:lnTo>
                    <a:pt x="81238" y="97535"/>
                  </a:lnTo>
                  <a:lnTo>
                    <a:pt x="82095" y="78128"/>
                  </a:lnTo>
                  <a:lnTo>
                    <a:pt x="82381" y="58864"/>
                  </a:lnTo>
                  <a:lnTo>
                    <a:pt x="82095" y="39885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1333"/>
                  </a:lnTo>
                  <a:lnTo>
                    <a:pt x="40281" y="4952"/>
                  </a:lnTo>
                  <a:lnTo>
                    <a:pt x="35589" y="10286"/>
                  </a:lnTo>
                  <a:lnTo>
                    <a:pt x="32470" y="16763"/>
                  </a:lnTo>
                  <a:lnTo>
                    <a:pt x="32256" y="36194"/>
                  </a:lnTo>
                  <a:lnTo>
                    <a:pt x="31899" y="55625"/>
                  </a:lnTo>
                  <a:lnTo>
                    <a:pt x="31827" y="75056"/>
                  </a:lnTo>
                  <a:lnTo>
                    <a:pt x="32470" y="94487"/>
                  </a:lnTo>
                  <a:lnTo>
                    <a:pt x="23683" y="98512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765425" y="2889504"/>
              <a:ext cx="27416" cy="32003"/>
            </a:xfrm>
            <a:prstGeom prst="rect">
              <a:avLst/>
            </a:prstGeom>
            <a:blipFill>
              <a:blip r:embed="rId1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4761273" y="2886890"/>
              <a:ext cx="69669" cy="55953"/>
            </a:xfrm>
            <a:prstGeom prst="rect">
              <a:avLst/>
            </a:prstGeom>
            <a:blipFill>
              <a:blip r:embed="rId1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4799373" y="2910774"/>
              <a:ext cx="71193" cy="54929"/>
            </a:xfrm>
            <a:prstGeom prst="rect">
              <a:avLst/>
            </a:prstGeom>
            <a:blipFill>
              <a:blip r:embed="rId1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4840086" y="293217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765425" y="2933700"/>
              <a:ext cx="27416" cy="32003"/>
            </a:xfrm>
            <a:prstGeom prst="rect">
              <a:avLst/>
            </a:prstGeom>
            <a:blipFill>
              <a:blip r:embed="rId1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761273" y="2931086"/>
              <a:ext cx="69669" cy="55953"/>
            </a:xfrm>
            <a:prstGeom prst="rect">
              <a:avLst/>
            </a:prstGeom>
            <a:blipFill>
              <a:blip r:embed="rId1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4799373" y="2952422"/>
              <a:ext cx="71193" cy="55953"/>
            </a:xfrm>
            <a:prstGeom prst="rect">
              <a:avLst/>
            </a:prstGeom>
            <a:blipFill>
              <a:blip r:embed="rId1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4840086" y="2977395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644"/>
                  </a:moveTo>
                  <a:lnTo>
                    <a:pt x="23479" y="3952"/>
                  </a:lnTo>
                  <a:lnTo>
                    <a:pt x="18668" y="690"/>
                  </a:lnTo>
                  <a:lnTo>
                    <a:pt x="13287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739" y="26884"/>
                  </a:lnTo>
                  <a:lnTo>
                    <a:pt x="13906" y="30218"/>
                  </a:lnTo>
                  <a:lnTo>
                    <a:pt x="19359" y="31265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4765425" y="2979420"/>
              <a:ext cx="27416" cy="30479"/>
            </a:xfrm>
            <a:prstGeom prst="rect">
              <a:avLst/>
            </a:prstGeom>
            <a:blipFill>
              <a:blip r:embed="rId1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761273" y="2977830"/>
              <a:ext cx="69669" cy="54929"/>
            </a:xfrm>
            <a:prstGeom prst="rect">
              <a:avLst/>
            </a:prstGeom>
            <a:blipFill>
              <a:blip r:embed="rId1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799373" y="2998142"/>
              <a:ext cx="71193" cy="55953"/>
            </a:xfrm>
            <a:prstGeom prst="rect">
              <a:avLst/>
            </a:prstGeom>
            <a:blipFill>
              <a:blip r:embed="rId1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840086" y="302056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863293" y="3674364"/>
              <a:ext cx="117598" cy="103632"/>
            </a:xfrm>
            <a:prstGeom prst="rect">
              <a:avLst/>
            </a:prstGeom>
            <a:blipFill>
              <a:blip r:embed="rId1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640442" y="3410711"/>
              <a:ext cx="201167" cy="367283"/>
            </a:xfrm>
            <a:prstGeom prst="rect">
              <a:avLst/>
            </a:prstGeom>
            <a:blipFill>
              <a:blip r:embed="rId1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4841610" y="3482340"/>
              <a:ext cx="59040" cy="373379"/>
            </a:xfrm>
            <a:prstGeom prst="rect">
              <a:avLst/>
            </a:prstGeom>
            <a:blipFill>
              <a:blip r:embed="rId1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4648062" y="3382636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246887" y="105798"/>
                  </a:move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18884" y="130754"/>
                  </a:lnTo>
                  <a:lnTo>
                    <a:pt x="231052" y="125825"/>
                  </a:lnTo>
                  <a:lnTo>
                    <a:pt x="240791" y="116466"/>
                  </a:lnTo>
                  <a:lnTo>
                    <a:pt x="245363" y="111894"/>
                  </a:lnTo>
                  <a:lnTo>
                    <a:pt x="246887" y="105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4648062" y="3382636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0" y="28074"/>
                  </a:move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45363" y="111894"/>
                  </a:lnTo>
                  <a:lnTo>
                    <a:pt x="246887" y="105798"/>
                  </a:ln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689210" y="3462527"/>
              <a:ext cx="128015" cy="170687"/>
            </a:xfrm>
            <a:prstGeom prst="rect">
              <a:avLst/>
            </a:prstGeom>
            <a:blipFill>
              <a:blip r:embed="rId1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4677018" y="3454907"/>
              <a:ext cx="140335" cy="186055"/>
            </a:xfrm>
            <a:custGeom>
              <a:avLst/>
              <a:gdLst/>
              <a:ahLst/>
              <a:cxnLst/>
              <a:rect l="l" t="t" r="r" b="b"/>
              <a:pathLst>
                <a:path w="140335" h="186054">
                  <a:moveTo>
                    <a:pt x="12191" y="108203"/>
                  </a:moveTo>
                  <a:lnTo>
                    <a:pt x="140207" y="179831"/>
                  </a:lnTo>
                  <a:lnTo>
                    <a:pt x="140207" y="185927"/>
                  </a:lnTo>
                  <a:lnTo>
                    <a:pt x="140207" y="79247"/>
                  </a:lnTo>
                  <a:lnTo>
                    <a:pt x="0" y="0"/>
                  </a:lnTo>
                  <a:lnTo>
                    <a:pt x="12191" y="6095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678542" y="3467100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734946" y="3465576"/>
              <a:ext cx="30464" cy="19811"/>
            </a:xfrm>
            <a:prstGeom prst="rect">
              <a:avLst/>
            </a:prstGeom>
            <a:blipFill>
              <a:blip r:embed="rId1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733406" y="3464051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737978" y="37779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684638" y="3291840"/>
              <a:ext cx="33527" cy="198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684638" y="3291839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20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9143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681590" y="3300984"/>
              <a:ext cx="38099" cy="116585"/>
            </a:xfrm>
            <a:prstGeom prst="rect">
              <a:avLst/>
            </a:prstGeom>
            <a:blipFill>
              <a:blip r:embed="rId1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681590" y="3300983"/>
              <a:ext cx="38100" cy="116839"/>
            </a:xfrm>
            <a:custGeom>
              <a:avLst/>
              <a:gdLst/>
              <a:ahLst/>
              <a:cxnLst/>
              <a:rect l="l" t="t" r="r" b="b"/>
              <a:pathLst>
                <a:path w="38100" h="116839">
                  <a:moveTo>
                    <a:pt x="0" y="106679"/>
                  </a:moveTo>
                  <a:lnTo>
                    <a:pt x="6715" y="113204"/>
                  </a:lnTo>
                  <a:lnTo>
                    <a:pt x="14858" y="116585"/>
                  </a:lnTo>
                  <a:lnTo>
                    <a:pt x="23574" y="116538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9727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643024" y="3291839"/>
              <a:ext cx="259715" cy="486409"/>
            </a:xfrm>
            <a:custGeom>
              <a:avLst/>
              <a:gdLst/>
              <a:ahLst/>
              <a:cxnLst/>
              <a:rect l="l" t="t" r="r" b="b"/>
              <a:pathLst>
                <a:path w="259714" h="486410">
                  <a:moveTo>
                    <a:pt x="23326" y="477011"/>
                  </a:moveTo>
                  <a:lnTo>
                    <a:pt x="26445" y="484941"/>
                  </a:lnTo>
                  <a:lnTo>
                    <a:pt x="27205" y="486156"/>
                  </a:lnTo>
                </a:path>
                <a:path w="259714" h="486410">
                  <a:moveTo>
                    <a:pt x="244833" y="486156"/>
                  </a:moveTo>
                  <a:lnTo>
                    <a:pt x="251166" y="434353"/>
                  </a:lnTo>
                  <a:lnTo>
                    <a:pt x="255485" y="385994"/>
                  </a:lnTo>
                  <a:lnTo>
                    <a:pt x="258258" y="337501"/>
                  </a:lnTo>
                  <a:lnTo>
                    <a:pt x="259404" y="288955"/>
                  </a:lnTo>
                  <a:lnTo>
                    <a:pt x="258844" y="240436"/>
                  </a:lnTo>
                  <a:lnTo>
                    <a:pt x="256498" y="192023"/>
                  </a:lnTo>
                  <a:lnTo>
                    <a:pt x="217112" y="161186"/>
                  </a:lnTo>
                  <a:lnTo>
                    <a:pt x="174583" y="135064"/>
                  </a:lnTo>
                  <a:lnTo>
                    <a:pt x="129196" y="113799"/>
                  </a:lnTo>
                  <a:lnTo>
                    <a:pt x="81238" y="97535"/>
                  </a:lnTo>
                  <a:lnTo>
                    <a:pt x="82119" y="78104"/>
                  </a:lnTo>
                  <a:lnTo>
                    <a:pt x="82572" y="58673"/>
                  </a:lnTo>
                  <a:lnTo>
                    <a:pt x="82738" y="39242"/>
                  </a:lnTo>
                  <a:lnTo>
                    <a:pt x="82762" y="19811"/>
                  </a:lnTo>
                  <a:lnTo>
                    <a:pt x="78881" y="11358"/>
                  </a:lnTo>
                  <a:lnTo>
                    <a:pt x="72285" y="4762"/>
                  </a:lnTo>
                  <a:lnTo>
                    <a:pt x="63688" y="738"/>
                  </a:lnTo>
                  <a:lnTo>
                    <a:pt x="53806" y="0"/>
                  </a:lnTo>
                  <a:lnTo>
                    <a:pt x="47043" y="1333"/>
                  </a:lnTo>
                  <a:lnTo>
                    <a:pt x="40852" y="4952"/>
                  </a:lnTo>
                  <a:lnTo>
                    <a:pt x="35804" y="10286"/>
                  </a:lnTo>
                  <a:lnTo>
                    <a:pt x="32470" y="16763"/>
                  </a:lnTo>
                  <a:lnTo>
                    <a:pt x="32256" y="36194"/>
                  </a:lnTo>
                  <a:lnTo>
                    <a:pt x="31899" y="55625"/>
                  </a:lnTo>
                  <a:lnTo>
                    <a:pt x="31827" y="75056"/>
                  </a:lnTo>
                  <a:lnTo>
                    <a:pt x="32470" y="94487"/>
                  </a:lnTo>
                  <a:lnTo>
                    <a:pt x="23683" y="97869"/>
                  </a:lnTo>
                  <a:lnTo>
                    <a:pt x="1492" y="169981"/>
                  </a:lnTo>
                  <a:lnTo>
                    <a:pt x="0" y="221331"/>
                  </a:lnTo>
                  <a:lnTo>
                    <a:pt x="559" y="272787"/>
                  </a:lnTo>
                  <a:lnTo>
                    <a:pt x="3172" y="324216"/>
                  </a:lnTo>
                  <a:lnTo>
                    <a:pt x="7837" y="375486"/>
                  </a:lnTo>
                  <a:lnTo>
                    <a:pt x="14555" y="426462"/>
                  </a:lnTo>
                  <a:lnTo>
                    <a:pt x="23326" y="477011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692274" y="3608832"/>
              <a:ext cx="27416" cy="32003"/>
            </a:xfrm>
            <a:prstGeom prst="rect">
              <a:avLst/>
            </a:prstGeom>
            <a:blipFill>
              <a:blip r:embed="rId1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688121" y="3606218"/>
              <a:ext cx="69669" cy="55953"/>
            </a:xfrm>
            <a:prstGeom prst="rect">
              <a:avLst/>
            </a:prstGeom>
            <a:blipFill>
              <a:blip r:embed="rId1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726221" y="3627554"/>
              <a:ext cx="71193" cy="55953"/>
            </a:xfrm>
            <a:prstGeom prst="rect">
              <a:avLst/>
            </a:prstGeom>
            <a:blipFill>
              <a:blip r:embed="rId1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766934" y="3652742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429"/>
                  </a:moveTo>
                  <a:lnTo>
                    <a:pt x="23479" y="4381"/>
                  </a:lnTo>
                  <a:lnTo>
                    <a:pt x="18668" y="1047"/>
                  </a:lnTo>
                  <a:lnTo>
                    <a:pt x="13287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1621"/>
                  </a:lnTo>
                  <a:lnTo>
                    <a:pt x="8739" y="27312"/>
                  </a:lnTo>
                  <a:lnTo>
                    <a:pt x="13906" y="30575"/>
                  </a:lnTo>
                  <a:lnTo>
                    <a:pt x="19359" y="31265"/>
                  </a:lnTo>
                  <a:lnTo>
                    <a:pt x="24383" y="29241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692274" y="3653027"/>
              <a:ext cx="27416" cy="30479"/>
            </a:xfrm>
            <a:prstGeom prst="rect">
              <a:avLst/>
            </a:prstGeom>
            <a:blipFill>
              <a:blip r:embed="rId1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688121" y="3651652"/>
              <a:ext cx="69669" cy="54715"/>
            </a:xfrm>
            <a:prstGeom prst="rect">
              <a:avLst/>
            </a:prstGeom>
            <a:blipFill>
              <a:blip r:embed="rId1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726221" y="3671750"/>
              <a:ext cx="71193" cy="55953"/>
            </a:xfrm>
            <a:prstGeom prst="rect">
              <a:avLst/>
            </a:prstGeom>
            <a:blipFill>
              <a:blip r:embed="rId1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766934" y="3694175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8739" y="29432"/>
                  </a:lnTo>
                  <a:lnTo>
                    <a:pt x="13906" y="32765"/>
                  </a:lnTo>
                  <a:lnTo>
                    <a:pt x="19359" y="33813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692274" y="3698748"/>
              <a:ext cx="27416" cy="30479"/>
            </a:xfrm>
            <a:prstGeom prst="rect">
              <a:avLst/>
            </a:prstGeom>
            <a:blipFill>
              <a:blip r:embed="rId1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688121" y="3694610"/>
              <a:ext cx="69669" cy="55953"/>
            </a:xfrm>
            <a:prstGeom prst="rect">
              <a:avLst/>
            </a:prstGeom>
            <a:blipFill>
              <a:blip r:embed="rId1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726221" y="3718708"/>
              <a:ext cx="71193" cy="54715"/>
            </a:xfrm>
            <a:prstGeom prst="rect">
              <a:avLst/>
            </a:prstGeom>
            <a:blipFill>
              <a:blip r:embed="rId1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766934" y="373989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331070" y="3241548"/>
              <a:ext cx="146970" cy="188976"/>
            </a:xfrm>
            <a:prstGeom prst="rect">
              <a:avLst/>
            </a:prstGeom>
            <a:blipFill>
              <a:blip r:embed="rId1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137522" y="2979419"/>
              <a:ext cx="199643" cy="445007"/>
            </a:xfrm>
            <a:prstGeom prst="rect">
              <a:avLst/>
            </a:prstGeom>
            <a:blipFill>
              <a:blip r:embed="rId1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337166" y="3051048"/>
              <a:ext cx="60564" cy="373379"/>
            </a:xfrm>
            <a:prstGeom prst="rect">
              <a:avLst/>
            </a:prstGeom>
            <a:blipFill>
              <a:blip r:embed="rId1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145142" y="2951321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4">
                  <a:moveTo>
                    <a:pt x="246887" y="105822"/>
                  </a:moveTo>
                  <a:lnTo>
                    <a:pt x="246887" y="99726"/>
                  </a:lnTo>
                  <a:lnTo>
                    <a:pt x="203811" y="66674"/>
                  </a:lnTo>
                  <a:lnTo>
                    <a:pt x="157162" y="38766"/>
                  </a:lnTo>
                  <a:lnTo>
                    <a:pt x="107370" y="16573"/>
                  </a:lnTo>
                  <a:lnTo>
                    <a:pt x="54863" y="666"/>
                  </a:lnTo>
                  <a:lnTo>
                    <a:pt x="37933" y="0"/>
                  </a:lnTo>
                  <a:lnTo>
                    <a:pt x="22288" y="4476"/>
                  </a:lnTo>
                  <a:lnTo>
                    <a:pt x="9215" y="13525"/>
                  </a:lnTo>
                  <a:lnTo>
                    <a:pt x="0" y="26574"/>
                  </a:lnTo>
                  <a:lnTo>
                    <a:pt x="50792" y="46553"/>
                  </a:lnTo>
                  <a:lnTo>
                    <a:pt x="100012" y="69818"/>
                  </a:lnTo>
                  <a:lnTo>
                    <a:pt x="147232" y="96226"/>
                  </a:lnTo>
                  <a:lnTo>
                    <a:pt x="192023" y="125634"/>
                  </a:lnTo>
                  <a:lnTo>
                    <a:pt x="205216" y="130849"/>
                  </a:lnTo>
                  <a:lnTo>
                    <a:pt x="218693" y="130778"/>
                  </a:lnTo>
                  <a:lnTo>
                    <a:pt x="231028" y="125849"/>
                  </a:lnTo>
                  <a:lnTo>
                    <a:pt x="240791" y="116490"/>
                  </a:lnTo>
                  <a:lnTo>
                    <a:pt x="243839" y="111918"/>
                  </a:lnTo>
                  <a:lnTo>
                    <a:pt x="246887" y="1058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145142" y="2951321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4">
                  <a:moveTo>
                    <a:pt x="0" y="26574"/>
                  </a:moveTo>
                  <a:lnTo>
                    <a:pt x="50792" y="46553"/>
                  </a:lnTo>
                  <a:lnTo>
                    <a:pt x="100012" y="69818"/>
                  </a:lnTo>
                  <a:lnTo>
                    <a:pt x="147232" y="96226"/>
                  </a:lnTo>
                  <a:lnTo>
                    <a:pt x="192023" y="125634"/>
                  </a:lnTo>
                  <a:lnTo>
                    <a:pt x="205216" y="130849"/>
                  </a:lnTo>
                  <a:lnTo>
                    <a:pt x="240791" y="116490"/>
                  </a:lnTo>
                  <a:lnTo>
                    <a:pt x="246887" y="105822"/>
                  </a:lnTo>
                  <a:lnTo>
                    <a:pt x="246887" y="99726"/>
                  </a:lnTo>
                  <a:lnTo>
                    <a:pt x="203811" y="66674"/>
                  </a:lnTo>
                  <a:lnTo>
                    <a:pt x="157162" y="38766"/>
                  </a:lnTo>
                  <a:lnTo>
                    <a:pt x="107370" y="16573"/>
                  </a:lnTo>
                  <a:lnTo>
                    <a:pt x="54863" y="666"/>
                  </a:lnTo>
                  <a:lnTo>
                    <a:pt x="37933" y="0"/>
                  </a:lnTo>
                  <a:lnTo>
                    <a:pt x="22288" y="4476"/>
                  </a:lnTo>
                  <a:lnTo>
                    <a:pt x="9215" y="13525"/>
                  </a:lnTo>
                  <a:lnTo>
                    <a:pt x="0" y="265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186306" y="3029711"/>
              <a:ext cx="128000" cy="172211"/>
            </a:xfrm>
            <a:prstGeom prst="rect">
              <a:avLst/>
            </a:prstGeom>
            <a:blipFill>
              <a:blip r:embed="rId1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174098" y="3023616"/>
              <a:ext cx="140335" cy="184785"/>
            </a:xfrm>
            <a:custGeom>
              <a:avLst/>
              <a:gdLst/>
              <a:ahLst/>
              <a:cxnLst/>
              <a:rect l="l" t="t" r="r" b="b"/>
              <a:pathLst>
                <a:path w="140335" h="184785">
                  <a:moveTo>
                    <a:pt x="12191" y="108203"/>
                  </a:moveTo>
                  <a:lnTo>
                    <a:pt x="140207" y="178307"/>
                  </a:lnTo>
                  <a:lnTo>
                    <a:pt x="140207" y="184403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2191" y="6095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175622" y="3035807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4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4232025" y="3032760"/>
              <a:ext cx="30464" cy="21335"/>
            </a:xfrm>
            <a:prstGeom prst="rect">
              <a:avLst/>
            </a:prstGeom>
            <a:blipFill>
              <a:blip r:embed="rId1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4230486" y="3031235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4232025" y="3348227"/>
              <a:ext cx="30464" cy="21335"/>
            </a:xfrm>
            <a:prstGeom prst="rect">
              <a:avLst/>
            </a:prstGeom>
            <a:blipFill>
              <a:blip r:embed="rId1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230486" y="3346703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180194" y="2859024"/>
              <a:ext cx="33527" cy="21335"/>
            </a:xfrm>
            <a:prstGeom prst="rect">
              <a:avLst/>
            </a:prstGeom>
            <a:blipFill>
              <a:blip r:embed="rId1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180194" y="2859023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178670" y="2869692"/>
              <a:ext cx="38099" cy="115681"/>
            </a:xfrm>
            <a:prstGeom prst="rect">
              <a:avLst/>
            </a:prstGeom>
            <a:blipFill>
              <a:blip r:embed="rId1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178670" y="2869691"/>
              <a:ext cx="38100" cy="116205"/>
            </a:xfrm>
            <a:custGeom>
              <a:avLst/>
              <a:gdLst/>
              <a:ahLst/>
              <a:cxnLst/>
              <a:rect l="l" t="t" r="r" b="b"/>
              <a:pathLst>
                <a:path w="38100" h="116205">
                  <a:moveTo>
                    <a:pt x="0" y="106679"/>
                  </a:moveTo>
                  <a:lnTo>
                    <a:pt x="6715" y="112347"/>
                  </a:lnTo>
                  <a:lnTo>
                    <a:pt x="14858" y="115442"/>
                  </a:lnTo>
                  <a:lnTo>
                    <a:pt x="23574" y="115681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8203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140104" y="2859023"/>
              <a:ext cx="259079" cy="567690"/>
            </a:xfrm>
            <a:custGeom>
              <a:avLst/>
              <a:gdLst/>
              <a:ahLst/>
              <a:cxnLst/>
              <a:rect l="l" t="t" r="r" b="b"/>
              <a:pathLst>
                <a:path w="259079" h="567689">
                  <a:moveTo>
                    <a:pt x="23326" y="478535"/>
                  </a:moveTo>
                  <a:lnTo>
                    <a:pt x="26445" y="486227"/>
                  </a:lnTo>
                  <a:lnTo>
                    <a:pt x="31137" y="493204"/>
                  </a:lnTo>
                  <a:lnTo>
                    <a:pt x="37256" y="499324"/>
                  </a:lnTo>
                  <a:lnTo>
                    <a:pt x="44662" y="504443"/>
                  </a:lnTo>
                  <a:lnTo>
                    <a:pt x="71189" y="519279"/>
                  </a:lnTo>
                  <a:lnTo>
                    <a:pt x="98002" y="533971"/>
                  </a:lnTo>
                  <a:lnTo>
                    <a:pt x="124815" y="548378"/>
                  </a:lnTo>
                  <a:lnTo>
                    <a:pt x="151342" y="562355"/>
                  </a:lnTo>
                  <a:lnTo>
                    <a:pt x="176036" y="567666"/>
                  </a:lnTo>
                  <a:lnTo>
                    <a:pt x="200301" y="563689"/>
                  </a:lnTo>
                  <a:lnTo>
                    <a:pt x="221422" y="551426"/>
                  </a:lnTo>
                  <a:lnTo>
                    <a:pt x="244342" y="483543"/>
                  </a:lnTo>
                  <a:lnTo>
                    <a:pt x="250344" y="435210"/>
                  </a:lnTo>
                  <a:lnTo>
                    <a:pt x="254721" y="386878"/>
                  </a:lnTo>
                  <a:lnTo>
                    <a:pt x="257498" y="338545"/>
                  </a:lnTo>
                  <a:lnTo>
                    <a:pt x="258702" y="290213"/>
                  </a:lnTo>
                  <a:lnTo>
                    <a:pt x="258360" y="241880"/>
                  </a:lnTo>
                  <a:lnTo>
                    <a:pt x="256498" y="193547"/>
                  </a:lnTo>
                  <a:lnTo>
                    <a:pt x="217112" y="162686"/>
                  </a:lnTo>
                  <a:lnTo>
                    <a:pt x="174583" y="136397"/>
                  </a:lnTo>
                  <a:lnTo>
                    <a:pt x="129196" y="114680"/>
                  </a:lnTo>
                  <a:lnTo>
                    <a:pt x="81238" y="97535"/>
                  </a:lnTo>
                  <a:lnTo>
                    <a:pt x="82095" y="78986"/>
                  </a:lnTo>
                  <a:lnTo>
                    <a:pt x="82381" y="60007"/>
                  </a:lnTo>
                  <a:lnTo>
                    <a:pt x="82095" y="40743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2214"/>
                  </a:lnTo>
                  <a:lnTo>
                    <a:pt x="31589" y="37695"/>
                  </a:lnTo>
                  <a:lnTo>
                    <a:pt x="30970" y="75938"/>
                  </a:lnTo>
                  <a:lnTo>
                    <a:pt x="30946" y="94487"/>
                  </a:lnTo>
                  <a:lnTo>
                    <a:pt x="22397" y="98726"/>
                  </a:lnTo>
                  <a:lnTo>
                    <a:pt x="1492" y="170465"/>
                  </a:lnTo>
                  <a:lnTo>
                    <a:pt x="0" y="222033"/>
                  </a:lnTo>
                  <a:lnTo>
                    <a:pt x="559" y="273546"/>
                  </a:lnTo>
                  <a:lnTo>
                    <a:pt x="3172" y="324980"/>
                  </a:lnTo>
                  <a:lnTo>
                    <a:pt x="7837" y="376308"/>
                  </a:lnTo>
                  <a:lnTo>
                    <a:pt x="14555" y="427501"/>
                  </a:lnTo>
                  <a:lnTo>
                    <a:pt x="23326" y="478535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189353" y="3177539"/>
              <a:ext cx="27416" cy="30479"/>
            </a:xfrm>
            <a:prstGeom prst="rect">
              <a:avLst/>
            </a:prstGeom>
            <a:blipFill>
              <a:blip r:embed="rId1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185201" y="3176164"/>
              <a:ext cx="69669" cy="54715"/>
            </a:xfrm>
            <a:prstGeom prst="rect">
              <a:avLst/>
            </a:prstGeom>
            <a:blipFill>
              <a:blip r:embed="rId1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223301" y="3196262"/>
              <a:ext cx="71193" cy="55953"/>
            </a:xfrm>
            <a:prstGeom prst="rect">
              <a:avLst/>
            </a:prstGeom>
            <a:blipFill>
              <a:blip r:embed="rId1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264014" y="3218687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8739" y="29432"/>
                  </a:lnTo>
                  <a:lnTo>
                    <a:pt x="13906" y="32765"/>
                  </a:lnTo>
                  <a:lnTo>
                    <a:pt x="19359" y="33813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189353" y="3221735"/>
              <a:ext cx="27416" cy="30479"/>
            </a:xfrm>
            <a:prstGeom prst="rect">
              <a:avLst/>
            </a:prstGeom>
            <a:blipFill>
              <a:blip r:embed="rId1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185201" y="3217598"/>
              <a:ext cx="69669" cy="55953"/>
            </a:xfrm>
            <a:prstGeom prst="rect">
              <a:avLst/>
            </a:prstGeom>
            <a:blipFill>
              <a:blip r:embed="rId1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223301" y="3241696"/>
              <a:ext cx="71193" cy="54715"/>
            </a:xfrm>
            <a:prstGeom prst="rect">
              <a:avLst/>
            </a:prstGeom>
            <a:blipFill>
              <a:blip r:embed="rId2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264014" y="3262883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189353" y="3265932"/>
              <a:ext cx="27416" cy="32003"/>
            </a:xfrm>
            <a:prstGeom prst="rect">
              <a:avLst/>
            </a:prstGeom>
            <a:blipFill>
              <a:blip r:embed="rId2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185201" y="3263318"/>
              <a:ext cx="69669" cy="55953"/>
            </a:xfrm>
            <a:prstGeom prst="rect">
              <a:avLst/>
            </a:prstGeom>
            <a:blipFill>
              <a:blip r:embed="rId2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223301" y="3284654"/>
              <a:ext cx="71193" cy="55953"/>
            </a:xfrm>
            <a:prstGeom prst="rect">
              <a:avLst/>
            </a:prstGeom>
            <a:blipFill>
              <a:blip r:embed="rId2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264014" y="3309842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1621"/>
                  </a:lnTo>
                  <a:lnTo>
                    <a:pt x="8739" y="27312"/>
                  </a:lnTo>
                  <a:lnTo>
                    <a:pt x="13906" y="30575"/>
                  </a:lnTo>
                  <a:lnTo>
                    <a:pt x="19359" y="31265"/>
                  </a:lnTo>
                  <a:lnTo>
                    <a:pt x="24383" y="29241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3965310" y="3724656"/>
              <a:ext cx="33527" cy="19811"/>
            </a:xfrm>
            <a:prstGeom prst="rect">
              <a:avLst/>
            </a:prstGeom>
            <a:blipFill>
              <a:blip r:embed="rId1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965310" y="3724655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20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962262" y="3735324"/>
              <a:ext cx="38099" cy="115061"/>
            </a:xfrm>
            <a:prstGeom prst="rect">
              <a:avLst/>
            </a:prstGeom>
            <a:blipFill>
              <a:blip r:embed="rId2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3962262" y="3735323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>
                  <a:moveTo>
                    <a:pt x="38099" y="42672"/>
                  </a:moveTo>
                  <a:lnTo>
                    <a:pt x="38099" y="0"/>
                  </a:lnTo>
                  <a:lnTo>
                    <a:pt x="32265" y="5881"/>
                  </a:lnTo>
                  <a:lnTo>
                    <a:pt x="24574" y="9334"/>
                  </a:lnTo>
                  <a:lnTo>
                    <a:pt x="16025" y="9644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42672"/>
                  </a:lnTo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3956166" y="3724655"/>
              <a:ext cx="50800" cy="53340"/>
            </a:xfrm>
            <a:custGeom>
              <a:avLst/>
              <a:gdLst/>
              <a:ahLst/>
              <a:cxnLst/>
              <a:rect l="l" t="t" r="r" b="b"/>
              <a:pathLst>
                <a:path w="50800" h="53339">
                  <a:moveTo>
                    <a:pt x="50291" y="53340"/>
                  </a:moveTo>
                  <a:lnTo>
                    <a:pt x="50291" y="40528"/>
                  </a:lnTo>
                  <a:lnTo>
                    <a:pt x="50291" y="21335"/>
                  </a:lnTo>
                  <a:lnTo>
                    <a:pt x="47053" y="12001"/>
                  </a:lnTo>
                  <a:lnTo>
                    <a:pt x="40385" y="4952"/>
                  </a:lnTo>
                  <a:lnTo>
                    <a:pt x="31432" y="761"/>
                  </a:lnTo>
                  <a:lnTo>
                    <a:pt x="21335" y="0"/>
                  </a:lnTo>
                  <a:lnTo>
                    <a:pt x="14573" y="1976"/>
                  </a:lnTo>
                  <a:lnTo>
                    <a:pt x="8381" y="5524"/>
                  </a:lnTo>
                  <a:lnTo>
                    <a:pt x="3333" y="10501"/>
                  </a:lnTo>
                  <a:lnTo>
                    <a:pt x="0" y="16763"/>
                  </a:lnTo>
                  <a:lnTo>
                    <a:pt x="0" y="36194"/>
                  </a:lnTo>
                  <a:lnTo>
                    <a:pt x="0" y="53340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523115" y="3747516"/>
              <a:ext cx="59055" cy="30480"/>
            </a:xfrm>
            <a:custGeom>
              <a:avLst/>
              <a:gdLst/>
              <a:ahLst/>
              <a:cxnLst/>
              <a:rect l="l" t="t" r="r" b="b"/>
              <a:pathLst>
                <a:path w="59054" h="30479">
                  <a:moveTo>
                    <a:pt x="58801" y="30480"/>
                  </a:moveTo>
                  <a:lnTo>
                    <a:pt x="10903" y="0"/>
                  </a:lnTo>
                  <a:lnTo>
                    <a:pt x="0" y="30480"/>
                  </a:lnTo>
                  <a:lnTo>
                    <a:pt x="58801" y="3048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3273414" y="3483863"/>
              <a:ext cx="201167" cy="294131"/>
            </a:xfrm>
            <a:prstGeom prst="rect">
              <a:avLst/>
            </a:prstGeom>
            <a:blipFill>
              <a:blip r:embed="rId2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3474582" y="3555492"/>
              <a:ext cx="59040" cy="373379"/>
            </a:xfrm>
            <a:prstGeom prst="rect">
              <a:avLst/>
            </a:prstGeom>
            <a:blipFill>
              <a:blip r:embed="rId2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3281034" y="3455789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246887" y="105798"/>
                  </a:move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18884" y="130754"/>
                  </a:lnTo>
                  <a:lnTo>
                    <a:pt x="231052" y="125825"/>
                  </a:lnTo>
                  <a:lnTo>
                    <a:pt x="240791" y="116466"/>
                  </a:lnTo>
                  <a:lnTo>
                    <a:pt x="245363" y="111894"/>
                  </a:lnTo>
                  <a:lnTo>
                    <a:pt x="246887" y="105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3281034" y="3455789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0" y="28074"/>
                  </a:moveTo>
                  <a:lnTo>
                    <a:pt x="50815" y="47172"/>
                  </a:lnTo>
                  <a:lnTo>
                    <a:pt x="100202" y="69984"/>
                  </a:lnTo>
                  <a:lnTo>
                    <a:pt x="147875" y="96226"/>
                  </a:lnTo>
                  <a:lnTo>
                    <a:pt x="193547" y="125610"/>
                  </a:lnTo>
                  <a:lnTo>
                    <a:pt x="205859" y="130825"/>
                  </a:lnTo>
                  <a:lnTo>
                    <a:pt x="245363" y="111894"/>
                  </a:lnTo>
                  <a:lnTo>
                    <a:pt x="246887" y="105798"/>
                  </a:ln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322182" y="3534155"/>
              <a:ext cx="128015" cy="172211"/>
            </a:xfrm>
            <a:prstGeom prst="rect">
              <a:avLst/>
            </a:prstGeom>
            <a:blipFill>
              <a:blip r:embed="rId2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311514" y="3528059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4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311514" y="3540251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367918" y="3538727"/>
              <a:ext cx="30464" cy="19811"/>
            </a:xfrm>
            <a:prstGeom prst="rect">
              <a:avLst/>
            </a:prstGeom>
            <a:blipFill>
              <a:blip r:embed="rId2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3366378" y="3537203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3317610" y="3363468"/>
              <a:ext cx="33527" cy="2133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3317610" y="3363467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6095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6095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3314562" y="3374136"/>
              <a:ext cx="38099" cy="116014"/>
            </a:xfrm>
            <a:prstGeom prst="rect">
              <a:avLst/>
            </a:prstGeom>
            <a:blipFill>
              <a:blip r:embed="rId2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314562" y="3374135"/>
              <a:ext cx="38100" cy="116205"/>
            </a:xfrm>
            <a:custGeom>
              <a:avLst/>
              <a:gdLst/>
              <a:ahLst/>
              <a:cxnLst/>
              <a:rect l="l" t="t" r="r" b="b"/>
              <a:pathLst>
                <a:path w="38100" h="116204">
                  <a:moveTo>
                    <a:pt x="0" y="106679"/>
                  </a:moveTo>
                  <a:lnTo>
                    <a:pt x="6715" y="112990"/>
                  </a:lnTo>
                  <a:lnTo>
                    <a:pt x="14858" y="116014"/>
                  </a:lnTo>
                  <a:lnTo>
                    <a:pt x="23574" y="115895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9727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275996" y="3364991"/>
              <a:ext cx="259715" cy="413384"/>
            </a:xfrm>
            <a:custGeom>
              <a:avLst/>
              <a:gdLst/>
              <a:ahLst/>
              <a:cxnLst/>
              <a:rect l="l" t="t" r="r" b="b"/>
              <a:pathLst>
                <a:path w="259714" h="413385">
                  <a:moveTo>
                    <a:pt x="253728" y="413004"/>
                  </a:moveTo>
                  <a:lnTo>
                    <a:pt x="256125" y="385994"/>
                  </a:lnTo>
                  <a:lnTo>
                    <a:pt x="258737" y="337501"/>
                  </a:lnTo>
                  <a:lnTo>
                    <a:pt x="259670" y="288955"/>
                  </a:lnTo>
                  <a:lnTo>
                    <a:pt x="258924" y="240436"/>
                  </a:lnTo>
                  <a:lnTo>
                    <a:pt x="256498" y="192023"/>
                  </a:lnTo>
                  <a:lnTo>
                    <a:pt x="217136" y="161186"/>
                  </a:lnTo>
                  <a:lnTo>
                    <a:pt x="174774" y="135064"/>
                  </a:lnTo>
                  <a:lnTo>
                    <a:pt x="129839" y="113799"/>
                  </a:lnTo>
                  <a:lnTo>
                    <a:pt x="82762" y="97535"/>
                  </a:lnTo>
                  <a:lnTo>
                    <a:pt x="82762" y="78104"/>
                  </a:lnTo>
                  <a:lnTo>
                    <a:pt x="82762" y="58673"/>
                  </a:lnTo>
                  <a:lnTo>
                    <a:pt x="82762" y="39242"/>
                  </a:lnTo>
                  <a:lnTo>
                    <a:pt x="82762" y="19811"/>
                  </a:lnTo>
                  <a:lnTo>
                    <a:pt x="79524" y="11144"/>
                  </a:lnTo>
                  <a:lnTo>
                    <a:pt x="72856" y="4190"/>
                  </a:lnTo>
                  <a:lnTo>
                    <a:pt x="63903" y="95"/>
                  </a:lnTo>
                  <a:lnTo>
                    <a:pt x="53806" y="0"/>
                  </a:lnTo>
                  <a:lnTo>
                    <a:pt x="47043" y="1333"/>
                  </a:lnTo>
                  <a:lnTo>
                    <a:pt x="40852" y="4952"/>
                  </a:lnTo>
                  <a:lnTo>
                    <a:pt x="35804" y="10286"/>
                  </a:lnTo>
                  <a:lnTo>
                    <a:pt x="32470" y="16763"/>
                  </a:lnTo>
                  <a:lnTo>
                    <a:pt x="32470" y="36194"/>
                  </a:lnTo>
                  <a:lnTo>
                    <a:pt x="32470" y="55625"/>
                  </a:lnTo>
                  <a:lnTo>
                    <a:pt x="32470" y="75056"/>
                  </a:lnTo>
                  <a:lnTo>
                    <a:pt x="32470" y="94487"/>
                  </a:lnTo>
                  <a:lnTo>
                    <a:pt x="23683" y="97869"/>
                  </a:lnTo>
                  <a:lnTo>
                    <a:pt x="1492" y="169901"/>
                  </a:lnTo>
                  <a:lnTo>
                    <a:pt x="0" y="221064"/>
                  </a:lnTo>
                  <a:lnTo>
                    <a:pt x="559" y="272307"/>
                  </a:lnTo>
                  <a:lnTo>
                    <a:pt x="3172" y="323576"/>
                  </a:lnTo>
                  <a:lnTo>
                    <a:pt x="7837" y="374819"/>
                  </a:lnTo>
                  <a:lnTo>
                    <a:pt x="12851" y="413004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325246" y="3681983"/>
              <a:ext cx="27416" cy="32003"/>
            </a:xfrm>
            <a:prstGeom prst="rect">
              <a:avLst/>
            </a:prstGeom>
            <a:blipFill>
              <a:blip r:embed="rId2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321093" y="3679370"/>
              <a:ext cx="69669" cy="55953"/>
            </a:xfrm>
            <a:prstGeom prst="rect">
              <a:avLst/>
            </a:prstGeom>
            <a:blipFill>
              <a:blip r:embed="rId2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359193" y="3700706"/>
              <a:ext cx="71193" cy="55953"/>
            </a:xfrm>
            <a:prstGeom prst="rect">
              <a:avLst/>
            </a:prstGeom>
            <a:blipFill>
              <a:blip r:embed="rId2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399906" y="3723131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12191"/>
                  </a:moveTo>
                  <a:lnTo>
                    <a:pt x="22859" y="4571"/>
                  </a:lnTo>
                  <a:lnTo>
                    <a:pt x="15239" y="0"/>
                  </a:lnTo>
                  <a:lnTo>
                    <a:pt x="9143" y="4571"/>
                  </a:lnTo>
                  <a:lnTo>
                    <a:pt x="1523" y="7619"/>
                  </a:lnTo>
                  <a:lnTo>
                    <a:pt x="19359" y="34028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325246" y="3726179"/>
              <a:ext cx="27416" cy="30479"/>
            </a:xfrm>
            <a:prstGeom prst="rect">
              <a:avLst/>
            </a:prstGeom>
            <a:blipFill>
              <a:blip r:embed="rId2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321093" y="3722042"/>
              <a:ext cx="69669" cy="55953"/>
            </a:xfrm>
            <a:prstGeom prst="rect">
              <a:avLst/>
            </a:prstGeom>
            <a:blipFill>
              <a:blip r:embed="rId2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359193" y="3744902"/>
              <a:ext cx="68145" cy="34182"/>
            </a:xfrm>
            <a:prstGeom prst="rect">
              <a:avLst/>
            </a:prstGeom>
            <a:blipFill>
              <a:blip r:embed="rId2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400922" y="3767327"/>
              <a:ext cx="26670" cy="10795"/>
            </a:xfrm>
            <a:custGeom>
              <a:avLst/>
              <a:gdLst/>
              <a:ahLst/>
              <a:cxnLst/>
              <a:rect l="l" t="t" r="r" b="b"/>
              <a:pathLst>
                <a:path w="26670" h="10795">
                  <a:moveTo>
                    <a:pt x="26416" y="10667"/>
                  </a:moveTo>
                  <a:lnTo>
                    <a:pt x="21844" y="3047"/>
                  </a:lnTo>
                  <a:lnTo>
                    <a:pt x="14224" y="0"/>
                  </a:lnTo>
                  <a:lnTo>
                    <a:pt x="8128" y="3047"/>
                  </a:lnTo>
                  <a:lnTo>
                    <a:pt x="508" y="7619"/>
                  </a:lnTo>
                  <a:lnTo>
                    <a:pt x="0" y="106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427338" y="3776906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0" y="0"/>
                  </a:moveTo>
                  <a:lnTo>
                    <a:pt x="0" y="10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326770" y="3771900"/>
              <a:ext cx="21320" cy="6095"/>
            </a:xfrm>
            <a:prstGeom prst="rect">
              <a:avLst/>
            </a:prstGeom>
            <a:blipFill>
              <a:blip r:embed="rId2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323452" y="3768851"/>
              <a:ext cx="25400" cy="9525"/>
            </a:xfrm>
            <a:custGeom>
              <a:avLst/>
              <a:gdLst/>
              <a:ahLst/>
              <a:cxnLst/>
              <a:rect l="l" t="t" r="r" b="b"/>
              <a:pathLst>
                <a:path w="25400" h="9525">
                  <a:moveTo>
                    <a:pt x="25247" y="9144"/>
                  </a:moveTo>
                  <a:lnTo>
                    <a:pt x="21590" y="3047"/>
                  </a:lnTo>
                  <a:lnTo>
                    <a:pt x="13970" y="0"/>
                  </a:lnTo>
                  <a:lnTo>
                    <a:pt x="7874" y="3047"/>
                  </a:lnTo>
                  <a:lnTo>
                    <a:pt x="254" y="7619"/>
                  </a:lnTo>
                  <a:lnTo>
                    <a:pt x="0" y="91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107298" y="2883408"/>
              <a:ext cx="146970" cy="187452"/>
            </a:xfrm>
            <a:prstGeom prst="rect">
              <a:avLst/>
            </a:prstGeom>
            <a:blipFill>
              <a:blip r:embed="rId2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913750" y="2619755"/>
              <a:ext cx="199643" cy="446531"/>
            </a:xfrm>
            <a:prstGeom prst="rect">
              <a:avLst/>
            </a:prstGeom>
            <a:blipFill>
              <a:blip r:embed="rId2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113394" y="2692908"/>
              <a:ext cx="59831" cy="373379"/>
            </a:xfrm>
            <a:prstGeom prst="rect">
              <a:avLst/>
            </a:prstGeom>
            <a:blipFill>
              <a:blip r:embed="rId2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921370" y="2591895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246887" y="107108"/>
                  </a:move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792" y="47624"/>
                  </a:lnTo>
                  <a:lnTo>
                    <a:pt x="100012" y="70532"/>
                  </a:lnTo>
                  <a:lnTo>
                    <a:pt x="147232" y="96869"/>
                  </a:lnTo>
                  <a:lnTo>
                    <a:pt x="192023" y="126920"/>
                  </a:lnTo>
                  <a:lnTo>
                    <a:pt x="205216" y="131468"/>
                  </a:lnTo>
                  <a:lnTo>
                    <a:pt x="218693" y="131302"/>
                  </a:lnTo>
                  <a:lnTo>
                    <a:pt x="231028" y="126277"/>
                  </a:lnTo>
                  <a:lnTo>
                    <a:pt x="240791" y="116252"/>
                  </a:lnTo>
                  <a:lnTo>
                    <a:pt x="246887" y="107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921370" y="2591895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0" y="27860"/>
                  </a:moveTo>
                  <a:lnTo>
                    <a:pt x="50792" y="47624"/>
                  </a:lnTo>
                  <a:lnTo>
                    <a:pt x="100012" y="70532"/>
                  </a:lnTo>
                  <a:lnTo>
                    <a:pt x="147232" y="96869"/>
                  </a:lnTo>
                  <a:lnTo>
                    <a:pt x="192023" y="126920"/>
                  </a:lnTo>
                  <a:lnTo>
                    <a:pt x="205216" y="131468"/>
                  </a:lnTo>
                  <a:lnTo>
                    <a:pt x="218693" y="131302"/>
                  </a:lnTo>
                  <a:lnTo>
                    <a:pt x="231028" y="126277"/>
                  </a:lnTo>
                  <a:lnTo>
                    <a:pt x="240791" y="116252"/>
                  </a:lnTo>
                  <a:lnTo>
                    <a:pt x="243839" y="111680"/>
                  </a:lnTo>
                  <a:lnTo>
                    <a:pt x="246887" y="107108"/>
                  </a:ln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961010" y="2670048"/>
              <a:ext cx="129524" cy="178307"/>
            </a:xfrm>
            <a:prstGeom prst="rect">
              <a:avLst/>
            </a:prstGeom>
            <a:blipFill>
              <a:blip r:embed="rId2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950326" y="2663951"/>
              <a:ext cx="140335" cy="186055"/>
            </a:xfrm>
            <a:custGeom>
              <a:avLst/>
              <a:gdLst/>
              <a:ahLst/>
              <a:cxnLst/>
              <a:rect l="l" t="t" r="r" b="b"/>
              <a:pathLst>
                <a:path w="140335" h="186055">
                  <a:moveTo>
                    <a:pt x="12191" y="108203"/>
                  </a:moveTo>
                  <a:lnTo>
                    <a:pt x="140207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951850" y="2676144"/>
              <a:ext cx="129539" cy="170815"/>
            </a:xfrm>
            <a:custGeom>
              <a:avLst/>
              <a:gdLst/>
              <a:ahLst/>
              <a:cxnLst/>
              <a:rect l="l" t="t" r="r" b="b"/>
              <a:pathLst>
                <a:path w="129539" h="170814">
                  <a:moveTo>
                    <a:pt x="129539" y="170687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008254" y="2674620"/>
              <a:ext cx="28940" cy="21335"/>
            </a:xfrm>
            <a:prstGeom prst="rect">
              <a:avLst/>
            </a:prstGeom>
            <a:blipFill>
              <a:blip r:embed="rId2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006714" y="2673095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2003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008254" y="2990088"/>
              <a:ext cx="28940" cy="19811"/>
            </a:xfrm>
            <a:prstGeom prst="rect">
              <a:avLst/>
            </a:prstGeom>
            <a:blipFill>
              <a:blip r:embed="rId2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006714" y="2988563"/>
              <a:ext cx="32384" cy="22860"/>
            </a:xfrm>
            <a:custGeom>
              <a:avLst/>
              <a:gdLst/>
              <a:ahLst/>
              <a:cxnLst/>
              <a:rect l="l" t="t" r="r" b="b"/>
              <a:pathLst>
                <a:path w="32385" h="22860">
                  <a:moveTo>
                    <a:pt x="19811" y="4571"/>
                  </a:moveTo>
                  <a:lnTo>
                    <a:pt x="12191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2859"/>
                  </a:lnTo>
                  <a:lnTo>
                    <a:pt x="30479" y="19811"/>
                  </a:lnTo>
                  <a:lnTo>
                    <a:pt x="32003" y="16763"/>
                  </a:lnTo>
                  <a:lnTo>
                    <a:pt x="27431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956422" y="2500884"/>
              <a:ext cx="33527" cy="19811"/>
            </a:xfrm>
            <a:prstGeom prst="rect">
              <a:avLst/>
            </a:prstGeom>
            <a:blipFill>
              <a:blip r:embed="rId2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2956422" y="2500883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5" h="2031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954898" y="2511552"/>
              <a:ext cx="38099" cy="115061"/>
            </a:xfrm>
            <a:prstGeom prst="rect">
              <a:avLst/>
            </a:prstGeom>
            <a:blipFill>
              <a:blip r:embed="rId2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954898" y="2511551"/>
              <a:ext cx="38100" cy="115570"/>
            </a:xfrm>
            <a:custGeom>
              <a:avLst/>
              <a:gdLst/>
              <a:ahLst/>
              <a:cxnLst/>
              <a:rect l="l" t="t" r="r" b="b"/>
              <a:pathLst>
                <a:path w="38100" h="115569">
                  <a:moveTo>
                    <a:pt x="0" y="105155"/>
                  </a:moveTo>
                  <a:lnTo>
                    <a:pt x="6072" y="111680"/>
                  </a:lnTo>
                  <a:lnTo>
                    <a:pt x="14287" y="115061"/>
                  </a:lnTo>
                  <a:lnTo>
                    <a:pt x="23360" y="115014"/>
                  </a:lnTo>
                  <a:lnTo>
                    <a:pt x="32003" y="111251"/>
                  </a:lnTo>
                  <a:lnTo>
                    <a:pt x="35051" y="109727"/>
                  </a:lnTo>
                  <a:lnTo>
                    <a:pt x="36575" y="108203"/>
                  </a:lnTo>
                  <a:lnTo>
                    <a:pt x="38099" y="105155"/>
                  </a:lnTo>
                  <a:lnTo>
                    <a:pt x="38099" y="0"/>
                  </a:lnTo>
                  <a:lnTo>
                    <a:pt x="32027" y="5667"/>
                  </a:lnTo>
                  <a:lnTo>
                    <a:pt x="23812" y="8762"/>
                  </a:lnTo>
                  <a:lnTo>
                    <a:pt x="14739" y="9001"/>
                  </a:lnTo>
                  <a:lnTo>
                    <a:pt x="6095" y="6095"/>
                  </a:lnTo>
                  <a:lnTo>
                    <a:pt x="3047" y="4571"/>
                  </a:lnTo>
                  <a:lnTo>
                    <a:pt x="1523" y="1523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916332" y="2500883"/>
              <a:ext cx="259079" cy="567690"/>
            </a:xfrm>
            <a:custGeom>
              <a:avLst/>
              <a:gdLst/>
              <a:ahLst/>
              <a:cxnLst/>
              <a:rect l="l" t="t" r="r" b="b"/>
              <a:pathLst>
                <a:path w="259080" h="567689">
                  <a:moveTo>
                    <a:pt x="23326" y="477011"/>
                  </a:moveTo>
                  <a:lnTo>
                    <a:pt x="26445" y="485584"/>
                  </a:lnTo>
                  <a:lnTo>
                    <a:pt x="31137" y="493013"/>
                  </a:lnTo>
                  <a:lnTo>
                    <a:pt x="37256" y="499300"/>
                  </a:lnTo>
                  <a:lnTo>
                    <a:pt x="44662" y="504443"/>
                  </a:lnTo>
                  <a:lnTo>
                    <a:pt x="70975" y="519064"/>
                  </a:lnTo>
                  <a:lnTo>
                    <a:pt x="97431" y="533399"/>
                  </a:lnTo>
                  <a:lnTo>
                    <a:pt x="124172" y="547735"/>
                  </a:lnTo>
                  <a:lnTo>
                    <a:pt x="151342" y="562355"/>
                  </a:lnTo>
                  <a:lnTo>
                    <a:pt x="176036" y="567428"/>
                  </a:lnTo>
                  <a:lnTo>
                    <a:pt x="200301" y="562927"/>
                  </a:lnTo>
                  <a:lnTo>
                    <a:pt x="236686" y="530351"/>
                  </a:lnTo>
                  <a:lnTo>
                    <a:pt x="244342" y="482499"/>
                  </a:lnTo>
                  <a:lnTo>
                    <a:pt x="250344" y="434353"/>
                  </a:lnTo>
                  <a:lnTo>
                    <a:pt x="254721" y="385994"/>
                  </a:lnTo>
                  <a:lnTo>
                    <a:pt x="257498" y="337501"/>
                  </a:lnTo>
                  <a:lnTo>
                    <a:pt x="258702" y="288955"/>
                  </a:lnTo>
                  <a:lnTo>
                    <a:pt x="258360" y="240436"/>
                  </a:lnTo>
                  <a:lnTo>
                    <a:pt x="256498" y="192023"/>
                  </a:lnTo>
                  <a:lnTo>
                    <a:pt x="217112" y="161829"/>
                  </a:lnTo>
                  <a:lnTo>
                    <a:pt x="174583" y="135635"/>
                  </a:lnTo>
                  <a:lnTo>
                    <a:pt x="129196" y="114014"/>
                  </a:lnTo>
                  <a:lnTo>
                    <a:pt x="81238" y="97535"/>
                  </a:lnTo>
                  <a:lnTo>
                    <a:pt x="81238" y="78128"/>
                  </a:lnTo>
                  <a:lnTo>
                    <a:pt x="81238" y="58864"/>
                  </a:lnTo>
                  <a:lnTo>
                    <a:pt x="81238" y="39885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1976"/>
                  </a:lnTo>
                  <a:lnTo>
                    <a:pt x="31137" y="55625"/>
                  </a:lnTo>
                  <a:lnTo>
                    <a:pt x="30946" y="94487"/>
                  </a:lnTo>
                  <a:lnTo>
                    <a:pt x="22397" y="98726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964058" y="2819400"/>
              <a:ext cx="27416" cy="30479"/>
            </a:xfrm>
            <a:prstGeom prst="rect">
              <a:avLst/>
            </a:prstGeom>
            <a:blipFill>
              <a:blip r:embed="rId2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961429" y="2815262"/>
              <a:ext cx="68145" cy="55953"/>
            </a:xfrm>
            <a:prstGeom prst="rect">
              <a:avLst/>
            </a:prstGeom>
            <a:blipFill>
              <a:blip r:embed="rId2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999529" y="2839360"/>
              <a:ext cx="71193" cy="54715"/>
            </a:xfrm>
            <a:prstGeom prst="rect">
              <a:avLst/>
            </a:prstGeom>
            <a:blipFill>
              <a:blip r:embed="rId2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040242" y="286054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964058" y="2862072"/>
              <a:ext cx="27416" cy="32003"/>
            </a:xfrm>
            <a:prstGeom prst="rect">
              <a:avLst/>
            </a:prstGeom>
            <a:blipFill>
              <a:blip r:embed="rId2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961429" y="2859458"/>
              <a:ext cx="68145" cy="55953"/>
            </a:xfrm>
            <a:prstGeom prst="rect">
              <a:avLst/>
            </a:prstGeom>
            <a:blipFill>
              <a:blip r:embed="rId2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999529" y="2880794"/>
              <a:ext cx="71193" cy="55953"/>
            </a:xfrm>
            <a:prstGeom prst="rect">
              <a:avLst/>
            </a:prstGeom>
            <a:blipFill>
              <a:blip r:embed="rId2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040242" y="2905982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1621"/>
                  </a:lnTo>
                  <a:lnTo>
                    <a:pt x="8739" y="27312"/>
                  </a:lnTo>
                  <a:lnTo>
                    <a:pt x="13906" y="30575"/>
                  </a:lnTo>
                  <a:lnTo>
                    <a:pt x="19359" y="31265"/>
                  </a:lnTo>
                  <a:lnTo>
                    <a:pt x="24383" y="29241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964058" y="2907792"/>
              <a:ext cx="27416" cy="30479"/>
            </a:xfrm>
            <a:prstGeom prst="rect">
              <a:avLst/>
            </a:prstGeom>
            <a:blipFill>
              <a:blip r:embed="rId2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961429" y="2906416"/>
              <a:ext cx="68145" cy="54715"/>
            </a:xfrm>
            <a:prstGeom prst="rect">
              <a:avLst/>
            </a:prstGeom>
            <a:blipFill>
              <a:blip r:embed="rId2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999529" y="2926514"/>
              <a:ext cx="71193" cy="55953"/>
            </a:xfrm>
            <a:prstGeom prst="rect">
              <a:avLst/>
            </a:prstGeom>
            <a:blipFill>
              <a:blip r:embed="rId2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040242" y="294893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0" name="object 420"/>
          <p:cNvSpPr txBox="1"/>
          <p:nvPr/>
        </p:nvSpPr>
        <p:spPr>
          <a:xfrm>
            <a:off x="4632323" y="1701799"/>
            <a:ext cx="970915" cy="13957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804545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Arial"/>
              <a:cs typeface="Arial"/>
            </a:endParaRPr>
          </a:p>
          <a:p>
            <a:pPr marR="49530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4920358" y="344525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3553331" y="358851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3" name="object 423"/>
          <p:cNvGrpSpPr/>
          <p:nvPr/>
        </p:nvGrpSpPr>
        <p:grpSpPr>
          <a:xfrm>
            <a:off x="774060" y="2185416"/>
            <a:ext cx="9144000" cy="5021580"/>
            <a:chOff x="774060" y="2185416"/>
            <a:chExt cx="9144000" cy="5021580"/>
          </a:xfrm>
        </p:grpSpPr>
        <p:sp>
          <p:nvSpPr>
            <p:cNvPr id="424" name="object 424"/>
            <p:cNvSpPr/>
            <p:nvPr/>
          </p:nvSpPr>
          <p:spPr>
            <a:xfrm>
              <a:off x="3745712" y="2185428"/>
              <a:ext cx="2473960" cy="1592580"/>
            </a:xfrm>
            <a:custGeom>
              <a:avLst/>
              <a:gdLst/>
              <a:ahLst/>
              <a:cxnLst/>
              <a:rect l="l" t="t" r="r" b="b"/>
              <a:pathLst>
                <a:path w="2473960" h="1592579">
                  <a:moveTo>
                    <a:pt x="100723" y="1235964"/>
                  </a:moveTo>
                  <a:lnTo>
                    <a:pt x="76339" y="1229868"/>
                  </a:lnTo>
                  <a:lnTo>
                    <a:pt x="0" y="1592580"/>
                  </a:lnTo>
                  <a:lnTo>
                    <a:pt x="25666" y="1592580"/>
                  </a:lnTo>
                  <a:lnTo>
                    <a:pt x="100723" y="1235964"/>
                  </a:lnTo>
                  <a:close/>
                </a:path>
                <a:path w="2473960" h="1592579">
                  <a:moveTo>
                    <a:pt x="2473591" y="18288"/>
                  </a:moveTo>
                  <a:lnTo>
                    <a:pt x="2455303" y="0"/>
                  </a:lnTo>
                  <a:lnTo>
                    <a:pt x="818718" y="1592580"/>
                  </a:lnTo>
                  <a:lnTo>
                    <a:pt x="855802" y="1592580"/>
                  </a:lnTo>
                  <a:lnTo>
                    <a:pt x="2473591" y="1828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396856" y="2758452"/>
              <a:ext cx="1306195" cy="660400"/>
            </a:xfrm>
            <a:custGeom>
              <a:avLst/>
              <a:gdLst/>
              <a:ahLst/>
              <a:cxnLst/>
              <a:rect l="l" t="t" r="r" b="b"/>
              <a:pathLst>
                <a:path w="1306195" h="660400">
                  <a:moveTo>
                    <a:pt x="70104" y="605028"/>
                  </a:moveTo>
                  <a:lnTo>
                    <a:pt x="0" y="574548"/>
                  </a:lnTo>
                  <a:lnTo>
                    <a:pt x="4572" y="659892"/>
                  </a:lnTo>
                  <a:lnTo>
                    <a:pt x="70104" y="605028"/>
                  </a:lnTo>
                  <a:close/>
                </a:path>
                <a:path w="1306195" h="660400">
                  <a:moveTo>
                    <a:pt x="92964" y="489204"/>
                  </a:moveTo>
                  <a:lnTo>
                    <a:pt x="68580" y="478536"/>
                  </a:lnTo>
                  <a:lnTo>
                    <a:pt x="28956" y="571500"/>
                  </a:lnTo>
                  <a:lnTo>
                    <a:pt x="51816" y="582168"/>
                  </a:lnTo>
                  <a:lnTo>
                    <a:pt x="92964" y="489204"/>
                  </a:lnTo>
                  <a:close/>
                </a:path>
                <a:path w="1306195" h="660400">
                  <a:moveTo>
                    <a:pt x="163068" y="324612"/>
                  </a:moveTo>
                  <a:lnTo>
                    <a:pt x="138684" y="315468"/>
                  </a:lnTo>
                  <a:lnTo>
                    <a:pt x="99060" y="408432"/>
                  </a:lnTo>
                  <a:lnTo>
                    <a:pt x="121920" y="419100"/>
                  </a:lnTo>
                  <a:lnTo>
                    <a:pt x="163068" y="324612"/>
                  </a:lnTo>
                  <a:close/>
                </a:path>
                <a:path w="1306195" h="660400">
                  <a:moveTo>
                    <a:pt x="233172" y="161544"/>
                  </a:moveTo>
                  <a:lnTo>
                    <a:pt x="208788" y="152400"/>
                  </a:lnTo>
                  <a:lnTo>
                    <a:pt x="169164" y="245364"/>
                  </a:lnTo>
                  <a:lnTo>
                    <a:pt x="192024" y="254508"/>
                  </a:lnTo>
                  <a:lnTo>
                    <a:pt x="233172" y="161544"/>
                  </a:lnTo>
                  <a:close/>
                </a:path>
                <a:path w="1306195" h="660400">
                  <a:moveTo>
                    <a:pt x="800100" y="47244"/>
                  </a:moveTo>
                  <a:lnTo>
                    <a:pt x="731189" y="23837"/>
                  </a:lnTo>
                  <a:lnTo>
                    <a:pt x="739140" y="0"/>
                  </a:lnTo>
                  <a:lnTo>
                    <a:pt x="653796" y="12192"/>
                  </a:lnTo>
                  <a:lnTo>
                    <a:pt x="710184" y="68580"/>
                  </a:lnTo>
                  <a:lnTo>
                    <a:pt x="714756" y="73152"/>
                  </a:lnTo>
                  <a:lnTo>
                    <a:pt x="722985" y="48463"/>
                  </a:lnTo>
                  <a:lnTo>
                    <a:pt x="792480" y="71628"/>
                  </a:lnTo>
                  <a:lnTo>
                    <a:pt x="800100" y="47244"/>
                  </a:lnTo>
                  <a:close/>
                </a:path>
                <a:path w="1306195" h="660400">
                  <a:moveTo>
                    <a:pt x="969264" y="103632"/>
                  </a:moveTo>
                  <a:lnTo>
                    <a:pt x="871728" y="71628"/>
                  </a:lnTo>
                  <a:lnTo>
                    <a:pt x="864108" y="96012"/>
                  </a:lnTo>
                  <a:lnTo>
                    <a:pt x="960120" y="128016"/>
                  </a:lnTo>
                  <a:lnTo>
                    <a:pt x="969264" y="103632"/>
                  </a:lnTo>
                  <a:close/>
                </a:path>
                <a:path w="1306195" h="660400">
                  <a:moveTo>
                    <a:pt x="1136904" y="160020"/>
                  </a:moveTo>
                  <a:lnTo>
                    <a:pt x="1040892" y="128016"/>
                  </a:lnTo>
                  <a:lnTo>
                    <a:pt x="1033272" y="152400"/>
                  </a:lnTo>
                  <a:lnTo>
                    <a:pt x="1129284" y="184404"/>
                  </a:lnTo>
                  <a:lnTo>
                    <a:pt x="1136904" y="160020"/>
                  </a:lnTo>
                  <a:close/>
                </a:path>
                <a:path w="1306195" h="660400">
                  <a:moveTo>
                    <a:pt x="1306068" y="216408"/>
                  </a:moveTo>
                  <a:lnTo>
                    <a:pt x="1210056" y="184404"/>
                  </a:lnTo>
                  <a:lnTo>
                    <a:pt x="1202436" y="208788"/>
                  </a:lnTo>
                  <a:lnTo>
                    <a:pt x="1298448" y="240792"/>
                  </a:lnTo>
                  <a:lnTo>
                    <a:pt x="1306068" y="216408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363584" y="6108204"/>
              <a:ext cx="349250" cy="632460"/>
            </a:xfrm>
            <a:custGeom>
              <a:avLst/>
              <a:gdLst/>
              <a:ahLst/>
              <a:cxnLst/>
              <a:rect l="l" t="t" r="r" b="b"/>
              <a:pathLst>
                <a:path w="349250" h="632459">
                  <a:moveTo>
                    <a:pt x="348996" y="632460"/>
                  </a:moveTo>
                  <a:lnTo>
                    <a:pt x="320624" y="529196"/>
                  </a:lnTo>
                  <a:lnTo>
                    <a:pt x="320624" y="600786"/>
                  </a:lnTo>
                  <a:lnTo>
                    <a:pt x="316471" y="597204"/>
                  </a:lnTo>
                  <a:lnTo>
                    <a:pt x="316471" y="614172"/>
                  </a:lnTo>
                  <a:lnTo>
                    <a:pt x="32600" y="614172"/>
                  </a:lnTo>
                  <a:lnTo>
                    <a:pt x="174929" y="491032"/>
                  </a:lnTo>
                  <a:lnTo>
                    <a:pt x="316471" y="614172"/>
                  </a:lnTo>
                  <a:lnTo>
                    <a:pt x="316471" y="597204"/>
                  </a:lnTo>
                  <a:lnTo>
                    <a:pt x="184353" y="482892"/>
                  </a:lnTo>
                  <a:lnTo>
                    <a:pt x="268300" y="410248"/>
                  </a:lnTo>
                  <a:lnTo>
                    <a:pt x="320624" y="600786"/>
                  </a:lnTo>
                  <a:lnTo>
                    <a:pt x="320624" y="529196"/>
                  </a:lnTo>
                  <a:lnTo>
                    <a:pt x="284175" y="396519"/>
                  </a:lnTo>
                  <a:lnTo>
                    <a:pt x="288036" y="393179"/>
                  </a:lnTo>
                  <a:lnTo>
                    <a:pt x="281457" y="386613"/>
                  </a:lnTo>
                  <a:lnTo>
                    <a:pt x="264541" y="325031"/>
                  </a:lnTo>
                  <a:lnTo>
                    <a:pt x="264541" y="396532"/>
                  </a:lnTo>
                  <a:lnTo>
                    <a:pt x="174790" y="474611"/>
                  </a:lnTo>
                  <a:lnTo>
                    <a:pt x="165430" y="466521"/>
                  </a:lnTo>
                  <a:lnTo>
                    <a:pt x="165430" y="482752"/>
                  </a:lnTo>
                  <a:lnTo>
                    <a:pt x="27990" y="602335"/>
                  </a:lnTo>
                  <a:lnTo>
                    <a:pt x="81407" y="409651"/>
                  </a:lnTo>
                  <a:lnTo>
                    <a:pt x="165430" y="482752"/>
                  </a:lnTo>
                  <a:lnTo>
                    <a:pt x="165430" y="466521"/>
                  </a:lnTo>
                  <a:lnTo>
                    <a:pt x="84937" y="396887"/>
                  </a:lnTo>
                  <a:lnTo>
                    <a:pt x="166116" y="104063"/>
                  </a:lnTo>
                  <a:lnTo>
                    <a:pt x="175209" y="71234"/>
                  </a:lnTo>
                  <a:lnTo>
                    <a:pt x="184404" y="104686"/>
                  </a:lnTo>
                  <a:lnTo>
                    <a:pt x="228041" y="263639"/>
                  </a:lnTo>
                  <a:lnTo>
                    <a:pt x="121920" y="263639"/>
                  </a:lnTo>
                  <a:lnTo>
                    <a:pt x="121920" y="275831"/>
                  </a:lnTo>
                  <a:lnTo>
                    <a:pt x="230124" y="275831"/>
                  </a:lnTo>
                  <a:lnTo>
                    <a:pt x="230124" y="271195"/>
                  </a:lnTo>
                  <a:lnTo>
                    <a:pt x="264541" y="396532"/>
                  </a:lnTo>
                  <a:lnTo>
                    <a:pt x="264541" y="325031"/>
                  </a:lnTo>
                  <a:lnTo>
                    <a:pt x="175260" y="0"/>
                  </a:lnTo>
                  <a:lnTo>
                    <a:pt x="68199" y="386308"/>
                  </a:lnTo>
                  <a:lnTo>
                    <a:pt x="62484" y="393179"/>
                  </a:lnTo>
                  <a:lnTo>
                    <a:pt x="65557" y="395871"/>
                  </a:lnTo>
                  <a:lnTo>
                    <a:pt x="0" y="632460"/>
                  </a:lnTo>
                  <a:lnTo>
                    <a:pt x="12192" y="632460"/>
                  </a:lnTo>
                  <a:lnTo>
                    <a:pt x="336804" y="632460"/>
                  </a:lnTo>
                  <a:lnTo>
                    <a:pt x="348996" y="632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426070" y="6373367"/>
              <a:ext cx="224027" cy="128015"/>
            </a:xfrm>
            <a:prstGeom prst="rect">
              <a:avLst/>
            </a:prstGeom>
            <a:blipFill>
              <a:blip r:embed="rId2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313292" y="4774704"/>
              <a:ext cx="2181225" cy="1495425"/>
            </a:xfrm>
            <a:custGeom>
              <a:avLst/>
              <a:gdLst/>
              <a:ahLst/>
              <a:cxnLst/>
              <a:rect l="l" t="t" r="r" b="b"/>
              <a:pathLst>
                <a:path w="2181225" h="1495425">
                  <a:moveTo>
                    <a:pt x="451104" y="1395984"/>
                  </a:moveTo>
                  <a:lnTo>
                    <a:pt x="449580" y="1386840"/>
                  </a:lnTo>
                  <a:lnTo>
                    <a:pt x="449580" y="1385316"/>
                  </a:lnTo>
                  <a:lnTo>
                    <a:pt x="445008" y="1376172"/>
                  </a:lnTo>
                  <a:lnTo>
                    <a:pt x="445008" y="1374648"/>
                  </a:lnTo>
                  <a:lnTo>
                    <a:pt x="438912" y="1365504"/>
                  </a:lnTo>
                  <a:lnTo>
                    <a:pt x="438912" y="1363980"/>
                  </a:lnTo>
                  <a:lnTo>
                    <a:pt x="431292" y="1357630"/>
                  </a:lnTo>
                  <a:lnTo>
                    <a:pt x="431292" y="1391412"/>
                  </a:lnTo>
                  <a:lnTo>
                    <a:pt x="431292" y="1403604"/>
                  </a:lnTo>
                  <a:lnTo>
                    <a:pt x="428244" y="1411224"/>
                  </a:lnTo>
                  <a:lnTo>
                    <a:pt x="428244" y="1409700"/>
                  </a:lnTo>
                  <a:lnTo>
                    <a:pt x="423672" y="1418844"/>
                  </a:lnTo>
                  <a:lnTo>
                    <a:pt x="423672" y="1417320"/>
                  </a:lnTo>
                  <a:lnTo>
                    <a:pt x="417576" y="1424940"/>
                  </a:lnTo>
                  <a:lnTo>
                    <a:pt x="408432" y="1432560"/>
                  </a:lnTo>
                  <a:lnTo>
                    <a:pt x="359664" y="1456944"/>
                  </a:lnTo>
                  <a:lnTo>
                    <a:pt x="307848" y="1469136"/>
                  </a:lnTo>
                  <a:lnTo>
                    <a:pt x="268224" y="1473708"/>
                  </a:lnTo>
                  <a:lnTo>
                    <a:pt x="225552" y="1476756"/>
                  </a:lnTo>
                  <a:lnTo>
                    <a:pt x="202692" y="1475232"/>
                  </a:lnTo>
                  <a:lnTo>
                    <a:pt x="181356" y="1473593"/>
                  </a:lnTo>
                  <a:lnTo>
                    <a:pt x="161544" y="1472184"/>
                  </a:lnTo>
                  <a:lnTo>
                    <a:pt x="143256" y="1469136"/>
                  </a:lnTo>
                  <a:lnTo>
                    <a:pt x="123444" y="1466088"/>
                  </a:lnTo>
                  <a:lnTo>
                    <a:pt x="89916" y="1456944"/>
                  </a:lnTo>
                  <a:lnTo>
                    <a:pt x="62484" y="1444752"/>
                  </a:lnTo>
                  <a:lnTo>
                    <a:pt x="50292" y="1438656"/>
                  </a:lnTo>
                  <a:lnTo>
                    <a:pt x="41148" y="1431036"/>
                  </a:lnTo>
                  <a:lnTo>
                    <a:pt x="32004" y="1424940"/>
                  </a:lnTo>
                  <a:lnTo>
                    <a:pt x="25908" y="1417320"/>
                  </a:lnTo>
                  <a:lnTo>
                    <a:pt x="27432" y="1418844"/>
                  </a:lnTo>
                  <a:lnTo>
                    <a:pt x="21336" y="1409700"/>
                  </a:lnTo>
                  <a:lnTo>
                    <a:pt x="22860" y="1411224"/>
                  </a:lnTo>
                  <a:lnTo>
                    <a:pt x="19812" y="1403604"/>
                  </a:lnTo>
                  <a:lnTo>
                    <a:pt x="19812" y="1405128"/>
                  </a:lnTo>
                  <a:lnTo>
                    <a:pt x="18542" y="1397508"/>
                  </a:lnTo>
                  <a:lnTo>
                    <a:pt x="19812" y="1389888"/>
                  </a:lnTo>
                  <a:lnTo>
                    <a:pt x="19812" y="1391412"/>
                  </a:lnTo>
                  <a:lnTo>
                    <a:pt x="21336" y="1386840"/>
                  </a:lnTo>
                  <a:lnTo>
                    <a:pt x="22352" y="1383792"/>
                  </a:lnTo>
                  <a:lnTo>
                    <a:pt x="22860" y="1383030"/>
                  </a:lnTo>
                  <a:lnTo>
                    <a:pt x="25908" y="1378458"/>
                  </a:lnTo>
                  <a:lnTo>
                    <a:pt x="62484" y="1350264"/>
                  </a:lnTo>
                  <a:lnTo>
                    <a:pt x="106680" y="1333500"/>
                  </a:lnTo>
                  <a:lnTo>
                    <a:pt x="182880" y="1319784"/>
                  </a:lnTo>
                  <a:lnTo>
                    <a:pt x="204216" y="1319784"/>
                  </a:lnTo>
                  <a:lnTo>
                    <a:pt x="225552" y="1318260"/>
                  </a:lnTo>
                  <a:lnTo>
                    <a:pt x="246888" y="1319784"/>
                  </a:lnTo>
                  <a:lnTo>
                    <a:pt x="268224" y="1319784"/>
                  </a:lnTo>
                  <a:lnTo>
                    <a:pt x="307848" y="1325880"/>
                  </a:lnTo>
                  <a:lnTo>
                    <a:pt x="359664" y="1338072"/>
                  </a:lnTo>
                  <a:lnTo>
                    <a:pt x="409956" y="1362456"/>
                  </a:lnTo>
                  <a:lnTo>
                    <a:pt x="423672" y="1377696"/>
                  </a:lnTo>
                  <a:lnTo>
                    <a:pt x="423672" y="1376172"/>
                  </a:lnTo>
                  <a:lnTo>
                    <a:pt x="428244" y="1385316"/>
                  </a:lnTo>
                  <a:lnTo>
                    <a:pt x="428244" y="1382268"/>
                  </a:lnTo>
                  <a:lnTo>
                    <a:pt x="431292" y="1391412"/>
                  </a:lnTo>
                  <a:lnTo>
                    <a:pt x="431292" y="1357630"/>
                  </a:lnTo>
                  <a:lnTo>
                    <a:pt x="429768" y="1356360"/>
                  </a:lnTo>
                  <a:lnTo>
                    <a:pt x="420624" y="1347216"/>
                  </a:lnTo>
                  <a:lnTo>
                    <a:pt x="396240" y="1331976"/>
                  </a:lnTo>
                  <a:lnTo>
                    <a:pt x="365760" y="1319784"/>
                  </a:lnTo>
                  <a:lnTo>
                    <a:pt x="347472" y="1315212"/>
                  </a:lnTo>
                  <a:lnTo>
                    <a:pt x="330708" y="1310640"/>
                  </a:lnTo>
                  <a:lnTo>
                    <a:pt x="291084" y="1303020"/>
                  </a:lnTo>
                  <a:lnTo>
                    <a:pt x="248412" y="1300073"/>
                  </a:lnTo>
                  <a:lnTo>
                    <a:pt x="202692" y="1299972"/>
                  </a:lnTo>
                  <a:lnTo>
                    <a:pt x="160020" y="1303020"/>
                  </a:lnTo>
                  <a:lnTo>
                    <a:pt x="102108" y="1315212"/>
                  </a:lnTo>
                  <a:lnTo>
                    <a:pt x="41148" y="1339596"/>
                  </a:lnTo>
                  <a:lnTo>
                    <a:pt x="12192" y="1363980"/>
                  </a:lnTo>
                  <a:lnTo>
                    <a:pt x="12192" y="1365504"/>
                  </a:lnTo>
                  <a:lnTo>
                    <a:pt x="10668" y="1365504"/>
                  </a:lnTo>
                  <a:lnTo>
                    <a:pt x="6096" y="1374648"/>
                  </a:lnTo>
                  <a:lnTo>
                    <a:pt x="4572" y="1374648"/>
                  </a:lnTo>
                  <a:lnTo>
                    <a:pt x="4572" y="1376172"/>
                  </a:lnTo>
                  <a:lnTo>
                    <a:pt x="1524" y="1385316"/>
                  </a:lnTo>
                  <a:lnTo>
                    <a:pt x="1524" y="1386840"/>
                  </a:lnTo>
                  <a:lnTo>
                    <a:pt x="0" y="1395984"/>
                  </a:lnTo>
                  <a:lnTo>
                    <a:pt x="0" y="1399032"/>
                  </a:lnTo>
                  <a:lnTo>
                    <a:pt x="1524" y="1408176"/>
                  </a:lnTo>
                  <a:lnTo>
                    <a:pt x="1524" y="1409700"/>
                  </a:lnTo>
                  <a:lnTo>
                    <a:pt x="4572" y="1418844"/>
                  </a:lnTo>
                  <a:lnTo>
                    <a:pt x="4572" y="1420368"/>
                  </a:lnTo>
                  <a:lnTo>
                    <a:pt x="6096" y="1420368"/>
                  </a:lnTo>
                  <a:lnTo>
                    <a:pt x="10668" y="1427988"/>
                  </a:lnTo>
                  <a:lnTo>
                    <a:pt x="10668" y="1429512"/>
                  </a:lnTo>
                  <a:lnTo>
                    <a:pt x="12192" y="1429512"/>
                  </a:lnTo>
                  <a:lnTo>
                    <a:pt x="18288" y="1436827"/>
                  </a:lnTo>
                  <a:lnTo>
                    <a:pt x="19812" y="1438656"/>
                  </a:lnTo>
                  <a:lnTo>
                    <a:pt x="21336" y="1439951"/>
                  </a:lnTo>
                  <a:lnTo>
                    <a:pt x="25908" y="1443875"/>
                  </a:lnTo>
                  <a:lnTo>
                    <a:pt x="30480" y="1447800"/>
                  </a:lnTo>
                  <a:lnTo>
                    <a:pt x="41148" y="1455420"/>
                  </a:lnTo>
                  <a:lnTo>
                    <a:pt x="54864" y="1461516"/>
                  </a:lnTo>
                  <a:lnTo>
                    <a:pt x="68580" y="1469136"/>
                  </a:lnTo>
                  <a:lnTo>
                    <a:pt x="85344" y="1475232"/>
                  </a:lnTo>
                  <a:lnTo>
                    <a:pt x="160020" y="1490472"/>
                  </a:lnTo>
                  <a:lnTo>
                    <a:pt x="202692" y="1495044"/>
                  </a:lnTo>
                  <a:lnTo>
                    <a:pt x="248412" y="1495044"/>
                  </a:lnTo>
                  <a:lnTo>
                    <a:pt x="291084" y="1490472"/>
                  </a:lnTo>
                  <a:lnTo>
                    <a:pt x="330708" y="1484376"/>
                  </a:lnTo>
                  <a:lnTo>
                    <a:pt x="365760" y="1473708"/>
                  </a:lnTo>
                  <a:lnTo>
                    <a:pt x="382524" y="1469136"/>
                  </a:lnTo>
                  <a:lnTo>
                    <a:pt x="409956" y="1453896"/>
                  </a:lnTo>
                  <a:lnTo>
                    <a:pt x="431292" y="1438656"/>
                  </a:lnTo>
                  <a:lnTo>
                    <a:pt x="438912" y="1429512"/>
                  </a:lnTo>
                  <a:lnTo>
                    <a:pt x="438912" y="1427988"/>
                  </a:lnTo>
                  <a:lnTo>
                    <a:pt x="445008" y="1420368"/>
                  </a:lnTo>
                  <a:lnTo>
                    <a:pt x="445008" y="1418844"/>
                  </a:lnTo>
                  <a:lnTo>
                    <a:pt x="449580" y="1409700"/>
                  </a:lnTo>
                  <a:lnTo>
                    <a:pt x="449580" y="1408176"/>
                  </a:lnTo>
                  <a:lnTo>
                    <a:pt x="451104" y="1399032"/>
                  </a:lnTo>
                  <a:lnTo>
                    <a:pt x="451104" y="1395984"/>
                  </a:lnTo>
                  <a:close/>
                </a:path>
                <a:path w="2181225" h="1495425">
                  <a:moveTo>
                    <a:pt x="2180844" y="140208"/>
                  </a:moveTo>
                  <a:lnTo>
                    <a:pt x="2177796" y="123444"/>
                  </a:lnTo>
                  <a:lnTo>
                    <a:pt x="2173224" y="109728"/>
                  </a:lnTo>
                  <a:lnTo>
                    <a:pt x="2168652" y="94488"/>
                  </a:lnTo>
                  <a:lnTo>
                    <a:pt x="2161032" y="80772"/>
                  </a:lnTo>
                  <a:lnTo>
                    <a:pt x="2154936" y="71018"/>
                  </a:lnTo>
                  <a:lnTo>
                    <a:pt x="2154936" y="143256"/>
                  </a:lnTo>
                  <a:lnTo>
                    <a:pt x="2154936" y="746760"/>
                  </a:lnTo>
                  <a:lnTo>
                    <a:pt x="2153412" y="760476"/>
                  </a:lnTo>
                  <a:lnTo>
                    <a:pt x="2148840" y="772668"/>
                  </a:lnTo>
                  <a:lnTo>
                    <a:pt x="2145792" y="784860"/>
                  </a:lnTo>
                  <a:lnTo>
                    <a:pt x="2116836" y="826008"/>
                  </a:lnTo>
                  <a:lnTo>
                    <a:pt x="2086356" y="848868"/>
                  </a:lnTo>
                  <a:lnTo>
                    <a:pt x="2049780" y="862584"/>
                  </a:lnTo>
                  <a:lnTo>
                    <a:pt x="2037588" y="864108"/>
                  </a:lnTo>
                  <a:lnTo>
                    <a:pt x="426720" y="864108"/>
                  </a:lnTo>
                  <a:lnTo>
                    <a:pt x="388620" y="853440"/>
                  </a:lnTo>
                  <a:lnTo>
                    <a:pt x="347472" y="826008"/>
                  </a:lnTo>
                  <a:lnTo>
                    <a:pt x="332232" y="806196"/>
                  </a:lnTo>
                  <a:lnTo>
                    <a:pt x="324612" y="795528"/>
                  </a:lnTo>
                  <a:lnTo>
                    <a:pt x="315468" y="771144"/>
                  </a:lnTo>
                  <a:lnTo>
                    <a:pt x="312420" y="758952"/>
                  </a:lnTo>
                  <a:lnTo>
                    <a:pt x="309372" y="745236"/>
                  </a:lnTo>
                  <a:lnTo>
                    <a:pt x="309372" y="141732"/>
                  </a:lnTo>
                  <a:lnTo>
                    <a:pt x="320040" y="105156"/>
                  </a:lnTo>
                  <a:lnTo>
                    <a:pt x="339852" y="71628"/>
                  </a:lnTo>
                  <a:lnTo>
                    <a:pt x="379476" y="41148"/>
                  </a:lnTo>
                  <a:lnTo>
                    <a:pt x="390144" y="35052"/>
                  </a:lnTo>
                  <a:lnTo>
                    <a:pt x="402336" y="30480"/>
                  </a:lnTo>
                  <a:lnTo>
                    <a:pt x="414528" y="27432"/>
                  </a:lnTo>
                  <a:lnTo>
                    <a:pt x="441960" y="24384"/>
                  </a:lnTo>
                  <a:lnTo>
                    <a:pt x="2023872" y="24384"/>
                  </a:lnTo>
                  <a:lnTo>
                    <a:pt x="2063496" y="30480"/>
                  </a:lnTo>
                  <a:lnTo>
                    <a:pt x="2098548" y="47244"/>
                  </a:lnTo>
                  <a:lnTo>
                    <a:pt x="2133600" y="83820"/>
                  </a:lnTo>
                  <a:lnTo>
                    <a:pt x="2153412" y="131064"/>
                  </a:lnTo>
                  <a:lnTo>
                    <a:pt x="2154936" y="143256"/>
                  </a:lnTo>
                  <a:lnTo>
                    <a:pt x="2154936" y="71018"/>
                  </a:lnTo>
                  <a:lnTo>
                    <a:pt x="2122932" y="35052"/>
                  </a:lnTo>
                  <a:lnTo>
                    <a:pt x="2084832" y="12192"/>
                  </a:lnTo>
                  <a:lnTo>
                    <a:pt x="2039112" y="0"/>
                  </a:lnTo>
                  <a:lnTo>
                    <a:pt x="423672" y="0"/>
                  </a:lnTo>
                  <a:lnTo>
                    <a:pt x="365760" y="18288"/>
                  </a:lnTo>
                  <a:lnTo>
                    <a:pt x="329184" y="45720"/>
                  </a:lnTo>
                  <a:lnTo>
                    <a:pt x="295656" y="96012"/>
                  </a:lnTo>
                  <a:lnTo>
                    <a:pt x="283464" y="156972"/>
                  </a:lnTo>
                  <a:lnTo>
                    <a:pt x="283464" y="733044"/>
                  </a:lnTo>
                  <a:lnTo>
                    <a:pt x="284988" y="749808"/>
                  </a:lnTo>
                  <a:lnTo>
                    <a:pt x="291084" y="780288"/>
                  </a:lnTo>
                  <a:lnTo>
                    <a:pt x="297180" y="794004"/>
                  </a:lnTo>
                  <a:lnTo>
                    <a:pt x="303276" y="809244"/>
                  </a:lnTo>
                  <a:lnTo>
                    <a:pt x="309372" y="818997"/>
                  </a:lnTo>
                  <a:lnTo>
                    <a:pt x="310896" y="821436"/>
                  </a:lnTo>
                  <a:lnTo>
                    <a:pt x="320040" y="833628"/>
                  </a:lnTo>
                  <a:lnTo>
                    <a:pt x="353568" y="864108"/>
                  </a:lnTo>
                  <a:lnTo>
                    <a:pt x="394716" y="882396"/>
                  </a:lnTo>
                  <a:lnTo>
                    <a:pt x="440436" y="890016"/>
                  </a:lnTo>
                  <a:lnTo>
                    <a:pt x="2025396" y="890016"/>
                  </a:lnTo>
                  <a:lnTo>
                    <a:pt x="2086356" y="877824"/>
                  </a:lnTo>
                  <a:lnTo>
                    <a:pt x="2124456" y="853440"/>
                  </a:lnTo>
                  <a:lnTo>
                    <a:pt x="2154936" y="819912"/>
                  </a:lnTo>
                  <a:lnTo>
                    <a:pt x="2174748" y="778764"/>
                  </a:lnTo>
                  <a:lnTo>
                    <a:pt x="2180844" y="748284"/>
                  </a:lnTo>
                  <a:lnTo>
                    <a:pt x="2180844" y="140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0" name="object 430"/>
          <p:cNvSpPr txBox="1"/>
          <p:nvPr/>
        </p:nvSpPr>
        <p:spPr>
          <a:xfrm>
            <a:off x="2670936" y="4787898"/>
            <a:ext cx="1749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Switching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Center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1" name="object 431"/>
          <p:cNvGrpSpPr/>
          <p:nvPr/>
        </p:nvGrpSpPr>
        <p:grpSpPr>
          <a:xfrm>
            <a:off x="2746791" y="3482340"/>
            <a:ext cx="4993640" cy="3208655"/>
            <a:chOff x="2746791" y="3482340"/>
            <a:chExt cx="4993640" cy="3208655"/>
          </a:xfrm>
        </p:grpSpPr>
        <p:sp>
          <p:nvSpPr>
            <p:cNvPr id="432" name="object 432"/>
            <p:cNvSpPr/>
            <p:nvPr/>
          </p:nvSpPr>
          <p:spPr>
            <a:xfrm>
              <a:off x="2761019" y="3777996"/>
              <a:ext cx="2291715" cy="673735"/>
            </a:xfrm>
            <a:custGeom>
              <a:avLst/>
              <a:gdLst/>
              <a:ahLst/>
              <a:cxnLst/>
              <a:rect l="l" t="t" r="r" b="b"/>
              <a:pathLst>
                <a:path w="2291715" h="673735">
                  <a:moveTo>
                    <a:pt x="2291235" y="0"/>
                  </a:moveTo>
                  <a:lnTo>
                    <a:pt x="0" y="0"/>
                  </a:lnTo>
                  <a:lnTo>
                    <a:pt x="388951" y="673607"/>
                  </a:lnTo>
                  <a:lnTo>
                    <a:pt x="1902283" y="673607"/>
                  </a:lnTo>
                  <a:lnTo>
                    <a:pt x="2291235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2746791" y="3777996"/>
              <a:ext cx="2320925" cy="685800"/>
            </a:xfrm>
            <a:custGeom>
              <a:avLst/>
              <a:gdLst/>
              <a:ahLst/>
              <a:cxnLst/>
              <a:rect l="l" t="t" r="r" b="b"/>
              <a:pathLst>
                <a:path w="2320925" h="685800">
                  <a:moveTo>
                    <a:pt x="411844" y="661415"/>
                  </a:moveTo>
                  <a:lnTo>
                    <a:pt x="29162" y="0"/>
                  </a:lnTo>
                  <a:lnTo>
                    <a:pt x="0" y="0"/>
                  </a:lnTo>
                  <a:lnTo>
                    <a:pt x="397083" y="685799"/>
                  </a:lnTo>
                  <a:lnTo>
                    <a:pt x="403179" y="685799"/>
                  </a:lnTo>
                  <a:lnTo>
                    <a:pt x="403179" y="661415"/>
                  </a:lnTo>
                  <a:lnTo>
                    <a:pt x="411844" y="661415"/>
                  </a:lnTo>
                  <a:close/>
                </a:path>
                <a:path w="2320925" h="685800">
                  <a:moveTo>
                    <a:pt x="415371" y="667511"/>
                  </a:moveTo>
                  <a:lnTo>
                    <a:pt x="411844" y="661415"/>
                  </a:lnTo>
                  <a:lnTo>
                    <a:pt x="403179" y="661415"/>
                  </a:lnTo>
                  <a:lnTo>
                    <a:pt x="415371" y="667511"/>
                  </a:lnTo>
                  <a:close/>
                </a:path>
                <a:path w="2320925" h="685800">
                  <a:moveTo>
                    <a:pt x="415371" y="685799"/>
                  </a:moveTo>
                  <a:lnTo>
                    <a:pt x="415371" y="667511"/>
                  </a:lnTo>
                  <a:lnTo>
                    <a:pt x="403179" y="661415"/>
                  </a:lnTo>
                  <a:lnTo>
                    <a:pt x="403179" y="685799"/>
                  </a:lnTo>
                  <a:lnTo>
                    <a:pt x="415371" y="685799"/>
                  </a:lnTo>
                  <a:close/>
                </a:path>
                <a:path w="2320925" h="685800">
                  <a:moveTo>
                    <a:pt x="1909363" y="661415"/>
                  </a:moveTo>
                  <a:lnTo>
                    <a:pt x="411844" y="661415"/>
                  </a:lnTo>
                  <a:lnTo>
                    <a:pt x="415371" y="667511"/>
                  </a:lnTo>
                  <a:lnTo>
                    <a:pt x="415371" y="685799"/>
                  </a:lnTo>
                  <a:lnTo>
                    <a:pt x="1905843" y="685799"/>
                  </a:lnTo>
                  <a:lnTo>
                    <a:pt x="1905843" y="667511"/>
                  </a:lnTo>
                  <a:lnTo>
                    <a:pt x="1909363" y="661415"/>
                  </a:lnTo>
                  <a:close/>
                </a:path>
                <a:path w="2320925" h="685800">
                  <a:moveTo>
                    <a:pt x="1916511" y="661415"/>
                  </a:moveTo>
                  <a:lnTo>
                    <a:pt x="1909363" y="661415"/>
                  </a:lnTo>
                  <a:lnTo>
                    <a:pt x="1905843" y="667511"/>
                  </a:lnTo>
                  <a:lnTo>
                    <a:pt x="1916511" y="661415"/>
                  </a:lnTo>
                  <a:close/>
                </a:path>
                <a:path w="2320925" h="685800">
                  <a:moveTo>
                    <a:pt x="1916511" y="685799"/>
                  </a:moveTo>
                  <a:lnTo>
                    <a:pt x="1916511" y="661415"/>
                  </a:lnTo>
                  <a:lnTo>
                    <a:pt x="1905843" y="667511"/>
                  </a:lnTo>
                  <a:lnTo>
                    <a:pt x="1905843" y="685799"/>
                  </a:lnTo>
                  <a:lnTo>
                    <a:pt x="1916511" y="685799"/>
                  </a:lnTo>
                  <a:close/>
                </a:path>
                <a:path w="2320925" h="685800">
                  <a:moveTo>
                    <a:pt x="2320424" y="0"/>
                  </a:moveTo>
                  <a:lnTo>
                    <a:pt x="2291275" y="0"/>
                  </a:lnTo>
                  <a:lnTo>
                    <a:pt x="1909363" y="661415"/>
                  </a:lnTo>
                  <a:lnTo>
                    <a:pt x="1916511" y="661415"/>
                  </a:lnTo>
                  <a:lnTo>
                    <a:pt x="1916511" y="685799"/>
                  </a:lnTo>
                  <a:lnTo>
                    <a:pt x="1924131" y="685799"/>
                  </a:lnTo>
                  <a:lnTo>
                    <a:pt x="23204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698355" y="3777996"/>
              <a:ext cx="3027045" cy="1971039"/>
            </a:xfrm>
            <a:custGeom>
              <a:avLst/>
              <a:gdLst/>
              <a:ahLst/>
              <a:cxnLst/>
              <a:rect l="l" t="t" r="r" b="b"/>
              <a:pathLst>
                <a:path w="3027045" h="1971039">
                  <a:moveTo>
                    <a:pt x="3026664" y="661415"/>
                  </a:moveTo>
                  <a:lnTo>
                    <a:pt x="2644752" y="0"/>
                  </a:lnTo>
                  <a:lnTo>
                    <a:pt x="382681" y="0"/>
                  </a:lnTo>
                  <a:lnTo>
                    <a:pt x="0" y="661415"/>
                  </a:lnTo>
                  <a:lnTo>
                    <a:pt x="757428" y="1970531"/>
                  </a:lnTo>
                  <a:lnTo>
                    <a:pt x="2270760" y="1970531"/>
                  </a:lnTo>
                  <a:lnTo>
                    <a:pt x="3026664" y="661415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4684636" y="3778008"/>
              <a:ext cx="3055620" cy="1984375"/>
            </a:xfrm>
            <a:custGeom>
              <a:avLst/>
              <a:gdLst/>
              <a:ahLst/>
              <a:cxnLst/>
              <a:rect l="l" t="t" r="r" b="b"/>
              <a:pathLst>
                <a:path w="3055620" h="1984375">
                  <a:moveTo>
                    <a:pt x="1700784" y="1018032"/>
                  </a:moveTo>
                  <a:lnTo>
                    <a:pt x="1672780" y="916990"/>
                  </a:lnTo>
                  <a:lnTo>
                    <a:pt x="1672780" y="987907"/>
                  </a:lnTo>
                  <a:lnTo>
                    <a:pt x="1668170" y="983907"/>
                  </a:lnTo>
                  <a:lnTo>
                    <a:pt x="1668170" y="999744"/>
                  </a:lnTo>
                  <a:lnTo>
                    <a:pt x="1382864" y="999744"/>
                  </a:lnTo>
                  <a:lnTo>
                    <a:pt x="1525524" y="876325"/>
                  </a:lnTo>
                  <a:lnTo>
                    <a:pt x="1668170" y="999744"/>
                  </a:lnTo>
                  <a:lnTo>
                    <a:pt x="1668170" y="983907"/>
                  </a:lnTo>
                  <a:lnTo>
                    <a:pt x="1535049" y="868083"/>
                  </a:lnTo>
                  <a:lnTo>
                    <a:pt x="1619351" y="795147"/>
                  </a:lnTo>
                  <a:lnTo>
                    <a:pt x="1672780" y="987907"/>
                  </a:lnTo>
                  <a:lnTo>
                    <a:pt x="1672780" y="916990"/>
                  </a:lnTo>
                  <a:lnTo>
                    <a:pt x="1635213" y="781431"/>
                  </a:lnTo>
                  <a:lnTo>
                    <a:pt x="1638300" y="778751"/>
                  </a:lnTo>
                  <a:lnTo>
                    <a:pt x="1632572" y="771880"/>
                  </a:lnTo>
                  <a:lnTo>
                    <a:pt x="1615833" y="711479"/>
                  </a:lnTo>
                  <a:lnTo>
                    <a:pt x="1615833" y="782459"/>
                  </a:lnTo>
                  <a:lnTo>
                    <a:pt x="1525981" y="860183"/>
                  </a:lnTo>
                  <a:lnTo>
                    <a:pt x="1516418" y="851865"/>
                  </a:lnTo>
                  <a:lnTo>
                    <a:pt x="1516418" y="868464"/>
                  </a:lnTo>
                  <a:lnTo>
                    <a:pt x="1380134" y="986370"/>
                  </a:lnTo>
                  <a:lnTo>
                    <a:pt x="1432458" y="795820"/>
                  </a:lnTo>
                  <a:lnTo>
                    <a:pt x="1516418" y="868464"/>
                  </a:lnTo>
                  <a:lnTo>
                    <a:pt x="1516418" y="851865"/>
                  </a:lnTo>
                  <a:lnTo>
                    <a:pt x="1436230" y="782091"/>
                  </a:lnTo>
                  <a:lnTo>
                    <a:pt x="1472184" y="651192"/>
                  </a:lnTo>
                  <a:lnTo>
                    <a:pt x="1472184" y="661403"/>
                  </a:lnTo>
                  <a:lnTo>
                    <a:pt x="1580388" y="661403"/>
                  </a:lnTo>
                  <a:lnTo>
                    <a:pt x="1580388" y="654583"/>
                  </a:lnTo>
                  <a:lnTo>
                    <a:pt x="1615833" y="782459"/>
                  </a:lnTo>
                  <a:lnTo>
                    <a:pt x="1615833" y="711479"/>
                  </a:lnTo>
                  <a:lnTo>
                    <a:pt x="1578902" y="578205"/>
                  </a:lnTo>
                  <a:lnTo>
                    <a:pt x="1578902" y="649211"/>
                  </a:lnTo>
                  <a:lnTo>
                    <a:pt x="1472717" y="649211"/>
                  </a:lnTo>
                  <a:lnTo>
                    <a:pt x="1516380" y="490258"/>
                  </a:lnTo>
                  <a:lnTo>
                    <a:pt x="1525562" y="456806"/>
                  </a:lnTo>
                  <a:lnTo>
                    <a:pt x="1534668" y="489635"/>
                  </a:lnTo>
                  <a:lnTo>
                    <a:pt x="1578902" y="649211"/>
                  </a:lnTo>
                  <a:lnTo>
                    <a:pt x="1578902" y="578205"/>
                  </a:lnTo>
                  <a:lnTo>
                    <a:pt x="1525524" y="385572"/>
                  </a:lnTo>
                  <a:lnTo>
                    <a:pt x="1418031" y="773468"/>
                  </a:lnTo>
                  <a:lnTo>
                    <a:pt x="1412748" y="778751"/>
                  </a:lnTo>
                  <a:lnTo>
                    <a:pt x="1415821" y="781431"/>
                  </a:lnTo>
                  <a:lnTo>
                    <a:pt x="1350264" y="1018032"/>
                  </a:lnTo>
                  <a:lnTo>
                    <a:pt x="1363980" y="1018032"/>
                  </a:lnTo>
                  <a:lnTo>
                    <a:pt x="1688592" y="1018032"/>
                  </a:lnTo>
                  <a:lnTo>
                    <a:pt x="1700784" y="1018032"/>
                  </a:lnTo>
                  <a:close/>
                </a:path>
                <a:path w="3055620" h="1984375">
                  <a:moveTo>
                    <a:pt x="3055620" y="661416"/>
                  </a:moveTo>
                  <a:lnTo>
                    <a:pt x="2672651" y="0"/>
                  </a:lnTo>
                  <a:lnTo>
                    <a:pt x="2643047" y="0"/>
                  </a:lnTo>
                  <a:lnTo>
                    <a:pt x="3026181" y="661416"/>
                  </a:lnTo>
                  <a:lnTo>
                    <a:pt x="2275802" y="1958340"/>
                  </a:lnTo>
                  <a:lnTo>
                    <a:pt x="778294" y="1958340"/>
                  </a:lnTo>
                  <a:lnTo>
                    <a:pt x="29425" y="661416"/>
                  </a:lnTo>
                  <a:lnTo>
                    <a:pt x="411784" y="0"/>
                  </a:lnTo>
                  <a:lnTo>
                    <a:pt x="382193" y="0"/>
                  </a:lnTo>
                  <a:lnTo>
                    <a:pt x="0" y="661416"/>
                  </a:lnTo>
                  <a:lnTo>
                    <a:pt x="25908" y="706297"/>
                  </a:lnTo>
                  <a:lnTo>
                    <a:pt x="763524" y="1984248"/>
                  </a:lnTo>
                  <a:lnTo>
                    <a:pt x="2290572" y="1984248"/>
                  </a:lnTo>
                  <a:lnTo>
                    <a:pt x="3029712" y="706208"/>
                  </a:lnTo>
                  <a:lnTo>
                    <a:pt x="3055620" y="661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6097386" y="4428743"/>
              <a:ext cx="225551" cy="128015"/>
            </a:xfrm>
            <a:prstGeom prst="rect">
              <a:avLst/>
            </a:prstGeom>
            <a:blipFill>
              <a:blip r:embed="rId2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5984611" y="4130040"/>
              <a:ext cx="451484" cy="195580"/>
            </a:xfrm>
            <a:custGeom>
              <a:avLst/>
              <a:gdLst/>
              <a:ahLst/>
              <a:cxnLst/>
              <a:rect l="l" t="t" r="r" b="b"/>
              <a:pathLst>
                <a:path w="451485" h="195579">
                  <a:moveTo>
                    <a:pt x="1524" y="108204"/>
                  </a:moveTo>
                  <a:lnTo>
                    <a:pt x="1524" y="86868"/>
                  </a:lnTo>
                  <a:lnTo>
                    <a:pt x="0" y="96012"/>
                  </a:lnTo>
                  <a:lnTo>
                    <a:pt x="0" y="99060"/>
                  </a:lnTo>
                  <a:lnTo>
                    <a:pt x="1524" y="108204"/>
                  </a:lnTo>
                  <a:close/>
                </a:path>
                <a:path w="451485" h="195579">
                  <a:moveTo>
                    <a:pt x="6096" y="118872"/>
                  </a:moveTo>
                  <a:lnTo>
                    <a:pt x="6096" y="76200"/>
                  </a:lnTo>
                  <a:lnTo>
                    <a:pt x="4572" y="76200"/>
                  </a:lnTo>
                  <a:lnTo>
                    <a:pt x="1524" y="85344"/>
                  </a:lnTo>
                  <a:lnTo>
                    <a:pt x="1524" y="109728"/>
                  </a:lnTo>
                  <a:lnTo>
                    <a:pt x="4572" y="118872"/>
                  </a:lnTo>
                  <a:lnTo>
                    <a:pt x="6096" y="118872"/>
                  </a:lnTo>
                  <a:close/>
                </a:path>
                <a:path w="451485" h="195579">
                  <a:moveTo>
                    <a:pt x="12192" y="128016"/>
                  </a:moveTo>
                  <a:lnTo>
                    <a:pt x="12192" y="65532"/>
                  </a:lnTo>
                  <a:lnTo>
                    <a:pt x="6096" y="74676"/>
                  </a:lnTo>
                  <a:lnTo>
                    <a:pt x="6096" y="120396"/>
                  </a:lnTo>
                  <a:lnTo>
                    <a:pt x="12192" y="128016"/>
                  </a:lnTo>
                  <a:close/>
                </a:path>
                <a:path w="451485" h="195579">
                  <a:moveTo>
                    <a:pt x="449580" y="109728"/>
                  </a:moveTo>
                  <a:lnTo>
                    <a:pt x="449580" y="85344"/>
                  </a:lnTo>
                  <a:lnTo>
                    <a:pt x="446532" y="76200"/>
                  </a:lnTo>
                  <a:lnTo>
                    <a:pt x="445008" y="74676"/>
                  </a:lnTo>
                  <a:lnTo>
                    <a:pt x="440436" y="65532"/>
                  </a:lnTo>
                  <a:lnTo>
                    <a:pt x="438912" y="65532"/>
                  </a:lnTo>
                  <a:lnTo>
                    <a:pt x="438912" y="64008"/>
                  </a:lnTo>
                  <a:lnTo>
                    <a:pt x="431292" y="56388"/>
                  </a:lnTo>
                  <a:lnTo>
                    <a:pt x="396240" y="32004"/>
                  </a:lnTo>
                  <a:lnTo>
                    <a:pt x="348996" y="15240"/>
                  </a:lnTo>
                  <a:lnTo>
                    <a:pt x="310896" y="6096"/>
                  </a:lnTo>
                  <a:lnTo>
                    <a:pt x="248412" y="0"/>
                  </a:lnTo>
                  <a:lnTo>
                    <a:pt x="202692" y="0"/>
                  </a:lnTo>
                  <a:lnTo>
                    <a:pt x="160020" y="3048"/>
                  </a:lnTo>
                  <a:lnTo>
                    <a:pt x="120396" y="10668"/>
                  </a:lnTo>
                  <a:lnTo>
                    <a:pt x="68580" y="25908"/>
                  </a:lnTo>
                  <a:lnTo>
                    <a:pt x="54864" y="33528"/>
                  </a:lnTo>
                  <a:lnTo>
                    <a:pt x="41148" y="39624"/>
                  </a:lnTo>
                  <a:lnTo>
                    <a:pt x="30480" y="48768"/>
                  </a:lnTo>
                  <a:lnTo>
                    <a:pt x="19812" y="56388"/>
                  </a:lnTo>
                  <a:lnTo>
                    <a:pt x="12192" y="64008"/>
                  </a:lnTo>
                  <a:lnTo>
                    <a:pt x="12192" y="129540"/>
                  </a:lnTo>
                  <a:lnTo>
                    <a:pt x="19812" y="137160"/>
                  </a:lnTo>
                  <a:lnTo>
                    <a:pt x="19812" y="91440"/>
                  </a:lnTo>
                  <a:lnTo>
                    <a:pt x="22860" y="82296"/>
                  </a:lnTo>
                  <a:lnTo>
                    <a:pt x="22860" y="85344"/>
                  </a:lnTo>
                  <a:lnTo>
                    <a:pt x="27432" y="76200"/>
                  </a:lnTo>
                  <a:lnTo>
                    <a:pt x="27432" y="77724"/>
                  </a:lnTo>
                  <a:lnTo>
                    <a:pt x="64008" y="50292"/>
                  </a:lnTo>
                  <a:lnTo>
                    <a:pt x="124968" y="28956"/>
                  </a:lnTo>
                  <a:lnTo>
                    <a:pt x="182880" y="19812"/>
                  </a:lnTo>
                  <a:lnTo>
                    <a:pt x="204216" y="19812"/>
                  </a:lnTo>
                  <a:lnTo>
                    <a:pt x="225552" y="18288"/>
                  </a:lnTo>
                  <a:lnTo>
                    <a:pt x="248412" y="19812"/>
                  </a:lnTo>
                  <a:lnTo>
                    <a:pt x="268224" y="19812"/>
                  </a:lnTo>
                  <a:lnTo>
                    <a:pt x="289560" y="22860"/>
                  </a:lnTo>
                  <a:lnTo>
                    <a:pt x="307848" y="25908"/>
                  </a:lnTo>
                  <a:lnTo>
                    <a:pt x="327660" y="28956"/>
                  </a:lnTo>
                  <a:lnTo>
                    <a:pt x="344424" y="33528"/>
                  </a:lnTo>
                  <a:lnTo>
                    <a:pt x="388620" y="50292"/>
                  </a:lnTo>
                  <a:lnTo>
                    <a:pt x="425196" y="77724"/>
                  </a:lnTo>
                  <a:lnTo>
                    <a:pt x="425196" y="78486"/>
                  </a:lnTo>
                  <a:lnTo>
                    <a:pt x="428244" y="83058"/>
                  </a:lnTo>
                  <a:lnTo>
                    <a:pt x="428244" y="82296"/>
                  </a:lnTo>
                  <a:lnTo>
                    <a:pt x="429768" y="85344"/>
                  </a:lnTo>
                  <a:lnTo>
                    <a:pt x="429768" y="86868"/>
                  </a:lnTo>
                  <a:lnTo>
                    <a:pt x="431292" y="91440"/>
                  </a:lnTo>
                  <a:lnTo>
                    <a:pt x="431292" y="89916"/>
                  </a:lnTo>
                  <a:lnTo>
                    <a:pt x="432562" y="97536"/>
                  </a:lnTo>
                  <a:lnTo>
                    <a:pt x="432816" y="96012"/>
                  </a:lnTo>
                  <a:lnTo>
                    <a:pt x="432816" y="136855"/>
                  </a:lnTo>
                  <a:lnTo>
                    <a:pt x="438912" y="129540"/>
                  </a:lnTo>
                  <a:lnTo>
                    <a:pt x="440436" y="129540"/>
                  </a:lnTo>
                  <a:lnTo>
                    <a:pt x="440436" y="128016"/>
                  </a:lnTo>
                  <a:lnTo>
                    <a:pt x="445008" y="120396"/>
                  </a:lnTo>
                  <a:lnTo>
                    <a:pt x="445008" y="118872"/>
                  </a:lnTo>
                  <a:lnTo>
                    <a:pt x="446532" y="118872"/>
                  </a:lnTo>
                  <a:lnTo>
                    <a:pt x="449580" y="109728"/>
                  </a:lnTo>
                  <a:close/>
                </a:path>
                <a:path w="451485" h="195579">
                  <a:moveTo>
                    <a:pt x="425196" y="143764"/>
                  </a:moveTo>
                  <a:lnTo>
                    <a:pt x="425196" y="117348"/>
                  </a:lnTo>
                  <a:lnTo>
                    <a:pt x="409956" y="132588"/>
                  </a:lnTo>
                  <a:lnTo>
                    <a:pt x="399288" y="138684"/>
                  </a:lnTo>
                  <a:lnTo>
                    <a:pt x="359664" y="156972"/>
                  </a:lnTo>
                  <a:lnTo>
                    <a:pt x="307848" y="169164"/>
                  </a:lnTo>
                  <a:lnTo>
                    <a:pt x="268224" y="173736"/>
                  </a:lnTo>
                  <a:lnTo>
                    <a:pt x="225552" y="176784"/>
                  </a:lnTo>
                  <a:lnTo>
                    <a:pt x="181356" y="173618"/>
                  </a:lnTo>
                  <a:lnTo>
                    <a:pt x="143256" y="169164"/>
                  </a:lnTo>
                  <a:lnTo>
                    <a:pt x="91440" y="156972"/>
                  </a:lnTo>
                  <a:lnTo>
                    <a:pt x="51816" y="138684"/>
                  </a:lnTo>
                  <a:lnTo>
                    <a:pt x="27432" y="117348"/>
                  </a:lnTo>
                  <a:lnTo>
                    <a:pt x="27432" y="118872"/>
                  </a:lnTo>
                  <a:lnTo>
                    <a:pt x="22860" y="109728"/>
                  </a:lnTo>
                  <a:lnTo>
                    <a:pt x="22860" y="111252"/>
                  </a:lnTo>
                  <a:lnTo>
                    <a:pt x="19812" y="103632"/>
                  </a:lnTo>
                  <a:lnTo>
                    <a:pt x="19812" y="137160"/>
                  </a:lnTo>
                  <a:lnTo>
                    <a:pt x="30480" y="147828"/>
                  </a:lnTo>
                  <a:lnTo>
                    <a:pt x="70104" y="169164"/>
                  </a:lnTo>
                  <a:lnTo>
                    <a:pt x="120396" y="184404"/>
                  </a:lnTo>
                  <a:lnTo>
                    <a:pt x="160020" y="190500"/>
                  </a:lnTo>
                  <a:lnTo>
                    <a:pt x="202692" y="194970"/>
                  </a:lnTo>
                  <a:lnTo>
                    <a:pt x="248412" y="195072"/>
                  </a:lnTo>
                  <a:lnTo>
                    <a:pt x="269748" y="193548"/>
                  </a:lnTo>
                  <a:lnTo>
                    <a:pt x="330708" y="184404"/>
                  </a:lnTo>
                  <a:lnTo>
                    <a:pt x="382524" y="167640"/>
                  </a:lnTo>
                  <a:lnTo>
                    <a:pt x="422148" y="146304"/>
                  </a:lnTo>
                  <a:lnTo>
                    <a:pt x="425196" y="143764"/>
                  </a:lnTo>
                  <a:close/>
                </a:path>
                <a:path w="451485" h="195579">
                  <a:moveTo>
                    <a:pt x="425196" y="78486"/>
                  </a:moveTo>
                  <a:lnTo>
                    <a:pt x="425196" y="77724"/>
                  </a:lnTo>
                  <a:lnTo>
                    <a:pt x="423672" y="76200"/>
                  </a:lnTo>
                  <a:lnTo>
                    <a:pt x="425196" y="78486"/>
                  </a:lnTo>
                  <a:close/>
                </a:path>
                <a:path w="451485" h="195579">
                  <a:moveTo>
                    <a:pt x="429768" y="139954"/>
                  </a:moveTo>
                  <a:lnTo>
                    <a:pt x="429768" y="109728"/>
                  </a:lnTo>
                  <a:lnTo>
                    <a:pt x="423672" y="118872"/>
                  </a:lnTo>
                  <a:lnTo>
                    <a:pt x="425196" y="117348"/>
                  </a:lnTo>
                  <a:lnTo>
                    <a:pt x="425196" y="143764"/>
                  </a:lnTo>
                  <a:lnTo>
                    <a:pt x="429768" y="139954"/>
                  </a:lnTo>
                  <a:close/>
                </a:path>
                <a:path w="451485" h="195579">
                  <a:moveTo>
                    <a:pt x="429768" y="85344"/>
                  </a:moveTo>
                  <a:lnTo>
                    <a:pt x="428244" y="82296"/>
                  </a:lnTo>
                  <a:lnTo>
                    <a:pt x="428752" y="83820"/>
                  </a:lnTo>
                  <a:lnTo>
                    <a:pt x="429768" y="85344"/>
                  </a:lnTo>
                  <a:close/>
                </a:path>
                <a:path w="451485" h="195579">
                  <a:moveTo>
                    <a:pt x="428752" y="83820"/>
                  </a:moveTo>
                  <a:lnTo>
                    <a:pt x="428244" y="82296"/>
                  </a:lnTo>
                  <a:lnTo>
                    <a:pt x="428244" y="83058"/>
                  </a:lnTo>
                  <a:lnTo>
                    <a:pt x="428752" y="83820"/>
                  </a:lnTo>
                  <a:close/>
                </a:path>
                <a:path w="451485" h="195579">
                  <a:moveTo>
                    <a:pt x="432816" y="136855"/>
                  </a:moveTo>
                  <a:lnTo>
                    <a:pt x="432816" y="99060"/>
                  </a:lnTo>
                  <a:lnTo>
                    <a:pt x="432562" y="97536"/>
                  </a:lnTo>
                  <a:lnTo>
                    <a:pt x="431292" y="105156"/>
                  </a:lnTo>
                  <a:lnTo>
                    <a:pt x="431292" y="103632"/>
                  </a:lnTo>
                  <a:lnTo>
                    <a:pt x="428244" y="111252"/>
                  </a:lnTo>
                  <a:lnTo>
                    <a:pt x="429768" y="109728"/>
                  </a:lnTo>
                  <a:lnTo>
                    <a:pt x="429768" y="139954"/>
                  </a:lnTo>
                  <a:lnTo>
                    <a:pt x="431292" y="138684"/>
                  </a:lnTo>
                  <a:lnTo>
                    <a:pt x="432816" y="136855"/>
                  </a:lnTo>
                  <a:close/>
                </a:path>
                <a:path w="451485" h="195579">
                  <a:moveTo>
                    <a:pt x="429768" y="86868"/>
                  </a:moveTo>
                  <a:lnTo>
                    <a:pt x="429768" y="85344"/>
                  </a:lnTo>
                  <a:lnTo>
                    <a:pt x="428752" y="83820"/>
                  </a:lnTo>
                  <a:lnTo>
                    <a:pt x="429768" y="86868"/>
                  </a:lnTo>
                  <a:close/>
                </a:path>
                <a:path w="451485" h="195579">
                  <a:moveTo>
                    <a:pt x="432816" y="99060"/>
                  </a:moveTo>
                  <a:lnTo>
                    <a:pt x="432816" y="96012"/>
                  </a:lnTo>
                  <a:lnTo>
                    <a:pt x="432562" y="97536"/>
                  </a:lnTo>
                  <a:lnTo>
                    <a:pt x="432816" y="99060"/>
                  </a:lnTo>
                  <a:close/>
                </a:path>
                <a:path w="451485" h="195579">
                  <a:moveTo>
                    <a:pt x="451104" y="99060"/>
                  </a:moveTo>
                  <a:lnTo>
                    <a:pt x="451104" y="96012"/>
                  </a:lnTo>
                  <a:lnTo>
                    <a:pt x="449580" y="86868"/>
                  </a:lnTo>
                  <a:lnTo>
                    <a:pt x="449580" y="108204"/>
                  </a:lnTo>
                  <a:lnTo>
                    <a:pt x="451104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6130915" y="3777996"/>
              <a:ext cx="147320" cy="83820"/>
            </a:xfrm>
            <a:custGeom>
              <a:avLst/>
              <a:gdLst/>
              <a:ahLst/>
              <a:cxnLst/>
              <a:rect l="l" t="t" r="r" b="b"/>
              <a:pathLst>
                <a:path w="147320" h="83820">
                  <a:moveTo>
                    <a:pt x="147185" y="11596"/>
                  </a:moveTo>
                  <a:lnTo>
                    <a:pt x="146901" y="0"/>
                  </a:lnTo>
                  <a:lnTo>
                    <a:pt x="29984" y="0"/>
                  </a:lnTo>
                  <a:lnTo>
                    <a:pt x="0" y="83819"/>
                  </a:lnTo>
                  <a:lnTo>
                    <a:pt x="79248" y="83819"/>
                  </a:lnTo>
                  <a:lnTo>
                    <a:pt x="111799" y="69270"/>
                  </a:lnTo>
                  <a:lnTo>
                    <a:pt x="135064" y="44005"/>
                  </a:lnTo>
                  <a:lnTo>
                    <a:pt x="147185" y="1159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969370" y="3777995"/>
              <a:ext cx="169163" cy="77723"/>
            </a:xfrm>
            <a:prstGeom prst="rect">
              <a:avLst/>
            </a:prstGeom>
            <a:blipFill>
              <a:blip r:embed="rId2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6138534" y="3482340"/>
              <a:ext cx="59040" cy="373379"/>
            </a:xfrm>
            <a:prstGeom prst="rect">
              <a:avLst/>
            </a:prstGeom>
            <a:blipFill>
              <a:blip r:embed="rId2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6031869" y="3779520"/>
              <a:ext cx="30464" cy="21335"/>
            </a:xfrm>
            <a:prstGeom prst="rect">
              <a:avLst/>
            </a:prstGeom>
            <a:blipFill>
              <a:blip r:embed="rId2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6030330" y="3777995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5968057" y="3777996"/>
              <a:ext cx="217170" cy="80010"/>
            </a:xfrm>
            <a:custGeom>
              <a:avLst/>
              <a:gdLst/>
              <a:ahLst/>
              <a:cxnLst/>
              <a:rect l="l" t="t" r="r" b="b"/>
              <a:pathLst>
                <a:path w="217170" h="80010">
                  <a:moveTo>
                    <a:pt x="0" y="0"/>
                  </a:moveTo>
                  <a:lnTo>
                    <a:pt x="4170" y="6286"/>
                  </a:lnTo>
                  <a:lnTo>
                    <a:pt x="10004" y="12929"/>
                  </a:lnTo>
                  <a:lnTo>
                    <a:pt x="16553" y="18287"/>
                  </a:lnTo>
                  <a:lnTo>
                    <a:pt x="43723" y="32241"/>
                  </a:lnTo>
                  <a:lnTo>
                    <a:pt x="70464" y="46481"/>
                  </a:lnTo>
                  <a:lnTo>
                    <a:pt x="96920" y="60721"/>
                  </a:lnTo>
                  <a:lnTo>
                    <a:pt x="123233" y="74675"/>
                  </a:lnTo>
                  <a:lnTo>
                    <a:pt x="148807" y="79985"/>
                  </a:lnTo>
                  <a:lnTo>
                    <a:pt x="173525" y="76009"/>
                  </a:lnTo>
                  <a:lnTo>
                    <a:pt x="194813" y="63745"/>
                  </a:lnTo>
                  <a:lnTo>
                    <a:pt x="210101" y="44195"/>
                  </a:lnTo>
                  <a:lnTo>
                    <a:pt x="217167" y="0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5626471" y="4250436"/>
              <a:ext cx="146970" cy="187452"/>
            </a:xfrm>
            <a:prstGeom prst="rect">
              <a:avLst/>
            </a:prstGeom>
            <a:blipFill>
              <a:blip r:embed="rId2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5432922" y="3986783"/>
              <a:ext cx="199643" cy="445007"/>
            </a:xfrm>
            <a:prstGeom prst="rect">
              <a:avLst/>
            </a:prstGeom>
            <a:blipFill>
              <a:blip r:embed="rId2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5632566" y="4059936"/>
              <a:ext cx="60564" cy="371855"/>
            </a:xfrm>
            <a:prstGeom prst="rect">
              <a:avLst/>
            </a:prstGeom>
            <a:blipFill>
              <a:blip r:embed="rId2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5440542" y="3958923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246887" y="105584"/>
                  </a:move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792" y="46982"/>
                  </a:lnTo>
                  <a:lnTo>
                    <a:pt x="100012" y="69961"/>
                  </a:lnTo>
                  <a:lnTo>
                    <a:pt x="147232" y="96654"/>
                  </a:lnTo>
                  <a:lnTo>
                    <a:pt x="192023" y="126920"/>
                  </a:lnTo>
                  <a:lnTo>
                    <a:pt x="205216" y="131468"/>
                  </a:lnTo>
                  <a:lnTo>
                    <a:pt x="218693" y="131302"/>
                  </a:lnTo>
                  <a:lnTo>
                    <a:pt x="231028" y="126277"/>
                  </a:lnTo>
                  <a:lnTo>
                    <a:pt x="240791" y="116252"/>
                  </a:lnTo>
                  <a:lnTo>
                    <a:pt x="243839" y="111680"/>
                  </a:lnTo>
                  <a:lnTo>
                    <a:pt x="246887" y="105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5440542" y="3958923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0" y="27860"/>
                  </a:moveTo>
                  <a:lnTo>
                    <a:pt x="50792" y="46982"/>
                  </a:lnTo>
                  <a:lnTo>
                    <a:pt x="100012" y="69961"/>
                  </a:lnTo>
                  <a:lnTo>
                    <a:pt x="147232" y="96654"/>
                  </a:lnTo>
                  <a:lnTo>
                    <a:pt x="192023" y="126920"/>
                  </a:lnTo>
                  <a:lnTo>
                    <a:pt x="205216" y="131468"/>
                  </a:lnTo>
                  <a:lnTo>
                    <a:pt x="240791" y="116252"/>
                  </a:lnTo>
                  <a:lnTo>
                    <a:pt x="246887" y="105584"/>
                  </a:ln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5481706" y="4038600"/>
              <a:ext cx="128000" cy="172211"/>
            </a:xfrm>
            <a:prstGeom prst="rect">
              <a:avLst/>
            </a:prstGeom>
            <a:blipFill>
              <a:blip r:embed="rId2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5469498" y="4030979"/>
              <a:ext cx="140335" cy="186055"/>
            </a:xfrm>
            <a:custGeom>
              <a:avLst/>
              <a:gdLst/>
              <a:ahLst/>
              <a:cxnLst/>
              <a:rect l="l" t="t" r="r" b="b"/>
              <a:pathLst>
                <a:path w="140335" h="186054">
                  <a:moveTo>
                    <a:pt x="12191" y="108203"/>
                  </a:moveTo>
                  <a:lnTo>
                    <a:pt x="140207" y="179831"/>
                  </a:lnTo>
                  <a:lnTo>
                    <a:pt x="140207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2191" y="7619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5471022" y="4043171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5527426" y="4041648"/>
              <a:ext cx="30464" cy="21335"/>
            </a:xfrm>
            <a:prstGeom prst="rect">
              <a:avLst/>
            </a:prstGeom>
            <a:blipFill>
              <a:blip r:embed="rId2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5525886" y="4040123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5527426" y="4355592"/>
              <a:ext cx="30464" cy="21335"/>
            </a:xfrm>
            <a:prstGeom prst="rect">
              <a:avLst/>
            </a:prstGeom>
            <a:blipFill>
              <a:blip r:embed="rId2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5525886" y="435406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8287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5475594" y="3867912"/>
              <a:ext cx="33527" cy="19811"/>
            </a:xfrm>
            <a:prstGeom prst="rect">
              <a:avLst/>
            </a:prstGeom>
            <a:blipFill>
              <a:blip r:embed="rId1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5475594" y="3867911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20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9143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5474070" y="3877056"/>
              <a:ext cx="38099" cy="116585"/>
            </a:xfrm>
            <a:prstGeom prst="rect">
              <a:avLst/>
            </a:prstGeom>
            <a:blipFill>
              <a:blip r:embed="rId2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5474070" y="3877055"/>
              <a:ext cx="38100" cy="116839"/>
            </a:xfrm>
            <a:custGeom>
              <a:avLst/>
              <a:gdLst/>
              <a:ahLst/>
              <a:cxnLst/>
              <a:rect l="l" t="t" r="r" b="b"/>
              <a:pathLst>
                <a:path w="38100" h="116839">
                  <a:moveTo>
                    <a:pt x="0" y="106679"/>
                  </a:moveTo>
                  <a:lnTo>
                    <a:pt x="6715" y="113204"/>
                  </a:lnTo>
                  <a:lnTo>
                    <a:pt x="14858" y="116585"/>
                  </a:lnTo>
                  <a:lnTo>
                    <a:pt x="23574" y="116538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9727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5435504" y="3867911"/>
              <a:ext cx="259079" cy="567055"/>
            </a:xfrm>
            <a:custGeom>
              <a:avLst/>
              <a:gdLst/>
              <a:ahLst/>
              <a:cxnLst/>
              <a:rect l="l" t="t" r="r" b="b"/>
              <a:pathLst>
                <a:path w="259079" h="567054">
                  <a:moveTo>
                    <a:pt x="23326" y="477011"/>
                  </a:moveTo>
                  <a:lnTo>
                    <a:pt x="26445" y="485584"/>
                  </a:lnTo>
                  <a:lnTo>
                    <a:pt x="31137" y="493013"/>
                  </a:lnTo>
                  <a:lnTo>
                    <a:pt x="37256" y="499300"/>
                  </a:lnTo>
                  <a:lnTo>
                    <a:pt x="44662" y="504443"/>
                  </a:lnTo>
                  <a:lnTo>
                    <a:pt x="71189" y="518421"/>
                  </a:lnTo>
                  <a:lnTo>
                    <a:pt x="98002" y="532828"/>
                  </a:lnTo>
                  <a:lnTo>
                    <a:pt x="124815" y="547520"/>
                  </a:lnTo>
                  <a:lnTo>
                    <a:pt x="151342" y="562355"/>
                  </a:lnTo>
                  <a:lnTo>
                    <a:pt x="176036" y="566785"/>
                  </a:lnTo>
                  <a:lnTo>
                    <a:pt x="200301" y="562355"/>
                  </a:lnTo>
                  <a:lnTo>
                    <a:pt x="221422" y="549925"/>
                  </a:lnTo>
                  <a:lnTo>
                    <a:pt x="244342" y="482499"/>
                  </a:lnTo>
                  <a:lnTo>
                    <a:pt x="250344" y="434353"/>
                  </a:lnTo>
                  <a:lnTo>
                    <a:pt x="254721" y="385994"/>
                  </a:lnTo>
                  <a:lnTo>
                    <a:pt x="257498" y="337501"/>
                  </a:lnTo>
                  <a:lnTo>
                    <a:pt x="258702" y="288955"/>
                  </a:lnTo>
                  <a:lnTo>
                    <a:pt x="258360" y="240436"/>
                  </a:lnTo>
                  <a:lnTo>
                    <a:pt x="256498" y="192023"/>
                  </a:lnTo>
                  <a:lnTo>
                    <a:pt x="217112" y="161186"/>
                  </a:lnTo>
                  <a:lnTo>
                    <a:pt x="174583" y="135064"/>
                  </a:lnTo>
                  <a:lnTo>
                    <a:pt x="129196" y="113799"/>
                  </a:lnTo>
                  <a:lnTo>
                    <a:pt x="81238" y="97535"/>
                  </a:lnTo>
                  <a:lnTo>
                    <a:pt x="82095" y="78128"/>
                  </a:lnTo>
                  <a:lnTo>
                    <a:pt x="82381" y="58864"/>
                  </a:lnTo>
                  <a:lnTo>
                    <a:pt x="82095" y="39885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1333"/>
                  </a:lnTo>
                  <a:lnTo>
                    <a:pt x="31137" y="55625"/>
                  </a:lnTo>
                  <a:lnTo>
                    <a:pt x="30946" y="94487"/>
                  </a:lnTo>
                  <a:lnTo>
                    <a:pt x="22397" y="98512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5484754" y="4184904"/>
              <a:ext cx="27416" cy="32003"/>
            </a:xfrm>
            <a:prstGeom prst="rect">
              <a:avLst/>
            </a:prstGeom>
            <a:blipFill>
              <a:blip r:embed="rId2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5480601" y="4182290"/>
              <a:ext cx="69669" cy="55953"/>
            </a:xfrm>
            <a:prstGeom prst="rect">
              <a:avLst/>
            </a:prstGeom>
            <a:blipFill>
              <a:blip r:embed="rId2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5518701" y="4206174"/>
              <a:ext cx="71193" cy="54929"/>
            </a:xfrm>
            <a:prstGeom prst="rect">
              <a:avLst/>
            </a:prstGeom>
            <a:blipFill>
              <a:blip r:embed="rId2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5559414" y="422757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5484754" y="4229100"/>
              <a:ext cx="27416" cy="32003"/>
            </a:xfrm>
            <a:prstGeom prst="rect">
              <a:avLst/>
            </a:prstGeom>
            <a:blipFill>
              <a:blip r:embed="rId2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5480601" y="4226486"/>
              <a:ext cx="69669" cy="55953"/>
            </a:xfrm>
            <a:prstGeom prst="rect">
              <a:avLst/>
            </a:prstGeom>
            <a:blipFill>
              <a:blip r:embed="rId2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5518701" y="4247822"/>
              <a:ext cx="71193" cy="55953"/>
            </a:xfrm>
            <a:prstGeom prst="rect">
              <a:avLst/>
            </a:prstGeom>
            <a:blipFill>
              <a:blip r:embed="rId2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5559414" y="4272795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739" y="26884"/>
                  </a:lnTo>
                  <a:lnTo>
                    <a:pt x="13906" y="30218"/>
                  </a:lnTo>
                  <a:lnTo>
                    <a:pt x="19359" y="31265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5483230" y="4274820"/>
              <a:ext cx="28940" cy="30479"/>
            </a:xfrm>
            <a:prstGeom prst="rect">
              <a:avLst/>
            </a:prstGeom>
            <a:blipFill>
              <a:blip r:embed="rId2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5480601" y="4273230"/>
              <a:ext cx="69669" cy="54929"/>
            </a:xfrm>
            <a:prstGeom prst="rect">
              <a:avLst/>
            </a:prstGeom>
            <a:blipFill>
              <a:blip r:embed="rId2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5518701" y="4293542"/>
              <a:ext cx="71193" cy="55953"/>
            </a:xfrm>
            <a:prstGeom prst="rect">
              <a:avLst/>
            </a:prstGeom>
            <a:blipFill>
              <a:blip r:embed="rId2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5559414" y="431596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5339959" y="4899660"/>
              <a:ext cx="146304" cy="187452"/>
            </a:xfrm>
            <a:prstGeom prst="rect">
              <a:avLst/>
            </a:prstGeom>
            <a:blipFill>
              <a:blip r:embed="rId2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5144886" y="4636007"/>
              <a:ext cx="201167" cy="446531"/>
            </a:xfrm>
            <a:prstGeom prst="rect">
              <a:avLst/>
            </a:prstGeom>
            <a:blipFill>
              <a:blip r:embed="rId2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5346054" y="4709160"/>
              <a:ext cx="59379" cy="371855"/>
            </a:xfrm>
            <a:prstGeom prst="rect">
              <a:avLst/>
            </a:prstGeom>
            <a:blipFill>
              <a:blip r:embed="rId2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152506" y="4608147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246887" y="105584"/>
                  </a:move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8147" y="0"/>
                  </a:lnTo>
                  <a:lnTo>
                    <a:pt x="22859" y="5000"/>
                  </a:lnTo>
                  <a:lnTo>
                    <a:pt x="9858" y="14573"/>
                  </a:lnTo>
                  <a:lnTo>
                    <a:pt x="0" y="27860"/>
                  </a:lnTo>
                  <a:lnTo>
                    <a:pt x="51458" y="46982"/>
                  </a:lnTo>
                  <a:lnTo>
                    <a:pt x="100774" y="69961"/>
                  </a:lnTo>
                  <a:lnTo>
                    <a:pt x="148089" y="96654"/>
                  </a:lnTo>
                  <a:lnTo>
                    <a:pt x="193547" y="126920"/>
                  </a:lnTo>
                  <a:lnTo>
                    <a:pt x="206097" y="131468"/>
                  </a:lnTo>
                  <a:lnTo>
                    <a:pt x="219646" y="131302"/>
                  </a:lnTo>
                  <a:lnTo>
                    <a:pt x="232338" y="126277"/>
                  </a:lnTo>
                  <a:lnTo>
                    <a:pt x="242315" y="116252"/>
                  </a:lnTo>
                  <a:lnTo>
                    <a:pt x="245363" y="111680"/>
                  </a:lnTo>
                  <a:lnTo>
                    <a:pt x="246887" y="105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5152506" y="4608147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0" y="27860"/>
                  </a:moveTo>
                  <a:lnTo>
                    <a:pt x="51458" y="46982"/>
                  </a:lnTo>
                  <a:lnTo>
                    <a:pt x="100774" y="69961"/>
                  </a:lnTo>
                  <a:lnTo>
                    <a:pt x="148089" y="96654"/>
                  </a:lnTo>
                  <a:lnTo>
                    <a:pt x="193547" y="126920"/>
                  </a:lnTo>
                  <a:lnTo>
                    <a:pt x="206097" y="131468"/>
                  </a:lnTo>
                  <a:lnTo>
                    <a:pt x="242315" y="116252"/>
                  </a:lnTo>
                  <a:lnTo>
                    <a:pt x="246887" y="105584"/>
                  </a:ln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8147" y="0"/>
                  </a:lnTo>
                  <a:lnTo>
                    <a:pt x="22859" y="5000"/>
                  </a:lnTo>
                  <a:lnTo>
                    <a:pt x="9858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5193670" y="4687824"/>
              <a:ext cx="128000" cy="170687"/>
            </a:xfrm>
            <a:prstGeom prst="rect">
              <a:avLst/>
            </a:prstGeom>
            <a:blipFill>
              <a:blip r:embed="rId2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5182986" y="4680203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4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5184510" y="4692395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5239390" y="4690872"/>
              <a:ext cx="30464" cy="21335"/>
            </a:xfrm>
            <a:prstGeom prst="rect">
              <a:avLst/>
            </a:prstGeom>
            <a:blipFill>
              <a:blip r:embed="rId2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5237850" y="468934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5239390" y="5006340"/>
              <a:ext cx="30464" cy="19811"/>
            </a:xfrm>
            <a:prstGeom prst="rect">
              <a:avLst/>
            </a:prstGeom>
            <a:blipFill>
              <a:blip r:embed="rId2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5237850" y="5003291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3047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4383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8287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189082" y="4517136"/>
              <a:ext cx="33527" cy="19811"/>
            </a:xfrm>
            <a:prstGeom prst="rect">
              <a:avLst/>
            </a:prstGeom>
            <a:blipFill>
              <a:blip r:embed="rId2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5189082" y="4517136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20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5186034" y="4526280"/>
              <a:ext cx="39623" cy="116585"/>
            </a:xfrm>
            <a:prstGeom prst="rect">
              <a:avLst/>
            </a:prstGeom>
            <a:blipFill>
              <a:blip r:embed="rId2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5186034" y="4526279"/>
              <a:ext cx="40005" cy="116839"/>
            </a:xfrm>
            <a:custGeom>
              <a:avLst/>
              <a:gdLst/>
              <a:ahLst/>
              <a:cxnLst/>
              <a:rect l="l" t="t" r="r" b="b"/>
              <a:pathLst>
                <a:path w="40004" h="116839">
                  <a:moveTo>
                    <a:pt x="0" y="106679"/>
                  </a:moveTo>
                  <a:lnTo>
                    <a:pt x="6953" y="113204"/>
                  </a:lnTo>
                  <a:lnTo>
                    <a:pt x="15620" y="116585"/>
                  </a:lnTo>
                  <a:lnTo>
                    <a:pt x="24860" y="116538"/>
                  </a:lnTo>
                  <a:lnTo>
                    <a:pt x="33527" y="112775"/>
                  </a:lnTo>
                  <a:lnTo>
                    <a:pt x="35051" y="111251"/>
                  </a:lnTo>
                  <a:lnTo>
                    <a:pt x="36575" y="109727"/>
                  </a:lnTo>
                  <a:lnTo>
                    <a:pt x="39623" y="106679"/>
                  </a:lnTo>
                  <a:lnTo>
                    <a:pt x="39623" y="0"/>
                  </a:lnTo>
                  <a:lnTo>
                    <a:pt x="32908" y="6548"/>
                  </a:lnTo>
                  <a:lnTo>
                    <a:pt x="2476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147468" y="4517136"/>
              <a:ext cx="259715" cy="567055"/>
            </a:xfrm>
            <a:custGeom>
              <a:avLst/>
              <a:gdLst/>
              <a:ahLst/>
              <a:cxnLst/>
              <a:rect l="l" t="t" r="r" b="b"/>
              <a:pathLst>
                <a:path w="259714" h="567054">
                  <a:moveTo>
                    <a:pt x="23326" y="477011"/>
                  </a:moveTo>
                  <a:lnTo>
                    <a:pt x="27327" y="485584"/>
                  </a:lnTo>
                  <a:lnTo>
                    <a:pt x="32470" y="493013"/>
                  </a:lnTo>
                  <a:lnTo>
                    <a:pt x="38757" y="499300"/>
                  </a:lnTo>
                  <a:lnTo>
                    <a:pt x="46186" y="504443"/>
                  </a:lnTo>
                  <a:lnTo>
                    <a:pt x="72475" y="519064"/>
                  </a:lnTo>
                  <a:lnTo>
                    <a:pt x="98764" y="533399"/>
                  </a:lnTo>
                  <a:lnTo>
                    <a:pt x="125053" y="547735"/>
                  </a:lnTo>
                  <a:lnTo>
                    <a:pt x="151342" y="562355"/>
                  </a:lnTo>
                  <a:lnTo>
                    <a:pt x="176917" y="566785"/>
                  </a:lnTo>
                  <a:lnTo>
                    <a:pt x="201634" y="562355"/>
                  </a:lnTo>
                  <a:lnTo>
                    <a:pt x="238210" y="530351"/>
                  </a:lnTo>
                  <a:lnTo>
                    <a:pt x="245861" y="482499"/>
                  </a:lnTo>
                  <a:lnTo>
                    <a:pt x="251833" y="434353"/>
                  </a:lnTo>
                  <a:lnTo>
                    <a:pt x="256125" y="385994"/>
                  </a:lnTo>
                  <a:lnTo>
                    <a:pt x="258737" y="337501"/>
                  </a:lnTo>
                  <a:lnTo>
                    <a:pt x="259670" y="288955"/>
                  </a:lnTo>
                  <a:lnTo>
                    <a:pt x="258924" y="240436"/>
                  </a:lnTo>
                  <a:lnTo>
                    <a:pt x="256498" y="192023"/>
                  </a:lnTo>
                  <a:lnTo>
                    <a:pt x="217136" y="161186"/>
                  </a:lnTo>
                  <a:lnTo>
                    <a:pt x="174774" y="135064"/>
                  </a:lnTo>
                  <a:lnTo>
                    <a:pt x="129839" y="113799"/>
                  </a:lnTo>
                  <a:lnTo>
                    <a:pt x="82762" y="97535"/>
                  </a:lnTo>
                  <a:lnTo>
                    <a:pt x="82762" y="78128"/>
                  </a:lnTo>
                  <a:lnTo>
                    <a:pt x="82762" y="58864"/>
                  </a:lnTo>
                  <a:lnTo>
                    <a:pt x="82762" y="39885"/>
                  </a:lnTo>
                  <a:lnTo>
                    <a:pt x="82762" y="21335"/>
                  </a:lnTo>
                  <a:lnTo>
                    <a:pt x="79524" y="12001"/>
                  </a:lnTo>
                  <a:lnTo>
                    <a:pt x="72856" y="4952"/>
                  </a:lnTo>
                  <a:lnTo>
                    <a:pt x="63903" y="761"/>
                  </a:lnTo>
                  <a:lnTo>
                    <a:pt x="53806" y="0"/>
                  </a:lnTo>
                  <a:lnTo>
                    <a:pt x="47043" y="1976"/>
                  </a:lnTo>
                  <a:lnTo>
                    <a:pt x="40852" y="5524"/>
                  </a:lnTo>
                  <a:lnTo>
                    <a:pt x="35804" y="10501"/>
                  </a:lnTo>
                  <a:lnTo>
                    <a:pt x="32470" y="16763"/>
                  </a:lnTo>
                  <a:lnTo>
                    <a:pt x="32470" y="36194"/>
                  </a:lnTo>
                  <a:lnTo>
                    <a:pt x="32470" y="55625"/>
                  </a:lnTo>
                  <a:lnTo>
                    <a:pt x="32470" y="75056"/>
                  </a:lnTo>
                  <a:lnTo>
                    <a:pt x="32470" y="94487"/>
                  </a:lnTo>
                  <a:lnTo>
                    <a:pt x="23683" y="98512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196718" y="4834128"/>
              <a:ext cx="27416" cy="32003"/>
            </a:xfrm>
            <a:prstGeom prst="rect">
              <a:avLst/>
            </a:prstGeom>
            <a:blipFill>
              <a:blip r:embed="rId2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194089" y="4831514"/>
              <a:ext cx="68145" cy="55953"/>
            </a:xfrm>
            <a:prstGeom prst="rect">
              <a:avLst/>
            </a:prstGeom>
            <a:blipFill>
              <a:blip r:embed="rId2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5232189" y="4852850"/>
              <a:ext cx="69669" cy="57477"/>
            </a:xfrm>
            <a:prstGeom prst="rect">
              <a:avLst/>
            </a:prstGeom>
            <a:blipFill>
              <a:blip r:embed="rId2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5272902" y="4876800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5196718" y="4878324"/>
              <a:ext cx="27416" cy="32003"/>
            </a:xfrm>
            <a:prstGeom prst="rect">
              <a:avLst/>
            </a:prstGeom>
            <a:blipFill>
              <a:blip r:embed="rId2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5194089" y="4875710"/>
              <a:ext cx="68145" cy="55953"/>
            </a:xfrm>
            <a:prstGeom prst="rect">
              <a:avLst/>
            </a:prstGeom>
            <a:blipFill>
              <a:blip r:embed="rId2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5232189" y="4897046"/>
              <a:ext cx="69669" cy="55953"/>
            </a:xfrm>
            <a:prstGeom prst="rect">
              <a:avLst/>
            </a:prstGeom>
            <a:blipFill>
              <a:blip r:embed="rId2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5272902" y="4922019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7619" y="29456"/>
                  </a:lnTo>
                  <a:lnTo>
                    <a:pt x="16763" y="34028"/>
                  </a:lnTo>
                  <a:lnTo>
                    <a:pt x="22859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5196718" y="4924044"/>
              <a:ext cx="27416" cy="30479"/>
            </a:xfrm>
            <a:prstGeom prst="rect">
              <a:avLst/>
            </a:prstGeom>
            <a:blipFill>
              <a:blip r:embed="rId2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5194089" y="4919906"/>
              <a:ext cx="68145" cy="57477"/>
            </a:xfrm>
            <a:prstGeom prst="rect">
              <a:avLst/>
            </a:prstGeom>
            <a:blipFill>
              <a:blip r:embed="rId2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5232189" y="4942766"/>
              <a:ext cx="69669" cy="55953"/>
            </a:xfrm>
            <a:prstGeom prst="rect">
              <a:avLst/>
            </a:prstGeom>
            <a:blipFill>
              <a:blip r:embed="rId2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5272902" y="4965191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7068174" y="5114544"/>
              <a:ext cx="146970" cy="188976"/>
            </a:xfrm>
            <a:prstGeom prst="rect">
              <a:avLst/>
            </a:prstGeom>
            <a:blipFill>
              <a:blip r:embed="rId1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874626" y="4852415"/>
              <a:ext cx="199643" cy="445007"/>
            </a:xfrm>
            <a:prstGeom prst="rect">
              <a:avLst/>
            </a:prstGeom>
            <a:blipFill>
              <a:blip r:embed="rId2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7074270" y="4924044"/>
              <a:ext cx="59831" cy="373379"/>
            </a:xfrm>
            <a:prstGeom prst="rect">
              <a:avLst/>
            </a:prstGeom>
            <a:blipFill>
              <a:blip r:embed="rId2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882246" y="4824340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5" h="131445">
                  <a:moveTo>
                    <a:pt x="246887" y="99702"/>
                  </a:move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lnTo>
                    <a:pt x="50792" y="47172"/>
                  </a:lnTo>
                  <a:lnTo>
                    <a:pt x="100012" y="69984"/>
                  </a:lnTo>
                  <a:lnTo>
                    <a:pt x="147232" y="96226"/>
                  </a:lnTo>
                  <a:lnTo>
                    <a:pt x="192023" y="125610"/>
                  </a:lnTo>
                  <a:lnTo>
                    <a:pt x="205216" y="130825"/>
                  </a:lnTo>
                  <a:lnTo>
                    <a:pt x="218693" y="130754"/>
                  </a:lnTo>
                  <a:lnTo>
                    <a:pt x="231028" y="125825"/>
                  </a:lnTo>
                  <a:lnTo>
                    <a:pt x="240791" y="116466"/>
                  </a:lnTo>
                  <a:lnTo>
                    <a:pt x="243839" y="111894"/>
                  </a:lnTo>
                  <a:lnTo>
                    <a:pt x="246887" y="99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6882246" y="4824340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5" h="131445">
                  <a:moveTo>
                    <a:pt x="0" y="28074"/>
                  </a:moveTo>
                  <a:lnTo>
                    <a:pt x="50792" y="47172"/>
                  </a:lnTo>
                  <a:lnTo>
                    <a:pt x="100012" y="69984"/>
                  </a:lnTo>
                  <a:lnTo>
                    <a:pt x="147232" y="96226"/>
                  </a:lnTo>
                  <a:lnTo>
                    <a:pt x="192023" y="125610"/>
                  </a:lnTo>
                  <a:lnTo>
                    <a:pt x="205216" y="130825"/>
                  </a:lnTo>
                  <a:lnTo>
                    <a:pt x="240791" y="116466"/>
                  </a:lnTo>
                  <a:lnTo>
                    <a:pt x="245363" y="105798"/>
                  </a:ln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7933" y="0"/>
                  </a:lnTo>
                  <a:lnTo>
                    <a:pt x="22288" y="4643"/>
                  </a:lnTo>
                  <a:lnTo>
                    <a:pt x="9215" y="14144"/>
                  </a:lnTo>
                  <a:lnTo>
                    <a:pt x="0" y="280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6923410" y="4904232"/>
              <a:ext cx="128000" cy="175259"/>
            </a:xfrm>
            <a:prstGeom prst="rect">
              <a:avLst/>
            </a:prstGeom>
            <a:blipFill>
              <a:blip r:embed="rId2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6911202" y="4896611"/>
              <a:ext cx="140335" cy="186055"/>
            </a:xfrm>
            <a:custGeom>
              <a:avLst/>
              <a:gdLst/>
              <a:ahLst/>
              <a:cxnLst/>
              <a:rect l="l" t="t" r="r" b="b"/>
              <a:pathLst>
                <a:path w="140334" h="186054">
                  <a:moveTo>
                    <a:pt x="12191" y="108203"/>
                  </a:moveTo>
                  <a:lnTo>
                    <a:pt x="140207" y="178307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912726" y="4908803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40" h="169545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969130" y="4907280"/>
              <a:ext cx="28940" cy="19811"/>
            </a:xfrm>
            <a:prstGeom prst="rect">
              <a:avLst/>
            </a:prstGeom>
            <a:blipFill>
              <a:blip r:embed="rId2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967590" y="4905755"/>
              <a:ext cx="32384" cy="22860"/>
            </a:xfrm>
            <a:custGeom>
              <a:avLst/>
              <a:gdLst/>
              <a:ahLst/>
              <a:cxnLst/>
              <a:rect l="l" t="t" r="r" b="b"/>
              <a:pathLst>
                <a:path w="32384" h="22860">
                  <a:moveTo>
                    <a:pt x="19811" y="4571"/>
                  </a:moveTo>
                  <a:lnTo>
                    <a:pt x="12191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2859"/>
                  </a:lnTo>
                  <a:lnTo>
                    <a:pt x="30479" y="19811"/>
                  </a:lnTo>
                  <a:lnTo>
                    <a:pt x="32003" y="16763"/>
                  </a:lnTo>
                  <a:lnTo>
                    <a:pt x="27431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969130" y="5221224"/>
              <a:ext cx="28940" cy="21335"/>
            </a:xfrm>
            <a:prstGeom prst="rect">
              <a:avLst/>
            </a:prstGeom>
            <a:blipFill>
              <a:blip r:embed="rId2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6967590" y="5219700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4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2003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6917298" y="4732020"/>
              <a:ext cx="33527" cy="2133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917298" y="4732019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6915774" y="4742688"/>
              <a:ext cx="38099" cy="116014"/>
            </a:xfrm>
            <a:prstGeom prst="rect">
              <a:avLst/>
            </a:prstGeom>
            <a:blipFill>
              <a:blip r:embed="rId2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6915774" y="4742687"/>
              <a:ext cx="38100" cy="116205"/>
            </a:xfrm>
            <a:custGeom>
              <a:avLst/>
              <a:gdLst/>
              <a:ahLst/>
              <a:cxnLst/>
              <a:rect l="l" t="t" r="r" b="b"/>
              <a:pathLst>
                <a:path w="38100" h="116204">
                  <a:moveTo>
                    <a:pt x="0" y="106679"/>
                  </a:moveTo>
                  <a:lnTo>
                    <a:pt x="6072" y="112990"/>
                  </a:lnTo>
                  <a:lnTo>
                    <a:pt x="14287" y="116014"/>
                  </a:lnTo>
                  <a:lnTo>
                    <a:pt x="23360" y="115895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8203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027" y="6548"/>
                  </a:lnTo>
                  <a:lnTo>
                    <a:pt x="23812" y="10096"/>
                  </a:lnTo>
                  <a:lnTo>
                    <a:pt x="14739" y="10501"/>
                  </a:lnTo>
                  <a:lnTo>
                    <a:pt x="6095" y="7619"/>
                  </a:lnTo>
                  <a:lnTo>
                    <a:pt x="3047" y="6095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6877208" y="4732019"/>
              <a:ext cx="258445" cy="567690"/>
            </a:xfrm>
            <a:custGeom>
              <a:avLst/>
              <a:gdLst/>
              <a:ahLst/>
              <a:cxnLst/>
              <a:rect l="l" t="t" r="r" b="b"/>
              <a:pathLst>
                <a:path w="258445" h="567689">
                  <a:moveTo>
                    <a:pt x="23326" y="478535"/>
                  </a:moveTo>
                  <a:lnTo>
                    <a:pt x="26445" y="486227"/>
                  </a:lnTo>
                  <a:lnTo>
                    <a:pt x="31137" y="493204"/>
                  </a:lnTo>
                  <a:lnTo>
                    <a:pt x="37256" y="499324"/>
                  </a:lnTo>
                  <a:lnTo>
                    <a:pt x="44662" y="504443"/>
                  </a:lnTo>
                  <a:lnTo>
                    <a:pt x="70975" y="519279"/>
                  </a:lnTo>
                  <a:lnTo>
                    <a:pt x="97431" y="533971"/>
                  </a:lnTo>
                  <a:lnTo>
                    <a:pt x="124172" y="548378"/>
                  </a:lnTo>
                  <a:lnTo>
                    <a:pt x="151342" y="562355"/>
                  </a:lnTo>
                  <a:lnTo>
                    <a:pt x="176036" y="567666"/>
                  </a:lnTo>
                  <a:lnTo>
                    <a:pt x="200301" y="563689"/>
                  </a:lnTo>
                  <a:lnTo>
                    <a:pt x="221422" y="551426"/>
                  </a:lnTo>
                  <a:lnTo>
                    <a:pt x="244337" y="483543"/>
                  </a:lnTo>
                  <a:lnTo>
                    <a:pt x="250309" y="435210"/>
                  </a:lnTo>
                  <a:lnTo>
                    <a:pt x="254601" y="386878"/>
                  </a:lnTo>
                  <a:lnTo>
                    <a:pt x="257213" y="338545"/>
                  </a:lnTo>
                  <a:lnTo>
                    <a:pt x="258146" y="290213"/>
                  </a:lnTo>
                  <a:lnTo>
                    <a:pt x="257400" y="241880"/>
                  </a:lnTo>
                  <a:lnTo>
                    <a:pt x="254974" y="193547"/>
                  </a:lnTo>
                  <a:lnTo>
                    <a:pt x="216469" y="162686"/>
                  </a:lnTo>
                  <a:lnTo>
                    <a:pt x="174393" y="136397"/>
                  </a:lnTo>
                  <a:lnTo>
                    <a:pt x="129173" y="114680"/>
                  </a:lnTo>
                  <a:lnTo>
                    <a:pt x="81238" y="97535"/>
                  </a:lnTo>
                  <a:lnTo>
                    <a:pt x="81238" y="78986"/>
                  </a:lnTo>
                  <a:lnTo>
                    <a:pt x="81238" y="60007"/>
                  </a:lnTo>
                  <a:lnTo>
                    <a:pt x="81238" y="40743"/>
                  </a:lnTo>
                  <a:lnTo>
                    <a:pt x="81238" y="21335"/>
                  </a:lnTo>
                  <a:lnTo>
                    <a:pt x="78238" y="12644"/>
                  </a:lnTo>
                  <a:lnTo>
                    <a:pt x="72094" y="5524"/>
                  </a:lnTo>
                  <a:lnTo>
                    <a:pt x="63664" y="976"/>
                  </a:lnTo>
                  <a:lnTo>
                    <a:pt x="53806" y="0"/>
                  </a:lnTo>
                  <a:lnTo>
                    <a:pt x="46400" y="2214"/>
                  </a:lnTo>
                  <a:lnTo>
                    <a:pt x="31589" y="37718"/>
                  </a:lnTo>
                  <a:lnTo>
                    <a:pt x="30970" y="76580"/>
                  </a:lnTo>
                  <a:lnTo>
                    <a:pt x="30946" y="96011"/>
                  </a:lnTo>
                  <a:lnTo>
                    <a:pt x="22397" y="99393"/>
                  </a:lnTo>
                  <a:lnTo>
                    <a:pt x="1492" y="171425"/>
                  </a:lnTo>
                  <a:lnTo>
                    <a:pt x="0" y="222588"/>
                  </a:lnTo>
                  <a:lnTo>
                    <a:pt x="559" y="273831"/>
                  </a:lnTo>
                  <a:lnTo>
                    <a:pt x="3172" y="325100"/>
                  </a:lnTo>
                  <a:lnTo>
                    <a:pt x="7837" y="376343"/>
                  </a:lnTo>
                  <a:lnTo>
                    <a:pt x="14555" y="427506"/>
                  </a:lnTo>
                  <a:lnTo>
                    <a:pt x="23326" y="478535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6924934" y="5050536"/>
              <a:ext cx="27416" cy="32003"/>
            </a:xfrm>
            <a:prstGeom prst="rect">
              <a:avLst/>
            </a:prstGeom>
            <a:blipFill>
              <a:blip r:embed="rId2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6922305" y="5047922"/>
              <a:ext cx="68145" cy="55953"/>
            </a:xfrm>
            <a:prstGeom prst="rect">
              <a:avLst/>
            </a:prstGeom>
            <a:blipFill>
              <a:blip r:embed="rId2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6960405" y="5069258"/>
              <a:ext cx="71193" cy="55953"/>
            </a:xfrm>
            <a:prstGeom prst="rect">
              <a:avLst/>
            </a:prstGeom>
            <a:blipFill>
              <a:blip r:embed="rId2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7001118" y="5094231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4" h="31750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739" y="26884"/>
                  </a:lnTo>
                  <a:lnTo>
                    <a:pt x="13906" y="30218"/>
                  </a:lnTo>
                  <a:lnTo>
                    <a:pt x="19359" y="31265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6924934" y="5094732"/>
              <a:ext cx="27416" cy="30479"/>
            </a:xfrm>
            <a:prstGeom prst="rect">
              <a:avLst/>
            </a:prstGeom>
            <a:blipFill>
              <a:blip r:embed="rId2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6922305" y="5093142"/>
              <a:ext cx="68145" cy="54929"/>
            </a:xfrm>
            <a:prstGeom prst="rect">
              <a:avLst/>
            </a:prstGeom>
            <a:blipFill>
              <a:blip r:embed="rId2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6960405" y="5113454"/>
              <a:ext cx="71193" cy="55953"/>
            </a:xfrm>
            <a:prstGeom prst="rect">
              <a:avLst/>
            </a:prstGeom>
            <a:blipFill>
              <a:blip r:embed="rId2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7001118" y="513587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6924934" y="5138927"/>
              <a:ext cx="27416" cy="32003"/>
            </a:xfrm>
            <a:prstGeom prst="rect">
              <a:avLst/>
            </a:prstGeom>
            <a:blipFill>
              <a:blip r:embed="rId2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6922305" y="5136314"/>
              <a:ext cx="68145" cy="55953"/>
            </a:xfrm>
            <a:prstGeom prst="rect">
              <a:avLst/>
            </a:prstGeom>
            <a:blipFill>
              <a:blip r:embed="rId2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6960405" y="5160198"/>
              <a:ext cx="71193" cy="54929"/>
            </a:xfrm>
            <a:prstGeom prst="rect">
              <a:avLst/>
            </a:prstGeom>
            <a:blipFill>
              <a:blip r:embed="rId2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7001118" y="5181600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4833990" y="3777996"/>
              <a:ext cx="147320" cy="83820"/>
            </a:xfrm>
            <a:custGeom>
              <a:avLst/>
              <a:gdLst/>
              <a:ahLst/>
              <a:cxnLst/>
              <a:rect l="l" t="t" r="r" b="b"/>
              <a:pathLst>
                <a:path w="147320" h="83820">
                  <a:moveTo>
                    <a:pt x="147185" y="11596"/>
                  </a:moveTo>
                  <a:lnTo>
                    <a:pt x="146901" y="0"/>
                  </a:lnTo>
                  <a:lnTo>
                    <a:pt x="29302" y="0"/>
                  </a:lnTo>
                  <a:lnTo>
                    <a:pt x="0" y="83819"/>
                  </a:lnTo>
                  <a:lnTo>
                    <a:pt x="79248" y="83819"/>
                  </a:lnTo>
                  <a:lnTo>
                    <a:pt x="111799" y="69270"/>
                  </a:lnTo>
                  <a:lnTo>
                    <a:pt x="135064" y="44005"/>
                  </a:lnTo>
                  <a:lnTo>
                    <a:pt x="147185" y="1159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4672446" y="3777995"/>
              <a:ext cx="169163" cy="77723"/>
            </a:xfrm>
            <a:prstGeom prst="rect">
              <a:avLst/>
            </a:prstGeom>
            <a:blipFill>
              <a:blip r:embed="rId2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4841610" y="3482340"/>
              <a:ext cx="59040" cy="373379"/>
            </a:xfrm>
            <a:prstGeom prst="rect">
              <a:avLst/>
            </a:prstGeom>
            <a:blipFill>
              <a:blip r:embed="rId2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4734946" y="3779520"/>
              <a:ext cx="30464" cy="21335"/>
            </a:xfrm>
            <a:prstGeom prst="rect">
              <a:avLst/>
            </a:prstGeom>
            <a:blipFill>
              <a:blip r:embed="rId2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4733406" y="3777995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4670229" y="3777996"/>
              <a:ext cx="217804" cy="80010"/>
            </a:xfrm>
            <a:custGeom>
              <a:avLst/>
              <a:gdLst/>
              <a:ahLst/>
              <a:cxnLst/>
              <a:rect l="l" t="t" r="r" b="b"/>
              <a:pathLst>
                <a:path w="217804" h="80010">
                  <a:moveTo>
                    <a:pt x="0" y="0"/>
                  </a:moveTo>
                  <a:lnTo>
                    <a:pt x="3931" y="6286"/>
                  </a:lnTo>
                  <a:lnTo>
                    <a:pt x="10051" y="12929"/>
                  </a:lnTo>
                  <a:lnTo>
                    <a:pt x="17456" y="18287"/>
                  </a:lnTo>
                  <a:lnTo>
                    <a:pt x="43983" y="32241"/>
                  </a:lnTo>
                  <a:lnTo>
                    <a:pt x="70796" y="46481"/>
                  </a:lnTo>
                  <a:lnTo>
                    <a:pt x="97609" y="60721"/>
                  </a:lnTo>
                  <a:lnTo>
                    <a:pt x="124136" y="74675"/>
                  </a:lnTo>
                  <a:lnTo>
                    <a:pt x="149711" y="79985"/>
                  </a:lnTo>
                  <a:lnTo>
                    <a:pt x="174428" y="76009"/>
                  </a:lnTo>
                  <a:lnTo>
                    <a:pt x="195717" y="63745"/>
                  </a:lnTo>
                  <a:lnTo>
                    <a:pt x="211004" y="44195"/>
                  </a:lnTo>
                  <a:lnTo>
                    <a:pt x="217628" y="0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4114662" y="4107180"/>
              <a:ext cx="147185" cy="187452"/>
            </a:xfrm>
            <a:prstGeom prst="rect">
              <a:avLst/>
            </a:prstGeom>
            <a:blipFill>
              <a:blip r:embed="rId2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3921114" y="3843527"/>
              <a:ext cx="201167" cy="446531"/>
            </a:xfrm>
            <a:prstGeom prst="rect">
              <a:avLst/>
            </a:prstGeom>
            <a:blipFill>
              <a:blip r:embed="rId2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4122282" y="3916680"/>
              <a:ext cx="59040" cy="373379"/>
            </a:xfrm>
            <a:prstGeom prst="rect">
              <a:avLst/>
            </a:prstGeom>
            <a:blipFill>
              <a:blip r:embed="rId2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3928734" y="3815667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246887" y="107108"/>
                  </a:move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815" y="47624"/>
                  </a:lnTo>
                  <a:lnTo>
                    <a:pt x="100202" y="70532"/>
                  </a:lnTo>
                  <a:lnTo>
                    <a:pt x="147875" y="96869"/>
                  </a:lnTo>
                  <a:lnTo>
                    <a:pt x="193547" y="126920"/>
                  </a:lnTo>
                  <a:lnTo>
                    <a:pt x="205859" y="132135"/>
                  </a:lnTo>
                  <a:lnTo>
                    <a:pt x="218884" y="132064"/>
                  </a:lnTo>
                  <a:lnTo>
                    <a:pt x="231052" y="127134"/>
                  </a:lnTo>
                  <a:lnTo>
                    <a:pt x="240791" y="117776"/>
                  </a:lnTo>
                  <a:lnTo>
                    <a:pt x="245363" y="111680"/>
                  </a:lnTo>
                  <a:lnTo>
                    <a:pt x="246887" y="107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3928734" y="3815667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0" y="27860"/>
                  </a:moveTo>
                  <a:lnTo>
                    <a:pt x="50815" y="47624"/>
                  </a:lnTo>
                  <a:lnTo>
                    <a:pt x="100202" y="70532"/>
                  </a:lnTo>
                  <a:lnTo>
                    <a:pt x="147875" y="96869"/>
                  </a:lnTo>
                  <a:lnTo>
                    <a:pt x="193547" y="126920"/>
                  </a:lnTo>
                  <a:lnTo>
                    <a:pt x="205859" y="132135"/>
                  </a:lnTo>
                  <a:lnTo>
                    <a:pt x="245363" y="111680"/>
                  </a:lnTo>
                  <a:lnTo>
                    <a:pt x="246887" y="107108"/>
                  </a:ln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3968374" y="3893820"/>
              <a:ext cx="129524" cy="173735"/>
            </a:xfrm>
            <a:prstGeom prst="rect">
              <a:avLst/>
            </a:prstGeom>
            <a:blipFill>
              <a:blip r:embed="rId2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3959214" y="3887723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4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3959214" y="3899915"/>
              <a:ext cx="129539" cy="170815"/>
            </a:xfrm>
            <a:custGeom>
              <a:avLst/>
              <a:gdLst/>
              <a:ahLst/>
              <a:cxnLst/>
              <a:rect l="l" t="t" r="r" b="b"/>
              <a:pathLst>
                <a:path w="129539" h="170814">
                  <a:moveTo>
                    <a:pt x="129539" y="170687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4015618" y="3898392"/>
              <a:ext cx="30464" cy="21335"/>
            </a:xfrm>
            <a:prstGeom prst="rect">
              <a:avLst/>
            </a:prstGeom>
            <a:blipFill>
              <a:blip r:embed="rId2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4014078" y="389686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4015618" y="4213860"/>
              <a:ext cx="30464" cy="19811"/>
            </a:xfrm>
            <a:prstGeom prst="rect">
              <a:avLst/>
            </a:prstGeom>
            <a:blipFill>
              <a:blip r:embed="rId2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4014078" y="4212335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3962262" y="3735324"/>
              <a:ext cx="38099" cy="115061"/>
            </a:xfrm>
            <a:prstGeom prst="rect">
              <a:avLst/>
            </a:prstGeom>
            <a:blipFill>
              <a:blip r:embed="rId2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3962262" y="3777996"/>
              <a:ext cx="38100" cy="72390"/>
            </a:xfrm>
            <a:custGeom>
              <a:avLst/>
              <a:gdLst/>
              <a:ahLst/>
              <a:cxnLst/>
              <a:rect l="l" t="t" r="r" b="b"/>
              <a:pathLst>
                <a:path w="38100" h="72389">
                  <a:moveTo>
                    <a:pt x="0" y="62483"/>
                  </a:moveTo>
                  <a:lnTo>
                    <a:pt x="6715" y="69008"/>
                  </a:lnTo>
                  <a:lnTo>
                    <a:pt x="14858" y="72389"/>
                  </a:lnTo>
                  <a:lnTo>
                    <a:pt x="23574" y="72342"/>
                  </a:lnTo>
                  <a:lnTo>
                    <a:pt x="32003" y="68579"/>
                  </a:lnTo>
                  <a:lnTo>
                    <a:pt x="35051" y="67055"/>
                  </a:lnTo>
                  <a:lnTo>
                    <a:pt x="36575" y="65531"/>
                  </a:lnTo>
                  <a:lnTo>
                    <a:pt x="38099" y="62483"/>
                  </a:lnTo>
                  <a:lnTo>
                    <a:pt x="38099" y="0"/>
                  </a:lnTo>
                </a:path>
                <a:path w="38100" h="72389">
                  <a:moveTo>
                    <a:pt x="0" y="0"/>
                  </a:moveTo>
                  <a:lnTo>
                    <a:pt x="0" y="62483"/>
                  </a:lnTo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3923696" y="3777996"/>
              <a:ext cx="259715" cy="514350"/>
            </a:xfrm>
            <a:custGeom>
              <a:avLst/>
              <a:gdLst/>
              <a:ahLst/>
              <a:cxnLst/>
              <a:rect l="l" t="t" r="r" b="b"/>
              <a:pathLst>
                <a:path w="259714" h="514350">
                  <a:moveTo>
                    <a:pt x="23326" y="423671"/>
                  </a:moveTo>
                  <a:lnTo>
                    <a:pt x="71832" y="465724"/>
                  </a:lnTo>
                  <a:lnTo>
                    <a:pt x="98574" y="480059"/>
                  </a:lnTo>
                  <a:lnTo>
                    <a:pt x="125029" y="494394"/>
                  </a:lnTo>
                  <a:lnTo>
                    <a:pt x="151342" y="509015"/>
                  </a:lnTo>
                  <a:lnTo>
                    <a:pt x="176917" y="514302"/>
                  </a:lnTo>
                  <a:lnTo>
                    <a:pt x="201634" y="510158"/>
                  </a:lnTo>
                  <a:lnTo>
                    <a:pt x="238210" y="477011"/>
                  </a:lnTo>
                  <a:lnTo>
                    <a:pt x="245861" y="429238"/>
                  </a:lnTo>
                  <a:lnTo>
                    <a:pt x="251833" y="381279"/>
                  </a:lnTo>
                  <a:lnTo>
                    <a:pt x="256125" y="333133"/>
                  </a:lnTo>
                  <a:lnTo>
                    <a:pt x="258737" y="284801"/>
                  </a:lnTo>
                  <a:lnTo>
                    <a:pt x="259670" y="236281"/>
                  </a:lnTo>
                  <a:lnTo>
                    <a:pt x="258924" y="187576"/>
                  </a:lnTo>
                  <a:lnTo>
                    <a:pt x="256498" y="138683"/>
                  </a:lnTo>
                  <a:lnTo>
                    <a:pt x="217136" y="108489"/>
                  </a:lnTo>
                  <a:lnTo>
                    <a:pt x="174774" y="82295"/>
                  </a:lnTo>
                  <a:lnTo>
                    <a:pt x="129839" y="60673"/>
                  </a:lnTo>
                  <a:lnTo>
                    <a:pt x="82762" y="44195"/>
                  </a:lnTo>
                  <a:lnTo>
                    <a:pt x="82762" y="25002"/>
                  </a:lnTo>
                  <a:lnTo>
                    <a:pt x="82762" y="6095"/>
                  </a:lnTo>
                  <a:lnTo>
                    <a:pt x="82762" y="0"/>
                  </a:lnTo>
                </a:path>
                <a:path w="259714" h="514350">
                  <a:moveTo>
                    <a:pt x="32470" y="0"/>
                  </a:moveTo>
                  <a:lnTo>
                    <a:pt x="32470" y="2285"/>
                  </a:lnTo>
                  <a:lnTo>
                    <a:pt x="32470" y="21716"/>
                  </a:lnTo>
                  <a:lnTo>
                    <a:pt x="32470" y="41147"/>
                  </a:lnTo>
                  <a:lnTo>
                    <a:pt x="23683" y="45386"/>
                  </a:lnTo>
                  <a:lnTo>
                    <a:pt x="1492" y="117121"/>
                  </a:lnTo>
                  <a:lnTo>
                    <a:pt x="0" y="168657"/>
                  </a:lnTo>
                  <a:lnTo>
                    <a:pt x="559" y="220086"/>
                  </a:lnTo>
                  <a:lnTo>
                    <a:pt x="3172" y="271356"/>
                  </a:lnTo>
                  <a:lnTo>
                    <a:pt x="7837" y="322412"/>
                  </a:lnTo>
                  <a:lnTo>
                    <a:pt x="14555" y="373201"/>
                  </a:lnTo>
                  <a:lnTo>
                    <a:pt x="23326" y="423671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3972946" y="4043172"/>
              <a:ext cx="27416" cy="30479"/>
            </a:xfrm>
            <a:prstGeom prst="rect">
              <a:avLst/>
            </a:prstGeom>
            <a:blipFill>
              <a:blip r:embed="rId2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3968793" y="4039034"/>
              <a:ext cx="69669" cy="55953"/>
            </a:xfrm>
            <a:prstGeom prst="rect">
              <a:avLst/>
            </a:prstGeom>
            <a:blipFill>
              <a:blip r:embed="rId2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4006893" y="4060370"/>
              <a:ext cx="71193" cy="57477"/>
            </a:xfrm>
            <a:prstGeom prst="rect">
              <a:avLst/>
            </a:prstGeom>
            <a:blipFill>
              <a:blip r:embed="rId2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4047606" y="408431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3972946" y="4085844"/>
              <a:ext cx="27416" cy="32003"/>
            </a:xfrm>
            <a:prstGeom prst="rect">
              <a:avLst/>
            </a:prstGeom>
            <a:blipFill>
              <a:blip r:embed="rId2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3968793" y="4083230"/>
              <a:ext cx="69669" cy="55953"/>
            </a:xfrm>
            <a:prstGeom prst="rect">
              <a:avLst/>
            </a:prstGeom>
            <a:blipFill>
              <a:blip r:embed="rId3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4006893" y="4104566"/>
              <a:ext cx="71193" cy="55953"/>
            </a:xfrm>
            <a:prstGeom prst="rect">
              <a:avLst/>
            </a:prstGeom>
            <a:blipFill>
              <a:blip r:embed="rId3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4047606" y="4126991"/>
              <a:ext cx="32384" cy="36830"/>
            </a:xfrm>
            <a:custGeom>
              <a:avLst/>
              <a:gdLst/>
              <a:ahLst/>
              <a:cxnLst/>
              <a:rect l="l" t="t" r="r" b="b"/>
              <a:pathLst>
                <a:path w="32385" h="36829">
                  <a:moveTo>
                    <a:pt x="27431" y="12191"/>
                  </a:moveTo>
                  <a:lnTo>
                    <a:pt x="22859" y="4571"/>
                  </a:lnTo>
                  <a:lnTo>
                    <a:pt x="15239" y="0"/>
                  </a:lnTo>
                  <a:lnTo>
                    <a:pt x="9143" y="4571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5907"/>
                  </a:lnTo>
                  <a:lnTo>
                    <a:pt x="9143" y="33527"/>
                  </a:lnTo>
                  <a:lnTo>
                    <a:pt x="18287" y="36575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3972946" y="4131564"/>
              <a:ext cx="27416" cy="30479"/>
            </a:xfrm>
            <a:prstGeom prst="rect">
              <a:avLst/>
            </a:prstGeom>
            <a:blipFill>
              <a:blip r:embed="rId3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3968793" y="4127426"/>
              <a:ext cx="69669" cy="57477"/>
            </a:xfrm>
            <a:prstGeom prst="rect">
              <a:avLst/>
            </a:prstGeom>
            <a:blipFill>
              <a:blip r:embed="rId3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4006893" y="4150286"/>
              <a:ext cx="71193" cy="55953"/>
            </a:xfrm>
            <a:prstGeom prst="rect">
              <a:avLst/>
            </a:prstGeom>
            <a:blipFill>
              <a:blip r:embed="rId3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4047606" y="4172711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4571"/>
                  </a:lnTo>
                  <a:lnTo>
                    <a:pt x="1523" y="7619"/>
                  </a:lnTo>
                  <a:lnTo>
                    <a:pt x="19359" y="33813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3466962" y="3777996"/>
              <a:ext cx="147320" cy="157480"/>
            </a:xfrm>
            <a:custGeom>
              <a:avLst/>
              <a:gdLst/>
              <a:ahLst/>
              <a:cxnLst/>
              <a:rect l="l" t="t" r="r" b="b"/>
              <a:pathLst>
                <a:path w="147320" h="157479">
                  <a:moveTo>
                    <a:pt x="147185" y="84748"/>
                  </a:moveTo>
                  <a:lnTo>
                    <a:pt x="141993" y="35385"/>
                  </a:lnTo>
                  <a:lnTo>
                    <a:pt x="117348" y="1523"/>
                  </a:lnTo>
                  <a:lnTo>
                    <a:pt x="114953" y="0"/>
                  </a:lnTo>
                  <a:lnTo>
                    <a:pt x="56152" y="0"/>
                  </a:lnTo>
                  <a:lnTo>
                    <a:pt x="0" y="156971"/>
                  </a:lnTo>
                  <a:lnTo>
                    <a:pt x="79248" y="156971"/>
                  </a:lnTo>
                  <a:lnTo>
                    <a:pt x="111799" y="142422"/>
                  </a:lnTo>
                  <a:lnTo>
                    <a:pt x="135064" y="117157"/>
                  </a:lnTo>
                  <a:lnTo>
                    <a:pt x="147185" y="8474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3288654" y="3777995"/>
              <a:ext cx="185927" cy="150875"/>
            </a:xfrm>
            <a:prstGeom prst="rect">
              <a:avLst/>
            </a:prstGeom>
            <a:blipFill>
              <a:blip r:embed="rId3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3474582" y="3555492"/>
              <a:ext cx="59040" cy="373379"/>
            </a:xfrm>
            <a:prstGeom prst="rect">
              <a:avLst/>
            </a:prstGeom>
            <a:blipFill>
              <a:blip r:embed="rId2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3367918" y="3852672"/>
              <a:ext cx="30464" cy="21335"/>
            </a:xfrm>
            <a:prstGeom prst="rect">
              <a:avLst/>
            </a:prstGeom>
            <a:blipFill>
              <a:blip r:embed="rId3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366378" y="385114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3288847" y="3777996"/>
              <a:ext cx="241300" cy="153670"/>
            </a:xfrm>
            <a:custGeom>
              <a:avLst/>
              <a:gdLst/>
              <a:ahLst/>
              <a:cxnLst/>
              <a:rect l="l" t="t" r="r" b="b"/>
              <a:pathLst>
                <a:path w="241300" h="153670">
                  <a:moveTo>
                    <a:pt x="10474" y="64007"/>
                  </a:moveTo>
                  <a:lnTo>
                    <a:pt x="58980" y="105393"/>
                  </a:lnTo>
                  <a:lnTo>
                    <a:pt x="85722" y="119633"/>
                  </a:lnTo>
                  <a:lnTo>
                    <a:pt x="112178" y="133873"/>
                  </a:lnTo>
                  <a:lnTo>
                    <a:pt x="138490" y="147827"/>
                  </a:lnTo>
                  <a:lnTo>
                    <a:pt x="164065" y="153137"/>
                  </a:lnTo>
                  <a:lnTo>
                    <a:pt x="188782" y="149161"/>
                  </a:lnTo>
                  <a:lnTo>
                    <a:pt x="210071" y="136897"/>
                  </a:lnTo>
                  <a:lnTo>
                    <a:pt x="225358" y="117347"/>
                  </a:lnTo>
                  <a:lnTo>
                    <a:pt x="233009" y="69494"/>
                  </a:lnTo>
                  <a:lnTo>
                    <a:pt x="238981" y="21348"/>
                  </a:lnTo>
                  <a:lnTo>
                    <a:pt x="240876" y="0"/>
                  </a:lnTo>
                </a:path>
                <a:path w="241300" h="153670">
                  <a:moveTo>
                    <a:pt x="0" y="0"/>
                  </a:moveTo>
                  <a:lnTo>
                    <a:pt x="1704" y="12978"/>
                  </a:lnTo>
                  <a:lnTo>
                    <a:pt x="10474" y="64007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3377062" y="3777996"/>
              <a:ext cx="4572" cy="1523"/>
            </a:xfrm>
            <a:prstGeom prst="rect">
              <a:avLst/>
            </a:prstGeom>
            <a:blipFill>
              <a:blip r:embed="rId3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3368338" y="3776907"/>
              <a:ext cx="62048" cy="23948"/>
            </a:xfrm>
            <a:prstGeom prst="rect">
              <a:avLst/>
            </a:prstGeom>
            <a:blipFill>
              <a:blip r:embed="rId3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3399906" y="3777996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4">
                  <a:moveTo>
                    <a:pt x="1015" y="0"/>
                  </a:moveTo>
                  <a:lnTo>
                    <a:pt x="0" y="6095"/>
                  </a:lnTo>
                  <a:lnTo>
                    <a:pt x="4571" y="13715"/>
                  </a:lnTo>
                  <a:lnTo>
                    <a:pt x="9143" y="21335"/>
                  </a:lnTo>
                  <a:lnTo>
                    <a:pt x="18287" y="24383"/>
                  </a:lnTo>
                  <a:lnTo>
                    <a:pt x="24383" y="21335"/>
                  </a:lnTo>
                  <a:lnTo>
                    <a:pt x="30479" y="18287"/>
                  </a:lnTo>
                  <a:lnTo>
                    <a:pt x="32003" y="7619"/>
                  </a:lnTo>
                  <a:lnTo>
                    <a:pt x="274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3325246" y="3777996"/>
              <a:ext cx="27416" cy="24383"/>
            </a:xfrm>
            <a:prstGeom prst="rect">
              <a:avLst/>
            </a:prstGeom>
            <a:blipFill>
              <a:blip r:embed="rId3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3321093" y="3776907"/>
              <a:ext cx="69669" cy="46808"/>
            </a:xfrm>
            <a:prstGeom prst="rect">
              <a:avLst/>
            </a:prstGeom>
            <a:blipFill>
              <a:blip r:embed="rId3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359193" y="3789098"/>
              <a:ext cx="71193" cy="57477"/>
            </a:xfrm>
            <a:prstGeom prst="rect">
              <a:avLst/>
            </a:prstGeom>
            <a:blipFill>
              <a:blip r:embed="rId3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3399906" y="381304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9143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3534016" y="3778008"/>
              <a:ext cx="2533015" cy="1021080"/>
            </a:xfrm>
            <a:custGeom>
              <a:avLst/>
              <a:gdLst/>
              <a:ahLst/>
              <a:cxnLst/>
              <a:rect l="l" t="t" r="r" b="b"/>
              <a:pathLst>
                <a:path w="2533015" h="1021079">
                  <a:moveTo>
                    <a:pt x="2532888" y="850379"/>
                  </a:moveTo>
                  <a:lnTo>
                    <a:pt x="2531364" y="824471"/>
                  </a:lnTo>
                  <a:lnTo>
                    <a:pt x="45605" y="994410"/>
                  </a:lnTo>
                  <a:lnTo>
                    <a:pt x="1067498" y="0"/>
                  </a:lnTo>
                  <a:lnTo>
                    <a:pt x="1030414" y="0"/>
                  </a:lnTo>
                  <a:lnTo>
                    <a:pt x="33096" y="970483"/>
                  </a:lnTo>
                  <a:lnTo>
                    <a:pt x="237363" y="0"/>
                  </a:lnTo>
                  <a:lnTo>
                    <a:pt x="211696" y="0"/>
                  </a:lnTo>
                  <a:lnTo>
                    <a:pt x="0" y="1005827"/>
                  </a:lnTo>
                  <a:lnTo>
                    <a:pt x="12192" y="1008875"/>
                  </a:lnTo>
                  <a:lnTo>
                    <a:pt x="13004" y="1009688"/>
                  </a:lnTo>
                  <a:lnTo>
                    <a:pt x="13716" y="1021067"/>
                  </a:lnTo>
                  <a:lnTo>
                    <a:pt x="2532888" y="85037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6283315" y="6477000"/>
              <a:ext cx="647700" cy="76200"/>
            </a:xfrm>
            <a:custGeom>
              <a:avLst/>
              <a:gdLst/>
              <a:ahLst/>
              <a:cxnLst/>
              <a:rect l="l" t="t" r="r" b="b"/>
              <a:pathLst>
                <a:path w="647700" h="76200">
                  <a:moveTo>
                    <a:pt x="102108" y="51816"/>
                  </a:moveTo>
                  <a:lnTo>
                    <a:pt x="102108" y="25908"/>
                  </a:lnTo>
                  <a:lnTo>
                    <a:pt x="0" y="25908"/>
                  </a:lnTo>
                  <a:lnTo>
                    <a:pt x="0" y="51816"/>
                  </a:lnTo>
                  <a:lnTo>
                    <a:pt x="102108" y="51816"/>
                  </a:lnTo>
                  <a:close/>
                </a:path>
                <a:path w="647700" h="76200">
                  <a:moveTo>
                    <a:pt x="278892" y="51816"/>
                  </a:moveTo>
                  <a:lnTo>
                    <a:pt x="278892" y="25908"/>
                  </a:lnTo>
                  <a:lnTo>
                    <a:pt x="178308" y="25908"/>
                  </a:lnTo>
                  <a:lnTo>
                    <a:pt x="178308" y="51816"/>
                  </a:lnTo>
                  <a:lnTo>
                    <a:pt x="278892" y="51816"/>
                  </a:lnTo>
                  <a:close/>
                </a:path>
                <a:path w="647700" h="76200">
                  <a:moveTo>
                    <a:pt x="457200" y="51816"/>
                  </a:moveTo>
                  <a:lnTo>
                    <a:pt x="457200" y="25908"/>
                  </a:lnTo>
                  <a:lnTo>
                    <a:pt x="355092" y="25908"/>
                  </a:lnTo>
                  <a:lnTo>
                    <a:pt x="355092" y="51816"/>
                  </a:lnTo>
                  <a:lnTo>
                    <a:pt x="457200" y="51816"/>
                  </a:lnTo>
                  <a:close/>
                </a:path>
                <a:path w="647700" h="76200">
                  <a:moveTo>
                    <a:pt x="583692" y="51816"/>
                  </a:moveTo>
                  <a:lnTo>
                    <a:pt x="583692" y="25908"/>
                  </a:lnTo>
                  <a:lnTo>
                    <a:pt x="533400" y="25908"/>
                  </a:lnTo>
                  <a:lnTo>
                    <a:pt x="533400" y="51816"/>
                  </a:lnTo>
                  <a:lnTo>
                    <a:pt x="583692" y="51816"/>
                  </a:lnTo>
                  <a:close/>
                </a:path>
                <a:path w="647700" h="76200">
                  <a:moveTo>
                    <a:pt x="647700" y="38100"/>
                  </a:moveTo>
                  <a:lnTo>
                    <a:pt x="571500" y="0"/>
                  </a:lnTo>
                  <a:lnTo>
                    <a:pt x="571500" y="25908"/>
                  </a:lnTo>
                  <a:lnTo>
                    <a:pt x="583692" y="25908"/>
                  </a:lnTo>
                  <a:lnTo>
                    <a:pt x="583692" y="70104"/>
                  </a:lnTo>
                  <a:lnTo>
                    <a:pt x="647700" y="38100"/>
                  </a:lnTo>
                  <a:close/>
                </a:path>
                <a:path w="647700" h="76200">
                  <a:moveTo>
                    <a:pt x="583692" y="70104"/>
                  </a:moveTo>
                  <a:lnTo>
                    <a:pt x="583692" y="51816"/>
                  </a:lnTo>
                  <a:lnTo>
                    <a:pt x="571500" y="51816"/>
                  </a:lnTo>
                  <a:lnTo>
                    <a:pt x="571500" y="76200"/>
                  </a:lnTo>
                  <a:lnTo>
                    <a:pt x="583692" y="70104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4599295" y="6516624"/>
              <a:ext cx="133778" cy="170688"/>
            </a:xfrm>
            <a:prstGeom prst="rect">
              <a:avLst/>
            </a:prstGeom>
            <a:blipFill>
              <a:blip r:embed="rId3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4422510" y="6278879"/>
              <a:ext cx="182879" cy="403859"/>
            </a:xfrm>
            <a:prstGeom prst="rect">
              <a:avLst/>
            </a:prstGeom>
            <a:blipFill>
              <a:blip r:embed="rId3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4605390" y="6344412"/>
              <a:ext cx="53847" cy="338327"/>
            </a:xfrm>
            <a:prstGeom prst="rect">
              <a:avLst/>
            </a:prstGeom>
            <a:blipFill>
              <a:blip r:embed="rId3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4430130" y="6253805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79">
                  <a:moveTo>
                    <a:pt x="224027" y="96702"/>
                  </a:moveTo>
                  <a:lnTo>
                    <a:pt x="224027" y="90606"/>
                  </a:lnTo>
                  <a:lnTo>
                    <a:pt x="185308" y="60698"/>
                  </a:lnTo>
                  <a:lnTo>
                    <a:pt x="142874" y="35361"/>
                  </a:lnTo>
                  <a:lnTo>
                    <a:pt x="97583" y="15168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lnTo>
                    <a:pt x="46243" y="42743"/>
                  </a:lnTo>
                  <a:lnTo>
                    <a:pt x="91058" y="63555"/>
                  </a:lnTo>
                  <a:lnTo>
                    <a:pt x="134159" y="87225"/>
                  </a:lnTo>
                  <a:lnTo>
                    <a:pt x="175259" y="113466"/>
                  </a:lnTo>
                  <a:lnTo>
                    <a:pt x="187309" y="118705"/>
                  </a:lnTo>
                  <a:lnTo>
                    <a:pt x="199643" y="118800"/>
                  </a:lnTo>
                  <a:lnTo>
                    <a:pt x="210835" y="114323"/>
                  </a:lnTo>
                  <a:lnTo>
                    <a:pt x="219455" y="105846"/>
                  </a:lnTo>
                  <a:lnTo>
                    <a:pt x="222503" y="101274"/>
                  </a:lnTo>
                  <a:lnTo>
                    <a:pt x="224027" y="96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4430130" y="6253805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79">
                  <a:moveTo>
                    <a:pt x="0" y="25074"/>
                  </a:moveTo>
                  <a:lnTo>
                    <a:pt x="46243" y="42743"/>
                  </a:lnTo>
                  <a:lnTo>
                    <a:pt x="91058" y="63555"/>
                  </a:lnTo>
                  <a:lnTo>
                    <a:pt x="134159" y="87225"/>
                  </a:lnTo>
                  <a:lnTo>
                    <a:pt x="175259" y="113466"/>
                  </a:lnTo>
                  <a:lnTo>
                    <a:pt x="187309" y="118705"/>
                  </a:lnTo>
                  <a:lnTo>
                    <a:pt x="222503" y="101274"/>
                  </a:lnTo>
                  <a:lnTo>
                    <a:pt x="224027" y="96702"/>
                  </a:lnTo>
                  <a:lnTo>
                    <a:pt x="224027" y="90606"/>
                  </a:lnTo>
                  <a:lnTo>
                    <a:pt x="185308" y="60698"/>
                  </a:lnTo>
                  <a:lnTo>
                    <a:pt x="142874" y="35361"/>
                  </a:lnTo>
                  <a:lnTo>
                    <a:pt x="97583" y="15168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4466722" y="6324600"/>
              <a:ext cx="117332" cy="156971"/>
            </a:xfrm>
            <a:prstGeom prst="rect">
              <a:avLst/>
            </a:prstGeom>
            <a:blipFill>
              <a:blip r:embed="rId3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4457562" y="6318503"/>
              <a:ext cx="127000" cy="169545"/>
            </a:xfrm>
            <a:custGeom>
              <a:avLst/>
              <a:gdLst/>
              <a:ahLst/>
              <a:cxnLst/>
              <a:rect l="l" t="t" r="r" b="b"/>
              <a:pathLst>
                <a:path w="127000" h="169545">
                  <a:moveTo>
                    <a:pt x="10667" y="99059"/>
                  </a:moveTo>
                  <a:lnTo>
                    <a:pt x="126491" y="163067"/>
                  </a:lnTo>
                  <a:lnTo>
                    <a:pt x="126491" y="169163"/>
                  </a:lnTo>
                  <a:lnTo>
                    <a:pt x="124967" y="71627"/>
                  </a:lnTo>
                  <a:lnTo>
                    <a:pt x="0" y="0"/>
                  </a:lnTo>
                  <a:lnTo>
                    <a:pt x="9143" y="6095"/>
                  </a:lnTo>
                  <a:lnTo>
                    <a:pt x="10667" y="99059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4459086" y="6330695"/>
              <a:ext cx="117475" cy="152400"/>
            </a:xfrm>
            <a:custGeom>
              <a:avLst/>
              <a:gdLst/>
              <a:ahLst/>
              <a:cxnLst/>
              <a:rect l="l" t="t" r="r" b="b"/>
              <a:pathLst>
                <a:path w="117475" h="152400">
                  <a:moveTo>
                    <a:pt x="117347" y="152399"/>
                  </a:moveTo>
                  <a:lnTo>
                    <a:pt x="0" y="88391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4509394" y="6327648"/>
              <a:ext cx="27416" cy="19811"/>
            </a:xfrm>
            <a:prstGeom prst="rect">
              <a:avLst/>
            </a:prstGeom>
            <a:blipFill>
              <a:blip r:embed="rId3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4507854" y="6326123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6763"/>
                  </a:lnTo>
                  <a:lnTo>
                    <a:pt x="18287" y="21335"/>
                  </a:lnTo>
                  <a:lnTo>
                    <a:pt x="25907" y="22859"/>
                  </a:lnTo>
                  <a:lnTo>
                    <a:pt x="27431" y="19811"/>
                  </a:lnTo>
                  <a:lnTo>
                    <a:pt x="30479" y="16763"/>
                  </a:lnTo>
                  <a:lnTo>
                    <a:pt x="25907" y="10667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4509394" y="6612636"/>
              <a:ext cx="27416" cy="19811"/>
            </a:xfrm>
            <a:prstGeom prst="rect">
              <a:avLst/>
            </a:prstGeom>
            <a:blipFill>
              <a:blip r:embed="rId3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4507854" y="6611111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59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6763"/>
                  </a:lnTo>
                  <a:lnTo>
                    <a:pt x="18287" y="21335"/>
                  </a:lnTo>
                  <a:lnTo>
                    <a:pt x="25907" y="22859"/>
                  </a:lnTo>
                  <a:lnTo>
                    <a:pt x="27431" y="19811"/>
                  </a:lnTo>
                  <a:lnTo>
                    <a:pt x="30479" y="16763"/>
                  </a:lnTo>
                  <a:lnTo>
                    <a:pt x="25907" y="10667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4463658" y="6170676"/>
              <a:ext cx="28955" cy="18287"/>
            </a:xfrm>
            <a:prstGeom prst="rect">
              <a:avLst/>
            </a:prstGeom>
            <a:blipFill>
              <a:blip r:embed="rId3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4463658" y="6170675"/>
              <a:ext cx="29209" cy="18415"/>
            </a:xfrm>
            <a:custGeom>
              <a:avLst/>
              <a:gdLst/>
              <a:ahLst/>
              <a:cxnLst/>
              <a:rect l="l" t="t" r="r" b="b"/>
              <a:pathLst>
                <a:path w="29210" h="18414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28955" y="4571"/>
                  </a:lnTo>
                  <a:lnTo>
                    <a:pt x="28955" y="9143"/>
                  </a:lnTo>
                  <a:lnTo>
                    <a:pt x="28955" y="15239"/>
                  </a:lnTo>
                  <a:lnTo>
                    <a:pt x="22859" y="18287"/>
                  </a:lnTo>
                  <a:lnTo>
                    <a:pt x="15239" y="18287"/>
                  </a:lnTo>
                  <a:lnTo>
                    <a:pt x="6095" y="18287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4460610" y="6179820"/>
              <a:ext cx="35051" cy="105013"/>
            </a:xfrm>
            <a:prstGeom prst="rect">
              <a:avLst/>
            </a:prstGeom>
            <a:blipFill>
              <a:blip r:embed="rId3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4460610" y="6179819"/>
              <a:ext cx="35560" cy="105410"/>
            </a:xfrm>
            <a:custGeom>
              <a:avLst/>
              <a:gdLst/>
              <a:ahLst/>
              <a:cxnLst/>
              <a:rect l="l" t="t" r="r" b="b"/>
              <a:pathLst>
                <a:path w="35560" h="105410">
                  <a:moveTo>
                    <a:pt x="0" y="96011"/>
                  </a:moveTo>
                  <a:lnTo>
                    <a:pt x="5810" y="101679"/>
                  </a:lnTo>
                  <a:lnTo>
                    <a:pt x="13334" y="104774"/>
                  </a:lnTo>
                  <a:lnTo>
                    <a:pt x="21431" y="105013"/>
                  </a:lnTo>
                  <a:lnTo>
                    <a:pt x="28955" y="102107"/>
                  </a:lnTo>
                  <a:lnTo>
                    <a:pt x="32003" y="100583"/>
                  </a:lnTo>
                  <a:lnTo>
                    <a:pt x="33527" y="99059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456" y="5667"/>
                  </a:lnTo>
                  <a:lnTo>
                    <a:pt x="22288" y="8762"/>
                  </a:lnTo>
                  <a:lnTo>
                    <a:pt x="14263" y="9001"/>
                  </a:lnTo>
                  <a:lnTo>
                    <a:pt x="6095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4425671" y="6170675"/>
              <a:ext cx="235585" cy="513715"/>
            </a:xfrm>
            <a:custGeom>
              <a:avLst/>
              <a:gdLst/>
              <a:ahLst/>
              <a:cxnLst/>
              <a:rect l="l" t="t" r="r" b="b"/>
              <a:pathLst>
                <a:path w="235585" h="513715">
                  <a:moveTo>
                    <a:pt x="21223" y="432815"/>
                  </a:moveTo>
                  <a:lnTo>
                    <a:pt x="24318" y="439626"/>
                  </a:lnTo>
                  <a:lnTo>
                    <a:pt x="28843" y="446150"/>
                  </a:lnTo>
                  <a:lnTo>
                    <a:pt x="34510" y="452104"/>
                  </a:lnTo>
                  <a:lnTo>
                    <a:pt x="41035" y="457199"/>
                  </a:lnTo>
                  <a:lnTo>
                    <a:pt x="65061" y="470011"/>
                  </a:lnTo>
                  <a:lnTo>
                    <a:pt x="89231" y="483107"/>
                  </a:lnTo>
                  <a:lnTo>
                    <a:pt x="113687" y="496204"/>
                  </a:lnTo>
                  <a:lnTo>
                    <a:pt x="138571" y="509015"/>
                  </a:lnTo>
                  <a:lnTo>
                    <a:pt x="161002" y="513707"/>
                  </a:lnTo>
                  <a:lnTo>
                    <a:pt x="183148" y="509968"/>
                  </a:lnTo>
                  <a:lnTo>
                    <a:pt x="216295" y="480059"/>
                  </a:lnTo>
                  <a:lnTo>
                    <a:pt x="223781" y="429648"/>
                  </a:lnTo>
                  <a:lnTo>
                    <a:pt x="229446" y="379024"/>
                  </a:lnTo>
                  <a:lnTo>
                    <a:pt x="233249" y="328231"/>
                  </a:lnTo>
                  <a:lnTo>
                    <a:pt x="235147" y="277311"/>
                  </a:lnTo>
                  <a:lnTo>
                    <a:pt x="235098" y="226306"/>
                  </a:lnTo>
                  <a:lnTo>
                    <a:pt x="233059" y="175259"/>
                  </a:lnTo>
                  <a:lnTo>
                    <a:pt x="197364" y="147327"/>
                  </a:lnTo>
                  <a:lnTo>
                    <a:pt x="158954" y="123253"/>
                  </a:lnTo>
                  <a:lnTo>
                    <a:pt x="117973" y="103465"/>
                  </a:lnTo>
                  <a:lnTo>
                    <a:pt x="74563" y="88391"/>
                  </a:lnTo>
                  <a:lnTo>
                    <a:pt x="74563" y="71246"/>
                  </a:lnTo>
                  <a:lnTo>
                    <a:pt x="74563" y="54101"/>
                  </a:lnTo>
                  <a:lnTo>
                    <a:pt x="74563" y="36956"/>
                  </a:lnTo>
                  <a:lnTo>
                    <a:pt x="74563" y="19811"/>
                  </a:lnTo>
                  <a:lnTo>
                    <a:pt x="71586" y="11358"/>
                  </a:lnTo>
                  <a:lnTo>
                    <a:pt x="65609" y="4762"/>
                  </a:lnTo>
                  <a:lnTo>
                    <a:pt x="57632" y="738"/>
                  </a:lnTo>
                  <a:lnTo>
                    <a:pt x="48655" y="0"/>
                  </a:lnTo>
                  <a:lnTo>
                    <a:pt x="39511" y="1523"/>
                  </a:lnTo>
                  <a:lnTo>
                    <a:pt x="29033" y="50863"/>
                  </a:lnTo>
                  <a:lnTo>
                    <a:pt x="28843" y="85343"/>
                  </a:lnTo>
                  <a:lnTo>
                    <a:pt x="21175" y="89344"/>
                  </a:lnTo>
                  <a:lnTo>
                    <a:pt x="1044" y="162411"/>
                  </a:lnTo>
                  <a:lnTo>
                    <a:pt x="0" y="216746"/>
                  </a:lnTo>
                  <a:lnTo>
                    <a:pt x="1411" y="271081"/>
                  </a:lnTo>
                  <a:lnTo>
                    <a:pt x="5362" y="325289"/>
                  </a:lnTo>
                  <a:lnTo>
                    <a:pt x="11937" y="379243"/>
                  </a:lnTo>
                  <a:lnTo>
                    <a:pt x="21223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4469770" y="6458711"/>
              <a:ext cx="25892" cy="28955"/>
            </a:xfrm>
            <a:prstGeom prst="rect">
              <a:avLst/>
            </a:prstGeom>
            <a:blipFill>
              <a:blip r:embed="rId3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4467240" y="6456197"/>
              <a:ext cx="61950" cy="49758"/>
            </a:xfrm>
            <a:prstGeom prst="rect">
              <a:avLst/>
            </a:prstGeom>
            <a:blipFill>
              <a:blip r:embed="rId3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4502292" y="6476009"/>
              <a:ext cx="63474" cy="49758"/>
            </a:xfrm>
            <a:prstGeom prst="rect">
              <a:avLst/>
            </a:prstGeom>
            <a:blipFill>
              <a:blip r:embed="rId3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4538334" y="6496811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4">
                  <a:moveTo>
                    <a:pt x="25907" y="9143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3715"/>
                  </a:lnTo>
                  <a:lnTo>
                    <a:pt x="4571" y="21335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4383"/>
                  </a:lnTo>
                  <a:lnTo>
                    <a:pt x="28955" y="16763"/>
                  </a:lnTo>
                  <a:lnTo>
                    <a:pt x="25907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4469770" y="6498336"/>
              <a:ext cx="25892" cy="27431"/>
            </a:xfrm>
            <a:prstGeom prst="rect">
              <a:avLst/>
            </a:prstGeom>
            <a:blipFill>
              <a:blip r:embed="rId3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4467240" y="6495821"/>
              <a:ext cx="61950" cy="49758"/>
            </a:xfrm>
            <a:prstGeom prst="rect">
              <a:avLst/>
            </a:prstGeom>
            <a:blipFill>
              <a:blip r:embed="rId3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4502292" y="6515633"/>
              <a:ext cx="63474" cy="49758"/>
            </a:xfrm>
            <a:prstGeom prst="rect">
              <a:avLst/>
            </a:prstGeom>
            <a:blipFill>
              <a:blip r:embed="rId3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4538334" y="6534911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4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30479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4469770" y="6539483"/>
              <a:ext cx="25892" cy="27431"/>
            </a:xfrm>
            <a:prstGeom prst="rect">
              <a:avLst/>
            </a:prstGeom>
            <a:blipFill>
              <a:blip r:embed="rId3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4467240" y="6535445"/>
              <a:ext cx="61950" cy="51282"/>
            </a:xfrm>
            <a:prstGeom prst="rect">
              <a:avLst/>
            </a:prstGeom>
            <a:blipFill>
              <a:blip r:embed="rId3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4502292" y="6555257"/>
              <a:ext cx="63474" cy="51282"/>
            </a:xfrm>
            <a:prstGeom prst="rect">
              <a:avLst/>
            </a:prstGeom>
            <a:blipFill>
              <a:blip r:embed="rId3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4538334" y="6576059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4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4599295" y="6516624"/>
              <a:ext cx="133778" cy="170688"/>
            </a:xfrm>
            <a:prstGeom prst="rect">
              <a:avLst/>
            </a:prstGeom>
            <a:blipFill>
              <a:blip r:embed="rId3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4422510" y="6278879"/>
              <a:ext cx="182879" cy="403859"/>
            </a:xfrm>
            <a:prstGeom prst="rect">
              <a:avLst/>
            </a:prstGeom>
            <a:blipFill>
              <a:blip r:embed="rId3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4605390" y="6344412"/>
              <a:ext cx="53847" cy="338327"/>
            </a:xfrm>
            <a:prstGeom prst="rect">
              <a:avLst/>
            </a:prstGeom>
            <a:blipFill>
              <a:blip r:embed="rId3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4430130" y="6253805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79">
                  <a:moveTo>
                    <a:pt x="224027" y="96702"/>
                  </a:moveTo>
                  <a:lnTo>
                    <a:pt x="224027" y="90606"/>
                  </a:lnTo>
                  <a:lnTo>
                    <a:pt x="185308" y="60698"/>
                  </a:lnTo>
                  <a:lnTo>
                    <a:pt x="142874" y="35361"/>
                  </a:lnTo>
                  <a:lnTo>
                    <a:pt x="97583" y="15168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lnTo>
                    <a:pt x="46243" y="42743"/>
                  </a:lnTo>
                  <a:lnTo>
                    <a:pt x="91058" y="63555"/>
                  </a:lnTo>
                  <a:lnTo>
                    <a:pt x="134159" y="87225"/>
                  </a:lnTo>
                  <a:lnTo>
                    <a:pt x="175259" y="113466"/>
                  </a:lnTo>
                  <a:lnTo>
                    <a:pt x="187309" y="118705"/>
                  </a:lnTo>
                  <a:lnTo>
                    <a:pt x="199643" y="118800"/>
                  </a:lnTo>
                  <a:lnTo>
                    <a:pt x="210835" y="114323"/>
                  </a:lnTo>
                  <a:lnTo>
                    <a:pt x="219455" y="105846"/>
                  </a:lnTo>
                  <a:lnTo>
                    <a:pt x="222503" y="101274"/>
                  </a:lnTo>
                  <a:lnTo>
                    <a:pt x="224027" y="967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4430130" y="6253805"/>
              <a:ext cx="224154" cy="119380"/>
            </a:xfrm>
            <a:custGeom>
              <a:avLst/>
              <a:gdLst/>
              <a:ahLst/>
              <a:cxnLst/>
              <a:rect l="l" t="t" r="r" b="b"/>
              <a:pathLst>
                <a:path w="224154" h="119379">
                  <a:moveTo>
                    <a:pt x="0" y="25074"/>
                  </a:moveTo>
                  <a:lnTo>
                    <a:pt x="46243" y="42743"/>
                  </a:lnTo>
                  <a:lnTo>
                    <a:pt x="91058" y="63555"/>
                  </a:lnTo>
                  <a:lnTo>
                    <a:pt x="134159" y="87225"/>
                  </a:lnTo>
                  <a:lnTo>
                    <a:pt x="175259" y="113466"/>
                  </a:lnTo>
                  <a:lnTo>
                    <a:pt x="187309" y="118705"/>
                  </a:lnTo>
                  <a:lnTo>
                    <a:pt x="222503" y="101274"/>
                  </a:lnTo>
                  <a:lnTo>
                    <a:pt x="224027" y="96702"/>
                  </a:lnTo>
                  <a:lnTo>
                    <a:pt x="224027" y="90606"/>
                  </a:lnTo>
                  <a:lnTo>
                    <a:pt x="185308" y="60698"/>
                  </a:lnTo>
                  <a:lnTo>
                    <a:pt x="142874" y="35361"/>
                  </a:lnTo>
                  <a:lnTo>
                    <a:pt x="97583" y="15168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4466722" y="6324600"/>
              <a:ext cx="117332" cy="156971"/>
            </a:xfrm>
            <a:prstGeom prst="rect">
              <a:avLst/>
            </a:prstGeom>
            <a:blipFill>
              <a:blip r:embed="rId3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4457562" y="6318503"/>
              <a:ext cx="127000" cy="169545"/>
            </a:xfrm>
            <a:custGeom>
              <a:avLst/>
              <a:gdLst/>
              <a:ahLst/>
              <a:cxnLst/>
              <a:rect l="l" t="t" r="r" b="b"/>
              <a:pathLst>
                <a:path w="127000" h="169545">
                  <a:moveTo>
                    <a:pt x="10667" y="99059"/>
                  </a:moveTo>
                  <a:lnTo>
                    <a:pt x="126491" y="163067"/>
                  </a:lnTo>
                  <a:lnTo>
                    <a:pt x="126491" y="169163"/>
                  </a:lnTo>
                  <a:lnTo>
                    <a:pt x="124967" y="71627"/>
                  </a:lnTo>
                  <a:lnTo>
                    <a:pt x="0" y="0"/>
                  </a:lnTo>
                  <a:lnTo>
                    <a:pt x="9143" y="6095"/>
                  </a:lnTo>
                  <a:lnTo>
                    <a:pt x="10667" y="99059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4459086" y="6330695"/>
              <a:ext cx="117475" cy="152400"/>
            </a:xfrm>
            <a:custGeom>
              <a:avLst/>
              <a:gdLst/>
              <a:ahLst/>
              <a:cxnLst/>
              <a:rect l="l" t="t" r="r" b="b"/>
              <a:pathLst>
                <a:path w="117475" h="152400">
                  <a:moveTo>
                    <a:pt x="117347" y="152399"/>
                  </a:moveTo>
                  <a:lnTo>
                    <a:pt x="0" y="88391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4509394" y="6327648"/>
              <a:ext cx="27416" cy="19811"/>
            </a:xfrm>
            <a:prstGeom prst="rect">
              <a:avLst/>
            </a:prstGeom>
            <a:blipFill>
              <a:blip r:embed="rId3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4507854" y="6326123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6763"/>
                  </a:lnTo>
                  <a:lnTo>
                    <a:pt x="18287" y="21335"/>
                  </a:lnTo>
                  <a:lnTo>
                    <a:pt x="25907" y="22859"/>
                  </a:lnTo>
                  <a:lnTo>
                    <a:pt x="27431" y="19811"/>
                  </a:lnTo>
                  <a:lnTo>
                    <a:pt x="30479" y="16763"/>
                  </a:lnTo>
                  <a:lnTo>
                    <a:pt x="25907" y="10667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4509394" y="6612636"/>
              <a:ext cx="27416" cy="19811"/>
            </a:xfrm>
            <a:prstGeom prst="rect">
              <a:avLst/>
            </a:prstGeom>
            <a:blipFill>
              <a:blip r:embed="rId3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4507854" y="6611111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59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6763"/>
                  </a:lnTo>
                  <a:lnTo>
                    <a:pt x="18287" y="21335"/>
                  </a:lnTo>
                  <a:lnTo>
                    <a:pt x="25907" y="22859"/>
                  </a:lnTo>
                  <a:lnTo>
                    <a:pt x="27431" y="19811"/>
                  </a:lnTo>
                  <a:lnTo>
                    <a:pt x="30479" y="16763"/>
                  </a:lnTo>
                  <a:lnTo>
                    <a:pt x="25907" y="10667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4463658" y="6170676"/>
              <a:ext cx="28955" cy="18287"/>
            </a:xfrm>
            <a:prstGeom prst="rect">
              <a:avLst/>
            </a:prstGeom>
            <a:blipFill>
              <a:blip r:embed="rId3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4463658" y="6170675"/>
              <a:ext cx="29209" cy="18415"/>
            </a:xfrm>
            <a:custGeom>
              <a:avLst/>
              <a:gdLst/>
              <a:ahLst/>
              <a:cxnLst/>
              <a:rect l="l" t="t" r="r" b="b"/>
              <a:pathLst>
                <a:path w="29210" h="18414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28955" y="4571"/>
                  </a:lnTo>
                  <a:lnTo>
                    <a:pt x="28955" y="9143"/>
                  </a:lnTo>
                  <a:lnTo>
                    <a:pt x="28955" y="15239"/>
                  </a:lnTo>
                  <a:lnTo>
                    <a:pt x="22859" y="18287"/>
                  </a:lnTo>
                  <a:lnTo>
                    <a:pt x="15239" y="18287"/>
                  </a:lnTo>
                  <a:lnTo>
                    <a:pt x="6095" y="18287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4460610" y="6179820"/>
              <a:ext cx="35051" cy="105013"/>
            </a:xfrm>
            <a:prstGeom prst="rect">
              <a:avLst/>
            </a:prstGeom>
            <a:blipFill>
              <a:blip r:embed="rId3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4460610" y="6179819"/>
              <a:ext cx="35560" cy="105410"/>
            </a:xfrm>
            <a:custGeom>
              <a:avLst/>
              <a:gdLst/>
              <a:ahLst/>
              <a:cxnLst/>
              <a:rect l="l" t="t" r="r" b="b"/>
              <a:pathLst>
                <a:path w="35560" h="105410">
                  <a:moveTo>
                    <a:pt x="0" y="96011"/>
                  </a:moveTo>
                  <a:lnTo>
                    <a:pt x="5810" y="101679"/>
                  </a:lnTo>
                  <a:lnTo>
                    <a:pt x="13334" y="104774"/>
                  </a:lnTo>
                  <a:lnTo>
                    <a:pt x="21431" y="105013"/>
                  </a:lnTo>
                  <a:lnTo>
                    <a:pt x="28955" y="102107"/>
                  </a:lnTo>
                  <a:lnTo>
                    <a:pt x="32003" y="100583"/>
                  </a:lnTo>
                  <a:lnTo>
                    <a:pt x="33527" y="99059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456" y="5667"/>
                  </a:lnTo>
                  <a:lnTo>
                    <a:pt x="22288" y="8762"/>
                  </a:lnTo>
                  <a:lnTo>
                    <a:pt x="14263" y="9001"/>
                  </a:lnTo>
                  <a:lnTo>
                    <a:pt x="6095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4425671" y="6170675"/>
              <a:ext cx="235585" cy="513715"/>
            </a:xfrm>
            <a:custGeom>
              <a:avLst/>
              <a:gdLst/>
              <a:ahLst/>
              <a:cxnLst/>
              <a:rect l="l" t="t" r="r" b="b"/>
              <a:pathLst>
                <a:path w="235585" h="513715">
                  <a:moveTo>
                    <a:pt x="21223" y="432815"/>
                  </a:moveTo>
                  <a:lnTo>
                    <a:pt x="24318" y="439626"/>
                  </a:lnTo>
                  <a:lnTo>
                    <a:pt x="28843" y="446150"/>
                  </a:lnTo>
                  <a:lnTo>
                    <a:pt x="34510" y="452104"/>
                  </a:lnTo>
                  <a:lnTo>
                    <a:pt x="41035" y="457199"/>
                  </a:lnTo>
                  <a:lnTo>
                    <a:pt x="65061" y="470011"/>
                  </a:lnTo>
                  <a:lnTo>
                    <a:pt x="89231" y="483107"/>
                  </a:lnTo>
                  <a:lnTo>
                    <a:pt x="113687" y="496204"/>
                  </a:lnTo>
                  <a:lnTo>
                    <a:pt x="138571" y="509015"/>
                  </a:lnTo>
                  <a:lnTo>
                    <a:pt x="161002" y="513707"/>
                  </a:lnTo>
                  <a:lnTo>
                    <a:pt x="183148" y="509968"/>
                  </a:lnTo>
                  <a:lnTo>
                    <a:pt x="216295" y="480059"/>
                  </a:lnTo>
                  <a:lnTo>
                    <a:pt x="223781" y="429648"/>
                  </a:lnTo>
                  <a:lnTo>
                    <a:pt x="229446" y="379024"/>
                  </a:lnTo>
                  <a:lnTo>
                    <a:pt x="233249" y="328231"/>
                  </a:lnTo>
                  <a:lnTo>
                    <a:pt x="235147" y="277311"/>
                  </a:lnTo>
                  <a:lnTo>
                    <a:pt x="235098" y="226306"/>
                  </a:lnTo>
                  <a:lnTo>
                    <a:pt x="233059" y="175259"/>
                  </a:lnTo>
                  <a:lnTo>
                    <a:pt x="197364" y="147327"/>
                  </a:lnTo>
                  <a:lnTo>
                    <a:pt x="158954" y="123253"/>
                  </a:lnTo>
                  <a:lnTo>
                    <a:pt x="117973" y="103465"/>
                  </a:lnTo>
                  <a:lnTo>
                    <a:pt x="74563" y="88391"/>
                  </a:lnTo>
                  <a:lnTo>
                    <a:pt x="74563" y="71246"/>
                  </a:lnTo>
                  <a:lnTo>
                    <a:pt x="74563" y="54101"/>
                  </a:lnTo>
                  <a:lnTo>
                    <a:pt x="74563" y="36956"/>
                  </a:lnTo>
                  <a:lnTo>
                    <a:pt x="74563" y="19811"/>
                  </a:lnTo>
                  <a:lnTo>
                    <a:pt x="71586" y="11358"/>
                  </a:lnTo>
                  <a:lnTo>
                    <a:pt x="65609" y="4762"/>
                  </a:lnTo>
                  <a:lnTo>
                    <a:pt x="57632" y="738"/>
                  </a:lnTo>
                  <a:lnTo>
                    <a:pt x="48655" y="0"/>
                  </a:lnTo>
                  <a:lnTo>
                    <a:pt x="39511" y="1523"/>
                  </a:lnTo>
                  <a:lnTo>
                    <a:pt x="29033" y="50863"/>
                  </a:lnTo>
                  <a:lnTo>
                    <a:pt x="28843" y="85343"/>
                  </a:lnTo>
                  <a:lnTo>
                    <a:pt x="21175" y="89344"/>
                  </a:lnTo>
                  <a:lnTo>
                    <a:pt x="1044" y="162411"/>
                  </a:lnTo>
                  <a:lnTo>
                    <a:pt x="0" y="216746"/>
                  </a:lnTo>
                  <a:lnTo>
                    <a:pt x="1411" y="271081"/>
                  </a:lnTo>
                  <a:lnTo>
                    <a:pt x="5362" y="325289"/>
                  </a:lnTo>
                  <a:lnTo>
                    <a:pt x="11937" y="379243"/>
                  </a:lnTo>
                  <a:lnTo>
                    <a:pt x="21223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4469770" y="6458711"/>
              <a:ext cx="25892" cy="28955"/>
            </a:xfrm>
            <a:prstGeom prst="rect">
              <a:avLst/>
            </a:prstGeom>
            <a:blipFill>
              <a:blip r:embed="rId3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4467240" y="6456197"/>
              <a:ext cx="61950" cy="49758"/>
            </a:xfrm>
            <a:prstGeom prst="rect">
              <a:avLst/>
            </a:prstGeom>
            <a:blipFill>
              <a:blip r:embed="rId3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4502292" y="6476009"/>
              <a:ext cx="63474" cy="49758"/>
            </a:xfrm>
            <a:prstGeom prst="rect">
              <a:avLst/>
            </a:prstGeom>
            <a:blipFill>
              <a:blip r:embed="rId3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4538334" y="6496811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4">
                  <a:moveTo>
                    <a:pt x="25907" y="9143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3715"/>
                  </a:lnTo>
                  <a:lnTo>
                    <a:pt x="4571" y="21335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4383"/>
                  </a:lnTo>
                  <a:lnTo>
                    <a:pt x="28955" y="16763"/>
                  </a:lnTo>
                  <a:lnTo>
                    <a:pt x="25907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4469770" y="6498336"/>
              <a:ext cx="25892" cy="27431"/>
            </a:xfrm>
            <a:prstGeom prst="rect">
              <a:avLst/>
            </a:prstGeom>
            <a:blipFill>
              <a:blip r:embed="rId3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4467240" y="6495821"/>
              <a:ext cx="61950" cy="49758"/>
            </a:xfrm>
            <a:prstGeom prst="rect">
              <a:avLst/>
            </a:prstGeom>
            <a:blipFill>
              <a:blip r:embed="rId3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4502292" y="6515633"/>
              <a:ext cx="63474" cy="49758"/>
            </a:xfrm>
            <a:prstGeom prst="rect">
              <a:avLst/>
            </a:prstGeom>
            <a:blipFill>
              <a:blip r:embed="rId3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4538334" y="6534911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4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30479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4469770" y="6539483"/>
              <a:ext cx="25892" cy="27431"/>
            </a:xfrm>
            <a:prstGeom prst="rect">
              <a:avLst/>
            </a:prstGeom>
            <a:blipFill>
              <a:blip r:embed="rId3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4467240" y="6535445"/>
              <a:ext cx="61950" cy="51282"/>
            </a:xfrm>
            <a:prstGeom prst="rect">
              <a:avLst/>
            </a:prstGeom>
            <a:blipFill>
              <a:blip r:embed="rId3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4502292" y="6555257"/>
              <a:ext cx="63474" cy="51282"/>
            </a:xfrm>
            <a:prstGeom prst="rect">
              <a:avLst/>
            </a:prstGeom>
            <a:blipFill>
              <a:blip r:embed="rId3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4538334" y="6576059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4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7" name="object 637"/>
          <p:cNvSpPr txBox="1"/>
          <p:nvPr/>
        </p:nvSpPr>
        <p:spPr>
          <a:xfrm>
            <a:off x="7079866" y="6397241"/>
            <a:ext cx="171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Path from C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8" name="object 638"/>
          <p:cNvSpPr txBox="1"/>
          <p:nvPr/>
        </p:nvSpPr>
        <p:spPr>
          <a:xfrm>
            <a:off x="2760851" y="6397241"/>
            <a:ext cx="370586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8825" algn="l"/>
              </a:tabLst>
            </a:pPr>
            <a:r>
              <a:rPr sz="1800" spc="-5" dirty="0">
                <a:latin typeface="Arial"/>
                <a:cs typeface="Arial"/>
              </a:rPr>
              <a:t>Base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Station	Mobile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Node</a:t>
            </a:r>
            <a:endParaRPr sz="1800" dirty="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  <a:spcBef>
                <a:spcPts val="1535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cellular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40" name="object 640"/>
          <p:cNvSpPr txBox="1"/>
          <p:nvPr/>
        </p:nvSpPr>
        <p:spPr>
          <a:xfrm>
            <a:off x="9271377" y="6782813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41" name="Slide Number Placeholder 64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730375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7238" y="765041"/>
            <a:ext cx="5351145" cy="3260090"/>
            <a:chOff x="2627238" y="765041"/>
            <a:chExt cx="5351145" cy="3260090"/>
          </a:xfrm>
        </p:grpSpPr>
        <p:sp>
          <p:nvSpPr>
            <p:cNvPr id="3" name="object 3"/>
            <p:cNvSpPr/>
            <p:nvPr/>
          </p:nvSpPr>
          <p:spPr>
            <a:xfrm>
              <a:off x="2631810" y="2074164"/>
              <a:ext cx="3027045" cy="1704339"/>
            </a:xfrm>
            <a:custGeom>
              <a:avLst/>
              <a:gdLst/>
              <a:ahLst/>
              <a:cxnLst/>
              <a:rect l="l" t="t" r="r" b="b"/>
              <a:pathLst>
                <a:path w="3027045" h="1704339">
                  <a:moveTo>
                    <a:pt x="3026664" y="1309116"/>
                  </a:moveTo>
                  <a:lnTo>
                    <a:pt x="2269236" y="0"/>
                  </a:lnTo>
                  <a:lnTo>
                    <a:pt x="757428" y="0"/>
                  </a:lnTo>
                  <a:lnTo>
                    <a:pt x="0" y="1309116"/>
                  </a:lnTo>
                  <a:lnTo>
                    <a:pt x="228641" y="1703832"/>
                  </a:lnTo>
                  <a:lnTo>
                    <a:pt x="2798023" y="1703832"/>
                  </a:lnTo>
                  <a:lnTo>
                    <a:pt x="3026664" y="1309116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27238" y="2060448"/>
              <a:ext cx="3045460" cy="1717675"/>
            </a:xfrm>
            <a:custGeom>
              <a:avLst/>
              <a:gdLst/>
              <a:ahLst/>
              <a:cxnLst/>
              <a:rect l="l" t="t" r="r" b="b"/>
              <a:pathLst>
                <a:path w="3045460" h="1717675">
                  <a:moveTo>
                    <a:pt x="239268" y="1700784"/>
                  </a:moveTo>
                  <a:lnTo>
                    <a:pt x="225552" y="1679448"/>
                  </a:lnTo>
                  <a:lnTo>
                    <a:pt x="204216" y="1691640"/>
                  </a:lnTo>
                  <a:lnTo>
                    <a:pt x="216408" y="1714500"/>
                  </a:lnTo>
                  <a:lnTo>
                    <a:pt x="239268" y="1700784"/>
                  </a:lnTo>
                  <a:close/>
                </a:path>
                <a:path w="3045460" h="1717675">
                  <a:moveTo>
                    <a:pt x="213360" y="1656588"/>
                  </a:moveTo>
                  <a:lnTo>
                    <a:pt x="201168" y="1635252"/>
                  </a:lnTo>
                  <a:lnTo>
                    <a:pt x="178308" y="1647444"/>
                  </a:lnTo>
                  <a:lnTo>
                    <a:pt x="190500" y="1670304"/>
                  </a:lnTo>
                  <a:lnTo>
                    <a:pt x="213360" y="1656588"/>
                  </a:lnTo>
                  <a:close/>
                </a:path>
                <a:path w="3045460" h="1717675">
                  <a:moveTo>
                    <a:pt x="187452" y="1612392"/>
                  </a:moveTo>
                  <a:lnTo>
                    <a:pt x="175260" y="1591056"/>
                  </a:lnTo>
                  <a:lnTo>
                    <a:pt x="152400" y="1603248"/>
                  </a:lnTo>
                  <a:lnTo>
                    <a:pt x="166116" y="1626108"/>
                  </a:lnTo>
                  <a:lnTo>
                    <a:pt x="187452" y="1612392"/>
                  </a:lnTo>
                  <a:close/>
                </a:path>
                <a:path w="3045460" h="1717675">
                  <a:moveTo>
                    <a:pt x="161544" y="1569720"/>
                  </a:moveTo>
                  <a:lnTo>
                    <a:pt x="149352" y="1546860"/>
                  </a:lnTo>
                  <a:lnTo>
                    <a:pt x="128016" y="1560576"/>
                  </a:lnTo>
                  <a:lnTo>
                    <a:pt x="140208" y="1581912"/>
                  </a:lnTo>
                  <a:lnTo>
                    <a:pt x="161544" y="1569720"/>
                  </a:lnTo>
                  <a:close/>
                </a:path>
                <a:path w="3045460" h="1717675">
                  <a:moveTo>
                    <a:pt x="137160" y="1525524"/>
                  </a:moveTo>
                  <a:lnTo>
                    <a:pt x="123444" y="1502664"/>
                  </a:lnTo>
                  <a:lnTo>
                    <a:pt x="102108" y="1516380"/>
                  </a:lnTo>
                  <a:lnTo>
                    <a:pt x="114300" y="1537716"/>
                  </a:lnTo>
                  <a:lnTo>
                    <a:pt x="137160" y="1525524"/>
                  </a:lnTo>
                  <a:close/>
                </a:path>
                <a:path w="3045460" h="1717675">
                  <a:moveTo>
                    <a:pt x="111252" y="1481328"/>
                  </a:moveTo>
                  <a:lnTo>
                    <a:pt x="99060" y="1458468"/>
                  </a:lnTo>
                  <a:lnTo>
                    <a:pt x="76200" y="1472184"/>
                  </a:lnTo>
                  <a:lnTo>
                    <a:pt x="89916" y="1493520"/>
                  </a:lnTo>
                  <a:lnTo>
                    <a:pt x="111252" y="1481328"/>
                  </a:lnTo>
                  <a:close/>
                </a:path>
                <a:path w="3045460" h="1717675">
                  <a:moveTo>
                    <a:pt x="85344" y="1437132"/>
                  </a:moveTo>
                  <a:lnTo>
                    <a:pt x="73152" y="1415796"/>
                  </a:lnTo>
                  <a:lnTo>
                    <a:pt x="51816" y="1427988"/>
                  </a:lnTo>
                  <a:lnTo>
                    <a:pt x="64008" y="1449324"/>
                  </a:lnTo>
                  <a:lnTo>
                    <a:pt x="85344" y="1437132"/>
                  </a:lnTo>
                  <a:close/>
                </a:path>
                <a:path w="3045460" h="1717675">
                  <a:moveTo>
                    <a:pt x="60960" y="1392936"/>
                  </a:moveTo>
                  <a:lnTo>
                    <a:pt x="47244" y="1371600"/>
                  </a:lnTo>
                  <a:lnTo>
                    <a:pt x="25908" y="1383792"/>
                  </a:lnTo>
                  <a:lnTo>
                    <a:pt x="38100" y="1406652"/>
                  </a:lnTo>
                  <a:lnTo>
                    <a:pt x="60960" y="1392936"/>
                  </a:lnTo>
                  <a:close/>
                </a:path>
                <a:path w="3045460" h="1717675">
                  <a:moveTo>
                    <a:pt x="35052" y="1348740"/>
                  </a:moveTo>
                  <a:lnTo>
                    <a:pt x="22860" y="1327404"/>
                  </a:lnTo>
                  <a:lnTo>
                    <a:pt x="0" y="1339596"/>
                  </a:lnTo>
                  <a:lnTo>
                    <a:pt x="13716" y="1362456"/>
                  </a:lnTo>
                  <a:lnTo>
                    <a:pt x="35052" y="1348740"/>
                  </a:lnTo>
                  <a:close/>
                </a:path>
                <a:path w="3045460" h="1717675">
                  <a:moveTo>
                    <a:pt x="35052" y="1295400"/>
                  </a:moveTo>
                  <a:lnTo>
                    <a:pt x="12192" y="1283208"/>
                  </a:lnTo>
                  <a:lnTo>
                    <a:pt x="0" y="1304544"/>
                  </a:lnTo>
                  <a:lnTo>
                    <a:pt x="21336" y="1318260"/>
                  </a:lnTo>
                  <a:lnTo>
                    <a:pt x="35052" y="1295400"/>
                  </a:lnTo>
                  <a:close/>
                </a:path>
                <a:path w="3045460" h="1717675">
                  <a:moveTo>
                    <a:pt x="59436" y="1251204"/>
                  </a:moveTo>
                  <a:lnTo>
                    <a:pt x="38100" y="1239012"/>
                  </a:lnTo>
                  <a:lnTo>
                    <a:pt x="25908" y="1261872"/>
                  </a:lnTo>
                  <a:lnTo>
                    <a:pt x="47244" y="1274064"/>
                  </a:lnTo>
                  <a:lnTo>
                    <a:pt x="59436" y="1251204"/>
                  </a:lnTo>
                  <a:close/>
                </a:path>
                <a:path w="3045460" h="1717675">
                  <a:moveTo>
                    <a:pt x="85344" y="1208532"/>
                  </a:moveTo>
                  <a:lnTo>
                    <a:pt x="64008" y="1194816"/>
                  </a:lnTo>
                  <a:lnTo>
                    <a:pt x="50292" y="1217676"/>
                  </a:lnTo>
                  <a:lnTo>
                    <a:pt x="73152" y="1229868"/>
                  </a:lnTo>
                  <a:lnTo>
                    <a:pt x="85344" y="1208532"/>
                  </a:lnTo>
                  <a:close/>
                </a:path>
                <a:path w="3045460" h="1717675">
                  <a:moveTo>
                    <a:pt x="111252" y="1164336"/>
                  </a:moveTo>
                  <a:lnTo>
                    <a:pt x="88392" y="1150620"/>
                  </a:lnTo>
                  <a:lnTo>
                    <a:pt x="76200" y="1173480"/>
                  </a:lnTo>
                  <a:lnTo>
                    <a:pt x="97536" y="1185672"/>
                  </a:lnTo>
                  <a:lnTo>
                    <a:pt x="111252" y="1164336"/>
                  </a:lnTo>
                  <a:close/>
                </a:path>
                <a:path w="3045460" h="1717675">
                  <a:moveTo>
                    <a:pt x="137160" y="1120140"/>
                  </a:moveTo>
                  <a:lnTo>
                    <a:pt x="114300" y="1107948"/>
                  </a:lnTo>
                  <a:lnTo>
                    <a:pt x="102108" y="1129284"/>
                  </a:lnTo>
                  <a:lnTo>
                    <a:pt x="123444" y="1141476"/>
                  </a:lnTo>
                  <a:lnTo>
                    <a:pt x="137160" y="1120140"/>
                  </a:lnTo>
                  <a:close/>
                </a:path>
                <a:path w="3045460" h="1717675">
                  <a:moveTo>
                    <a:pt x="161544" y="1075944"/>
                  </a:moveTo>
                  <a:lnTo>
                    <a:pt x="140208" y="1063752"/>
                  </a:lnTo>
                  <a:lnTo>
                    <a:pt x="126492" y="1085088"/>
                  </a:lnTo>
                  <a:lnTo>
                    <a:pt x="149352" y="1097280"/>
                  </a:lnTo>
                  <a:lnTo>
                    <a:pt x="161544" y="1075944"/>
                  </a:lnTo>
                  <a:close/>
                </a:path>
                <a:path w="3045460" h="1717675">
                  <a:moveTo>
                    <a:pt x="187452" y="1031748"/>
                  </a:moveTo>
                  <a:lnTo>
                    <a:pt x="164592" y="1019556"/>
                  </a:lnTo>
                  <a:lnTo>
                    <a:pt x="152400" y="1040892"/>
                  </a:lnTo>
                  <a:lnTo>
                    <a:pt x="175260" y="1054608"/>
                  </a:lnTo>
                  <a:lnTo>
                    <a:pt x="187452" y="1031748"/>
                  </a:lnTo>
                  <a:close/>
                </a:path>
                <a:path w="3045460" h="1717675">
                  <a:moveTo>
                    <a:pt x="213360" y="987552"/>
                  </a:moveTo>
                  <a:lnTo>
                    <a:pt x="190500" y="975360"/>
                  </a:lnTo>
                  <a:lnTo>
                    <a:pt x="178308" y="996696"/>
                  </a:lnTo>
                  <a:lnTo>
                    <a:pt x="199644" y="1010412"/>
                  </a:lnTo>
                  <a:lnTo>
                    <a:pt x="213360" y="987552"/>
                  </a:lnTo>
                  <a:close/>
                </a:path>
                <a:path w="3045460" h="1717675">
                  <a:moveTo>
                    <a:pt x="237744" y="943356"/>
                  </a:moveTo>
                  <a:lnTo>
                    <a:pt x="216408" y="931164"/>
                  </a:lnTo>
                  <a:lnTo>
                    <a:pt x="202692" y="954024"/>
                  </a:lnTo>
                  <a:lnTo>
                    <a:pt x="225552" y="966216"/>
                  </a:lnTo>
                  <a:lnTo>
                    <a:pt x="237744" y="943356"/>
                  </a:lnTo>
                  <a:close/>
                </a:path>
                <a:path w="3045460" h="1717675">
                  <a:moveTo>
                    <a:pt x="263652" y="900684"/>
                  </a:moveTo>
                  <a:lnTo>
                    <a:pt x="240792" y="886968"/>
                  </a:lnTo>
                  <a:lnTo>
                    <a:pt x="228600" y="909828"/>
                  </a:lnTo>
                  <a:lnTo>
                    <a:pt x="251460" y="922020"/>
                  </a:lnTo>
                  <a:lnTo>
                    <a:pt x="263652" y="900684"/>
                  </a:lnTo>
                  <a:close/>
                </a:path>
                <a:path w="3045460" h="1717675">
                  <a:moveTo>
                    <a:pt x="289560" y="856488"/>
                  </a:moveTo>
                  <a:lnTo>
                    <a:pt x="266700" y="842772"/>
                  </a:lnTo>
                  <a:lnTo>
                    <a:pt x="254508" y="865632"/>
                  </a:lnTo>
                  <a:lnTo>
                    <a:pt x="275844" y="877824"/>
                  </a:lnTo>
                  <a:lnTo>
                    <a:pt x="289560" y="856488"/>
                  </a:lnTo>
                  <a:close/>
                </a:path>
                <a:path w="3045460" h="1717675">
                  <a:moveTo>
                    <a:pt x="313944" y="812292"/>
                  </a:moveTo>
                  <a:lnTo>
                    <a:pt x="292608" y="800100"/>
                  </a:lnTo>
                  <a:lnTo>
                    <a:pt x="278892" y="821436"/>
                  </a:lnTo>
                  <a:lnTo>
                    <a:pt x="301752" y="833628"/>
                  </a:lnTo>
                  <a:lnTo>
                    <a:pt x="313944" y="812292"/>
                  </a:lnTo>
                  <a:close/>
                </a:path>
                <a:path w="3045460" h="1717675">
                  <a:moveTo>
                    <a:pt x="339852" y="768096"/>
                  </a:moveTo>
                  <a:lnTo>
                    <a:pt x="318516" y="755904"/>
                  </a:lnTo>
                  <a:lnTo>
                    <a:pt x="304800" y="777240"/>
                  </a:lnTo>
                  <a:lnTo>
                    <a:pt x="327660" y="789432"/>
                  </a:lnTo>
                  <a:lnTo>
                    <a:pt x="339852" y="768096"/>
                  </a:lnTo>
                  <a:close/>
                </a:path>
                <a:path w="3045460" h="1717675">
                  <a:moveTo>
                    <a:pt x="365760" y="723900"/>
                  </a:moveTo>
                  <a:lnTo>
                    <a:pt x="342900" y="711708"/>
                  </a:lnTo>
                  <a:lnTo>
                    <a:pt x="330708" y="733044"/>
                  </a:lnTo>
                  <a:lnTo>
                    <a:pt x="352044" y="746760"/>
                  </a:lnTo>
                  <a:lnTo>
                    <a:pt x="365760" y="723900"/>
                  </a:lnTo>
                  <a:close/>
                </a:path>
                <a:path w="3045460" h="1717675">
                  <a:moveTo>
                    <a:pt x="390144" y="679704"/>
                  </a:moveTo>
                  <a:lnTo>
                    <a:pt x="368808" y="667512"/>
                  </a:lnTo>
                  <a:lnTo>
                    <a:pt x="356616" y="688848"/>
                  </a:lnTo>
                  <a:lnTo>
                    <a:pt x="377952" y="702564"/>
                  </a:lnTo>
                  <a:lnTo>
                    <a:pt x="390144" y="679704"/>
                  </a:lnTo>
                  <a:close/>
                </a:path>
                <a:path w="3045460" h="1717675">
                  <a:moveTo>
                    <a:pt x="416052" y="635508"/>
                  </a:moveTo>
                  <a:lnTo>
                    <a:pt x="394716" y="623316"/>
                  </a:lnTo>
                  <a:lnTo>
                    <a:pt x="381000" y="646176"/>
                  </a:lnTo>
                  <a:lnTo>
                    <a:pt x="403860" y="658368"/>
                  </a:lnTo>
                  <a:lnTo>
                    <a:pt x="416052" y="635508"/>
                  </a:lnTo>
                  <a:close/>
                </a:path>
                <a:path w="3045460" h="1717675">
                  <a:moveTo>
                    <a:pt x="441960" y="592836"/>
                  </a:moveTo>
                  <a:lnTo>
                    <a:pt x="419100" y="579120"/>
                  </a:lnTo>
                  <a:lnTo>
                    <a:pt x="406908" y="601980"/>
                  </a:lnTo>
                  <a:lnTo>
                    <a:pt x="428244" y="614172"/>
                  </a:lnTo>
                  <a:lnTo>
                    <a:pt x="441960" y="592836"/>
                  </a:lnTo>
                  <a:close/>
                </a:path>
                <a:path w="3045460" h="1717675">
                  <a:moveTo>
                    <a:pt x="466344" y="548640"/>
                  </a:moveTo>
                  <a:lnTo>
                    <a:pt x="445008" y="534924"/>
                  </a:lnTo>
                  <a:lnTo>
                    <a:pt x="432816" y="557784"/>
                  </a:lnTo>
                  <a:lnTo>
                    <a:pt x="454152" y="569976"/>
                  </a:lnTo>
                  <a:lnTo>
                    <a:pt x="466344" y="548640"/>
                  </a:lnTo>
                  <a:close/>
                </a:path>
                <a:path w="3045460" h="1717675">
                  <a:moveTo>
                    <a:pt x="492252" y="504444"/>
                  </a:moveTo>
                  <a:lnTo>
                    <a:pt x="470916" y="492252"/>
                  </a:lnTo>
                  <a:lnTo>
                    <a:pt x="457200" y="513588"/>
                  </a:lnTo>
                  <a:lnTo>
                    <a:pt x="480060" y="525780"/>
                  </a:lnTo>
                  <a:lnTo>
                    <a:pt x="492252" y="504444"/>
                  </a:lnTo>
                  <a:close/>
                </a:path>
                <a:path w="3045460" h="1717675">
                  <a:moveTo>
                    <a:pt x="518160" y="460248"/>
                  </a:moveTo>
                  <a:lnTo>
                    <a:pt x="495300" y="448056"/>
                  </a:lnTo>
                  <a:lnTo>
                    <a:pt x="483108" y="469392"/>
                  </a:lnTo>
                  <a:lnTo>
                    <a:pt x="504444" y="481584"/>
                  </a:lnTo>
                  <a:lnTo>
                    <a:pt x="518160" y="460248"/>
                  </a:lnTo>
                  <a:close/>
                </a:path>
                <a:path w="3045460" h="1717675">
                  <a:moveTo>
                    <a:pt x="542544" y="416052"/>
                  </a:moveTo>
                  <a:lnTo>
                    <a:pt x="521208" y="403860"/>
                  </a:lnTo>
                  <a:lnTo>
                    <a:pt x="509016" y="425196"/>
                  </a:lnTo>
                  <a:lnTo>
                    <a:pt x="530352" y="438912"/>
                  </a:lnTo>
                  <a:lnTo>
                    <a:pt x="542544" y="416052"/>
                  </a:lnTo>
                  <a:close/>
                </a:path>
                <a:path w="3045460" h="1717675">
                  <a:moveTo>
                    <a:pt x="568452" y="371856"/>
                  </a:moveTo>
                  <a:lnTo>
                    <a:pt x="547116" y="359664"/>
                  </a:lnTo>
                  <a:lnTo>
                    <a:pt x="533400" y="381000"/>
                  </a:lnTo>
                  <a:lnTo>
                    <a:pt x="556260" y="394716"/>
                  </a:lnTo>
                  <a:lnTo>
                    <a:pt x="568452" y="371856"/>
                  </a:lnTo>
                  <a:close/>
                </a:path>
                <a:path w="3045460" h="1717675">
                  <a:moveTo>
                    <a:pt x="594360" y="327660"/>
                  </a:moveTo>
                  <a:lnTo>
                    <a:pt x="571500" y="315468"/>
                  </a:lnTo>
                  <a:lnTo>
                    <a:pt x="559308" y="338328"/>
                  </a:lnTo>
                  <a:lnTo>
                    <a:pt x="580644" y="350520"/>
                  </a:lnTo>
                  <a:lnTo>
                    <a:pt x="594360" y="327660"/>
                  </a:lnTo>
                  <a:close/>
                </a:path>
                <a:path w="3045460" h="1717675">
                  <a:moveTo>
                    <a:pt x="618744" y="284988"/>
                  </a:moveTo>
                  <a:lnTo>
                    <a:pt x="597408" y="271272"/>
                  </a:lnTo>
                  <a:lnTo>
                    <a:pt x="585216" y="294132"/>
                  </a:lnTo>
                  <a:lnTo>
                    <a:pt x="606552" y="306324"/>
                  </a:lnTo>
                  <a:lnTo>
                    <a:pt x="618744" y="284988"/>
                  </a:lnTo>
                  <a:close/>
                </a:path>
                <a:path w="3045460" h="1717675">
                  <a:moveTo>
                    <a:pt x="644652" y="240792"/>
                  </a:moveTo>
                  <a:lnTo>
                    <a:pt x="623316" y="227076"/>
                  </a:lnTo>
                  <a:lnTo>
                    <a:pt x="609600" y="249936"/>
                  </a:lnTo>
                  <a:lnTo>
                    <a:pt x="632460" y="262128"/>
                  </a:lnTo>
                  <a:lnTo>
                    <a:pt x="644652" y="240792"/>
                  </a:lnTo>
                  <a:close/>
                </a:path>
                <a:path w="3045460" h="1717675">
                  <a:moveTo>
                    <a:pt x="670560" y="196596"/>
                  </a:moveTo>
                  <a:lnTo>
                    <a:pt x="647700" y="184404"/>
                  </a:lnTo>
                  <a:lnTo>
                    <a:pt x="635508" y="205740"/>
                  </a:lnTo>
                  <a:lnTo>
                    <a:pt x="656844" y="217932"/>
                  </a:lnTo>
                  <a:lnTo>
                    <a:pt x="670560" y="196596"/>
                  </a:lnTo>
                  <a:close/>
                </a:path>
                <a:path w="3045460" h="1717675">
                  <a:moveTo>
                    <a:pt x="694944" y="152400"/>
                  </a:moveTo>
                  <a:lnTo>
                    <a:pt x="673608" y="140208"/>
                  </a:lnTo>
                  <a:lnTo>
                    <a:pt x="661416" y="161544"/>
                  </a:lnTo>
                  <a:lnTo>
                    <a:pt x="682752" y="173736"/>
                  </a:lnTo>
                  <a:lnTo>
                    <a:pt x="694944" y="152400"/>
                  </a:lnTo>
                  <a:close/>
                </a:path>
                <a:path w="3045460" h="1717675">
                  <a:moveTo>
                    <a:pt x="720852" y="108204"/>
                  </a:moveTo>
                  <a:lnTo>
                    <a:pt x="699516" y="96012"/>
                  </a:lnTo>
                  <a:lnTo>
                    <a:pt x="685800" y="117348"/>
                  </a:lnTo>
                  <a:lnTo>
                    <a:pt x="708660" y="131064"/>
                  </a:lnTo>
                  <a:lnTo>
                    <a:pt x="720852" y="108204"/>
                  </a:lnTo>
                  <a:close/>
                </a:path>
                <a:path w="3045460" h="1717675">
                  <a:moveTo>
                    <a:pt x="746760" y="64008"/>
                  </a:moveTo>
                  <a:lnTo>
                    <a:pt x="723900" y="51816"/>
                  </a:lnTo>
                  <a:lnTo>
                    <a:pt x="711708" y="73152"/>
                  </a:lnTo>
                  <a:lnTo>
                    <a:pt x="733044" y="86868"/>
                  </a:lnTo>
                  <a:lnTo>
                    <a:pt x="746760" y="64008"/>
                  </a:lnTo>
                  <a:close/>
                </a:path>
                <a:path w="3045460" h="1717675">
                  <a:moveTo>
                    <a:pt x="771144" y="19812"/>
                  </a:moveTo>
                  <a:lnTo>
                    <a:pt x="749808" y="7620"/>
                  </a:lnTo>
                  <a:lnTo>
                    <a:pt x="737616" y="28956"/>
                  </a:lnTo>
                  <a:lnTo>
                    <a:pt x="758952" y="42672"/>
                  </a:lnTo>
                  <a:lnTo>
                    <a:pt x="771144" y="19812"/>
                  </a:lnTo>
                  <a:close/>
                </a:path>
                <a:path w="3045460" h="1717675">
                  <a:moveTo>
                    <a:pt x="810768" y="25908"/>
                  </a:moveTo>
                  <a:lnTo>
                    <a:pt x="810768" y="0"/>
                  </a:lnTo>
                  <a:lnTo>
                    <a:pt x="786384" y="0"/>
                  </a:lnTo>
                  <a:lnTo>
                    <a:pt x="786384" y="25908"/>
                  </a:lnTo>
                  <a:lnTo>
                    <a:pt x="810768" y="25908"/>
                  </a:lnTo>
                  <a:close/>
                </a:path>
                <a:path w="3045460" h="1717675">
                  <a:moveTo>
                    <a:pt x="862584" y="25908"/>
                  </a:moveTo>
                  <a:lnTo>
                    <a:pt x="862584" y="0"/>
                  </a:lnTo>
                  <a:lnTo>
                    <a:pt x="836676" y="0"/>
                  </a:lnTo>
                  <a:lnTo>
                    <a:pt x="836676" y="25908"/>
                  </a:lnTo>
                  <a:lnTo>
                    <a:pt x="862584" y="25908"/>
                  </a:lnTo>
                  <a:close/>
                </a:path>
                <a:path w="3045460" h="1717675">
                  <a:moveTo>
                    <a:pt x="912876" y="25908"/>
                  </a:moveTo>
                  <a:lnTo>
                    <a:pt x="912876" y="0"/>
                  </a:lnTo>
                  <a:lnTo>
                    <a:pt x="886968" y="0"/>
                  </a:lnTo>
                  <a:lnTo>
                    <a:pt x="886968" y="25908"/>
                  </a:lnTo>
                  <a:lnTo>
                    <a:pt x="912876" y="25908"/>
                  </a:lnTo>
                  <a:close/>
                </a:path>
                <a:path w="3045460" h="1717675">
                  <a:moveTo>
                    <a:pt x="963168" y="25908"/>
                  </a:moveTo>
                  <a:lnTo>
                    <a:pt x="963168" y="0"/>
                  </a:lnTo>
                  <a:lnTo>
                    <a:pt x="938784" y="0"/>
                  </a:lnTo>
                  <a:lnTo>
                    <a:pt x="938784" y="25908"/>
                  </a:lnTo>
                  <a:lnTo>
                    <a:pt x="963168" y="25908"/>
                  </a:lnTo>
                  <a:close/>
                </a:path>
                <a:path w="3045460" h="1717675">
                  <a:moveTo>
                    <a:pt x="1014984" y="25908"/>
                  </a:moveTo>
                  <a:lnTo>
                    <a:pt x="1014984" y="0"/>
                  </a:lnTo>
                  <a:lnTo>
                    <a:pt x="989076" y="0"/>
                  </a:lnTo>
                  <a:lnTo>
                    <a:pt x="989076" y="25908"/>
                  </a:lnTo>
                  <a:lnTo>
                    <a:pt x="1014984" y="25908"/>
                  </a:lnTo>
                  <a:close/>
                </a:path>
                <a:path w="3045460" h="1717675">
                  <a:moveTo>
                    <a:pt x="1065276" y="25908"/>
                  </a:moveTo>
                  <a:lnTo>
                    <a:pt x="1065276" y="0"/>
                  </a:lnTo>
                  <a:lnTo>
                    <a:pt x="1039368" y="0"/>
                  </a:lnTo>
                  <a:lnTo>
                    <a:pt x="1039368" y="25908"/>
                  </a:lnTo>
                  <a:lnTo>
                    <a:pt x="1065276" y="25908"/>
                  </a:lnTo>
                  <a:close/>
                </a:path>
                <a:path w="3045460" h="1717675">
                  <a:moveTo>
                    <a:pt x="1115568" y="25908"/>
                  </a:moveTo>
                  <a:lnTo>
                    <a:pt x="1115568" y="0"/>
                  </a:lnTo>
                  <a:lnTo>
                    <a:pt x="1091184" y="0"/>
                  </a:lnTo>
                  <a:lnTo>
                    <a:pt x="1091184" y="25908"/>
                  </a:lnTo>
                  <a:lnTo>
                    <a:pt x="1115568" y="25908"/>
                  </a:lnTo>
                  <a:close/>
                </a:path>
                <a:path w="3045460" h="1717675">
                  <a:moveTo>
                    <a:pt x="1167384" y="25908"/>
                  </a:moveTo>
                  <a:lnTo>
                    <a:pt x="1167384" y="0"/>
                  </a:lnTo>
                  <a:lnTo>
                    <a:pt x="1141476" y="0"/>
                  </a:lnTo>
                  <a:lnTo>
                    <a:pt x="1141476" y="25908"/>
                  </a:lnTo>
                  <a:lnTo>
                    <a:pt x="1167384" y="25908"/>
                  </a:lnTo>
                  <a:close/>
                </a:path>
                <a:path w="3045460" h="1717675">
                  <a:moveTo>
                    <a:pt x="1217676" y="25908"/>
                  </a:moveTo>
                  <a:lnTo>
                    <a:pt x="1217676" y="0"/>
                  </a:lnTo>
                  <a:lnTo>
                    <a:pt x="1191768" y="0"/>
                  </a:lnTo>
                  <a:lnTo>
                    <a:pt x="1191768" y="25908"/>
                  </a:lnTo>
                  <a:lnTo>
                    <a:pt x="1217676" y="25908"/>
                  </a:lnTo>
                  <a:close/>
                </a:path>
                <a:path w="3045460" h="1717675">
                  <a:moveTo>
                    <a:pt x="1267968" y="25908"/>
                  </a:moveTo>
                  <a:lnTo>
                    <a:pt x="1267968" y="0"/>
                  </a:lnTo>
                  <a:lnTo>
                    <a:pt x="1243584" y="0"/>
                  </a:lnTo>
                  <a:lnTo>
                    <a:pt x="1243584" y="25908"/>
                  </a:lnTo>
                  <a:lnTo>
                    <a:pt x="1267968" y="25908"/>
                  </a:lnTo>
                  <a:close/>
                </a:path>
                <a:path w="3045460" h="1717675">
                  <a:moveTo>
                    <a:pt x="1319784" y="25908"/>
                  </a:moveTo>
                  <a:lnTo>
                    <a:pt x="1319784" y="0"/>
                  </a:lnTo>
                  <a:lnTo>
                    <a:pt x="1293876" y="0"/>
                  </a:lnTo>
                  <a:lnTo>
                    <a:pt x="1293876" y="25908"/>
                  </a:lnTo>
                  <a:lnTo>
                    <a:pt x="1319784" y="25908"/>
                  </a:lnTo>
                  <a:close/>
                </a:path>
                <a:path w="3045460" h="1717675">
                  <a:moveTo>
                    <a:pt x="1370076" y="25908"/>
                  </a:moveTo>
                  <a:lnTo>
                    <a:pt x="1370076" y="0"/>
                  </a:lnTo>
                  <a:lnTo>
                    <a:pt x="1344168" y="0"/>
                  </a:lnTo>
                  <a:lnTo>
                    <a:pt x="1344168" y="25908"/>
                  </a:lnTo>
                  <a:lnTo>
                    <a:pt x="1370076" y="25908"/>
                  </a:lnTo>
                  <a:close/>
                </a:path>
                <a:path w="3045460" h="1717675">
                  <a:moveTo>
                    <a:pt x="1420368" y="25908"/>
                  </a:moveTo>
                  <a:lnTo>
                    <a:pt x="1420368" y="0"/>
                  </a:lnTo>
                  <a:lnTo>
                    <a:pt x="1395984" y="0"/>
                  </a:lnTo>
                  <a:lnTo>
                    <a:pt x="1395984" y="25908"/>
                  </a:lnTo>
                  <a:lnTo>
                    <a:pt x="1420368" y="25908"/>
                  </a:lnTo>
                  <a:close/>
                </a:path>
                <a:path w="3045460" h="1717675">
                  <a:moveTo>
                    <a:pt x="1472184" y="25908"/>
                  </a:moveTo>
                  <a:lnTo>
                    <a:pt x="1472184" y="0"/>
                  </a:lnTo>
                  <a:lnTo>
                    <a:pt x="1446276" y="0"/>
                  </a:lnTo>
                  <a:lnTo>
                    <a:pt x="1446276" y="25908"/>
                  </a:lnTo>
                  <a:lnTo>
                    <a:pt x="1472184" y="25908"/>
                  </a:lnTo>
                  <a:close/>
                </a:path>
                <a:path w="3045460" h="1717675">
                  <a:moveTo>
                    <a:pt x="1522476" y="25908"/>
                  </a:moveTo>
                  <a:lnTo>
                    <a:pt x="1522476" y="0"/>
                  </a:lnTo>
                  <a:lnTo>
                    <a:pt x="1496568" y="0"/>
                  </a:lnTo>
                  <a:lnTo>
                    <a:pt x="1496568" y="25908"/>
                  </a:lnTo>
                  <a:lnTo>
                    <a:pt x="1522476" y="25908"/>
                  </a:lnTo>
                  <a:close/>
                </a:path>
                <a:path w="3045460" h="1717675">
                  <a:moveTo>
                    <a:pt x="1572768" y="25908"/>
                  </a:moveTo>
                  <a:lnTo>
                    <a:pt x="1572768" y="0"/>
                  </a:lnTo>
                  <a:lnTo>
                    <a:pt x="1548384" y="0"/>
                  </a:lnTo>
                  <a:lnTo>
                    <a:pt x="1548384" y="25908"/>
                  </a:lnTo>
                  <a:lnTo>
                    <a:pt x="1572768" y="25908"/>
                  </a:lnTo>
                  <a:close/>
                </a:path>
                <a:path w="3045460" h="1717675">
                  <a:moveTo>
                    <a:pt x="1624584" y="25908"/>
                  </a:moveTo>
                  <a:lnTo>
                    <a:pt x="1624584" y="0"/>
                  </a:lnTo>
                  <a:lnTo>
                    <a:pt x="1598676" y="0"/>
                  </a:lnTo>
                  <a:lnTo>
                    <a:pt x="1598676" y="25908"/>
                  </a:lnTo>
                  <a:lnTo>
                    <a:pt x="1624584" y="25908"/>
                  </a:lnTo>
                  <a:close/>
                </a:path>
                <a:path w="3045460" h="1717675">
                  <a:moveTo>
                    <a:pt x="1674876" y="25908"/>
                  </a:moveTo>
                  <a:lnTo>
                    <a:pt x="1674876" y="0"/>
                  </a:lnTo>
                  <a:lnTo>
                    <a:pt x="1648968" y="0"/>
                  </a:lnTo>
                  <a:lnTo>
                    <a:pt x="1648968" y="25908"/>
                  </a:lnTo>
                  <a:lnTo>
                    <a:pt x="1674876" y="25908"/>
                  </a:lnTo>
                  <a:close/>
                </a:path>
                <a:path w="3045460" h="1717675">
                  <a:moveTo>
                    <a:pt x="1725168" y="25908"/>
                  </a:moveTo>
                  <a:lnTo>
                    <a:pt x="1725168" y="0"/>
                  </a:lnTo>
                  <a:lnTo>
                    <a:pt x="1700784" y="0"/>
                  </a:lnTo>
                  <a:lnTo>
                    <a:pt x="1700784" y="25908"/>
                  </a:lnTo>
                  <a:lnTo>
                    <a:pt x="1725168" y="25908"/>
                  </a:lnTo>
                  <a:close/>
                </a:path>
                <a:path w="3045460" h="1717675">
                  <a:moveTo>
                    <a:pt x="1776984" y="25908"/>
                  </a:moveTo>
                  <a:lnTo>
                    <a:pt x="1776984" y="0"/>
                  </a:lnTo>
                  <a:lnTo>
                    <a:pt x="1751076" y="0"/>
                  </a:lnTo>
                  <a:lnTo>
                    <a:pt x="1751076" y="25908"/>
                  </a:lnTo>
                  <a:lnTo>
                    <a:pt x="1776984" y="25908"/>
                  </a:lnTo>
                  <a:close/>
                </a:path>
                <a:path w="3045460" h="1717675">
                  <a:moveTo>
                    <a:pt x="1827276" y="25908"/>
                  </a:moveTo>
                  <a:lnTo>
                    <a:pt x="1827276" y="0"/>
                  </a:lnTo>
                  <a:lnTo>
                    <a:pt x="1801368" y="0"/>
                  </a:lnTo>
                  <a:lnTo>
                    <a:pt x="1801368" y="25908"/>
                  </a:lnTo>
                  <a:lnTo>
                    <a:pt x="1827276" y="25908"/>
                  </a:lnTo>
                  <a:close/>
                </a:path>
                <a:path w="3045460" h="1717675">
                  <a:moveTo>
                    <a:pt x="1877568" y="25908"/>
                  </a:moveTo>
                  <a:lnTo>
                    <a:pt x="1877568" y="0"/>
                  </a:lnTo>
                  <a:lnTo>
                    <a:pt x="1853184" y="0"/>
                  </a:lnTo>
                  <a:lnTo>
                    <a:pt x="1853184" y="25908"/>
                  </a:lnTo>
                  <a:lnTo>
                    <a:pt x="1877568" y="25908"/>
                  </a:lnTo>
                  <a:close/>
                </a:path>
                <a:path w="3045460" h="1717675">
                  <a:moveTo>
                    <a:pt x="1929384" y="25908"/>
                  </a:moveTo>
                  <a:lnTo>
                    <a:pt x="1929384" y="0"/>
                  </a:lnTo>
                  <a:lnTo>
                    <a:pt x="1903476" y="0"/>
                  </a:lnTo>
                  <a:lnTo>
                    <a:pt x="1903476" y="25908"/>
                  </a:lnTo>
                  <a:lnTo>
                    <a:pt x="1929384" y="25908"/>
                  </a:lnTo>
                  <a:close/>
                </a:path>
                <a:path w="3045460" h="1717675">
                  <a:moveTo>
                    <a:pt x="1979676" y="25908"/>
                  </a:moveTo>
                  <a:lnTo>
                    <a:pt x="1979676" y="0"/>
                  </a:lnTo>
                  <a:lnTo>
                    <a:pt x="1953768" y="0"/>
                  </a:lnTo>
                  <a:lnTo>
                    <a:pt x="1953768" y="25908"/>
                  </a:lnTo>
                  <a:lnTo>
                    <a:pt x="1979676" y="25908"/>
                  </a:lnTo>
                  <a:close/>
                </a:path>
                <a:path w="3045460" h="1717675">
                  <a:moveTo>
                    <a:pt x="2029968" y="25908"/>
                  </a:moveTo>
                  <a:lnTo>
                    <a:pt x="2029968" y="0"/>
                  </a:lnTo>
                  <a:lnTo>
                    <a:pt x="2005584" y="0"/>
                  </a:lnTo>
                  <a:lnTo>
                    <a:pt x="2005584" y="25908"/>
                  </a:lnTo>
                  <a:lnTo>
                    <a:pt x="2029968" y="25908"/>
                  </a:lnTo>
                  <a:close/>
                </a:path>
                <a:path w="3045460" h="1717675">
                  <a:moveTo>
                    <a:pt x="2081784" y="25908"/>
                  </a:moveTo>
                  <a:lnTo>
                    <a:pt x="2081784" y="0"/>
                  </a:lnTo>
                  <a:lnTo>
                    <a:pt x="2055876" y="0"/>
                  </a:lnTo>
                  <a:lnTo>
                    <a:pt x="2055876" y="25908"/>
                  </a:lnTo>
                  <a:lnTo>
                    <a:pt x="2081784" y="25908"/>
                  </a:lnTo>
                  <a:close/>
                </a:path>
                <a:path w="3045460" h="1717675">
                  <a:moveTo>
                    <a:pt x="2132076" y="25908"/>
                  </a:moveTo>
                  <a:lnTo>
                    <a:pt x="2132076" y="0"/>
                  </a:lnTo>
                  <a:lnTo>
                    <a:pt x="2106168" y="0"/>
                  </a:lnTo>
                  <a:lnTo>
                    <a:pt x="2106168" y="25908"/>
                  </a:lnTo>
                  <a:lnTo>
                    <a:pt x="2132076" y="25908"/>
                  </a:lnTo>
                  <a:close/>
                </a:path>
                <a:path w="3045460" h="1717675">
                  <a:moveTo>
                    <a:pt x="2182368" y="25908"/>
                  </a:moveTo>
                  <a:lnTo>
                    <a:pt x="2182368" y="0"/>
                  </a:lnTo>
                  <a:lnTo>
                    <a:pt x="2157984" y="0"/>
                  </a:lnTo>
                  <a:lnTo>
                    <a:pt x="2157984" y="25908"/>
                  </a:lnTo>
                  <a:lnTo>
                    <a:pt x="2182368" y="25908"/>
                  </a:lnTo>
                  <a:close/>
                </a:path>
                <a:path w="3045460" h="1717675">
                  <a:moveTo>
                    <a:pt x="2234184" y="25908"/>
                  </a:moveTo>
                  <a:lnTo>
                    <a:pt x="2234184" y="0"/>
                  </a:lnTo>
                  <a:lnTo>
                    <a:pt x="2208276" y="0"/>
                  </a:lnTo>
                  <a:lnTo>
                    <a:pt x="2208276" y="25908"/>
                  </a:lnTo>
                  <a:lnTo>
                    <a:pt x="2234184" y="25908"/>
                  </a:lnTo>
                  <a:close/>
                </a:path>
                <a:path w="3045460" h="1717675">
                  <a:moveTo>
                    <a:pt x="2290572" y="15240"/>
                  </a:moveTo>
                  <a:lnTo>
                    <a:pt x="2281428" y="0"/>
                  </a:lnTo>
                  <a:lnTo>
                    <a:pt x="2258568" y="0"/>
                  </a:lnTo>
                  <a:lnTo>
                    <a:pt x="2258568" y="25908"/>
                  </a:lnTo>
                  <a:lnTo>
                    <a:pt x="2263140" y="25908"/>
                  </a:lnTo>
                  <a:lnTo>
                    <a:pt x="2263140" y="19812"/>
                  </a:lnTo>
                  <a:lnTo>
                    <a:pt x="2273287" y="25610"/>
                  </a:lnTo>
                  <a:lnTo>
                    <a:pt x="2290572" y="15240"/>
                  </a:lnTo>
                  <a:close/>
                </a:path>
                <a:path w="3045460" h="1717675">
                  <a:moveTo>
                    <a:pt x="2273287" y="25610"/>
                  </a:moveTo>
                  <a:lnTo>
                    <a:pt x="2263140" y="19812"/>
                  </a:lnTo>
                  <a:lnTo>
                    <a:pt x="2266188" y="25908"/>
                  </a:lnTo>
                  <a:lnTo>
                    <a:pt x="2272792" y="25908"/>
                  </a:lnTo>
                  <a:lnTo>
                    <a:pt x="2273287" y="25610"/>
                  </a:lnTo>
                  <a:close/>
                </a:path>
                <a:path w="3045460" h="1717675">
                  <a:moveTo>
                    <a:pt x="2266188" y="25908"/>
                  </a:moveTo>
                  <a:lnTo>
                    <a:pt x="2263140" y="19812"/>
                  </a:lnTo>
                  <a:lnTo>
                    <a:pt x="2263140" y="25908"/>
                  </a:lnTo>
                  <a:lnTo>
                    <a:pt x="2266188" y="25908"/>
                  </a:lnTo>
                  <a:close/>
                </a:path>
                <a:path w="3045460" h="1717675">
                  <a:moveTo>
                    <a:pt x="2272792" y="25908"/>
                  </a:moveTo>
                  <a:lnTo>
                    <a:pt x="2266188" y="25908"/>
                  </a:lnTo>
                  <a:lnTo>
                    <a:pt x="2267712" y="28956"/>
                  </a:lnTo>
                  <a:lnTo>
                    <a:pt x="2272792" y="25908"/>
                  </a:lnTo>
                  <a:close/>
                </a:path>
                <a:path w="3045460" h="1717675">
                  <a:moveTo>
                    <a:pt x="2273808" y="25908"/>
                  </a:moveTo>
                  <a:lnTo>
                    <a:pt x="2273287" y="25610"/>
                  </a:lnTo>
                  <a:lnTo>
                    <a:pt x="2272792" y="25908"/>
                  </a:lnTo>
                  <a:lnTo>
                    <a:pt x="2273808" y="25908"/>
                  </a:lnTo>
                  <a:close/>
                </a:path>
                <a:path w="3045460" h="1717675">
                  <a:moveTo>
                    <a:pt x="2316480" y="59436"/>
                  </a:moveTo>
                  <a:lnTo>
                    <a:pt x="2302764" y="38100"/>
                  </a:lnTo>
                  <a:lnTo>
                    <a:pt x="2281428" y="50292"/>
                  </a:lnTo>
                  <a:lnTo>
                    <a:pt x="2293620" y="73152"/>
                  </a:lnTo>
                  <a:lnTo>
                    <a:pt x="2316480" y="59436"/>
                  </a:lnTo>
                  <a:close/>
                </a:path>
                <a:path w="3045460" h="1717675">
                  <a:moveTo>
                    <a:pt x="2340864" y="103632"/>
                  </a:moveTo>
                  <a:lnTo>
                    <a:pt x="2328672" y="82296"/>
                  </a:lnTo>
                  <a:lnTo>
                    <a:pt x="2305812" y="94488"/>
                  </a:lnTo>
                  <a:lnTo>
                    <a:pt x="2319528" y="115824"/>
                  </a:lnTo>
                  <a:lnTo>
                    <a:pt x="2340864" y="103632"/>
                  </a:lnTo>
                  <a:close/>
                </a:path>
                <a:path w="3045460" h="1717675">
                  <a:moveTo>
                    <a:pt x="2366772" y="147828"/>
                  </a:moveTo>
                  <a:lnTo>
                    <a:pt x="2354580" y="124968"/>
                  </a:lnTo>
                  <a:lnTo>
                    <a:pt x="2331720" y="138684"/>
                  </a:lnTo>
                  <a:lnTo>
                    <a:pt x="2343912" y="160020"/>
                  </a:lnTo>
                  <a:lnTo>
                    <a:pt x="2366772" y="147828"/>
                  </a:lnTo>
                  <a:close/>
                </a:path>
                <a:path w="3045460" h="1717675">
                  <a:moveTo>
                    <a:pt x="2392680" y="192024"/>
                  </a:moveTo>
                  <a:lnTo>
                    <a:pt x="2378964" y="169164"/>
                  </a:lnTo>
                  <a:lnTo>
                    <a:pt x="2357628" y="182880"/>
                  </a:lnTo>
                  <a:lnTo>
                    <a:pt x="2369820" y="204216"/>
                  </a:lnTo>
                  <a:lnTo>
                    <a:pt x="2392680" y="192024"/>
                  </a:lnTo>
                  <a:close/>
                </a:path>
                <a:path w="3045460" h="1717675">
                  <a:moveTo>
                    <a:pt x="2417064" y="236220"/>
                  </a:moveTo>
                  <a:lnTo>
                    <a:pt x="2404872" y="213360"/>
                  </a:lnTo>
                  <a:lnTo>
                    <a:pt x="2382012" y="227076"/>
                  </a:lnTo>
                  <a:lnTo>
                    <a:pt x="2395728" y="248412"/>
                  </a:lnTo>
                  <a:lnTo>
                    <a:pt x="2417064" y="236220"/>
                  </a:lnTo>
                  <a:close/>
                </a:path>
                <a:path w="3045460" h="1717675">
                  <a:moveTo>
                    <a:pt x="2442972" y="280416"/>
                  </a:moveTo>
                  <a:lnTo>
                    <a:pt x="2430780" y="257556"/>
                  </a:lnTo>
                  <a:lnTo>
                    <a:pt x="2407920" y="269748"/>
                  </a:lnTo>
                  <a:lnTo>
                    <a:pt x="2420112" y="292608"/>
                  </a:lnTo>
                  <a:lnTo>
                    <a:pt x="2442972" y="280416"/>
                  </a:lnTo>
                  <a:close/>
                </a:path>
                <a:path w="3045460" h="1717675">
                  <a:moveTo>
                    <a:pt x="2468880" y="323088"/>
                  </a:moveTo>
                  <a:lnTo>
                    <a:pt x="2455164" y="301752"/>
                  </a:lnTo>
                  <a:lnTo>
                    <a:pt x="2433828" y="313944"/>
                  </a:lnTo>
                  <a:lnTo>
                    <a:pt x="2446020" y="336804"/>
                  </a:lnTo>
                  <a:lnTo>
                    <a:pt x="2468880" y="323088"/>
                  </a:lnTo>
                  <a:close/>
                </a:path>
                <a:path w="3045460" h="1717675">
                  <a:moveTo>
                    <a:pt x="2493264" y="367284"/>
                  </a:moveTo>
                  <a:lnTo>
                    <a:pt x="2481072" y="345948"/>
                  </a:lnTo>
                  <a:lnTo>
                    <a:pt x="2459736" y="358140"/>
                  </a:lnTo>
                  <a:lnTo>
                    <a:pt x="2471928" y="381000"/>
                  </a:lnTo>
                  <a:lnTo>
                    <a:pt x="2493264" y="367284"/>
                  </a:lnTo>
                  <a:close/>
                </a:path>
                <a:path w="3045460" h="1717675">
                  <a:moveTo>
                    <a:pt x="2519172" y="411480"/>
                  </a:moveTo>
                  <a:lnTo>
                    <a:pt x="2506980" y="390144"/>
                  </a:lnTo>
                  <a:lnTo>
                    <a:pt x="2484120" y="402336"/>
                  </a:lnTo>
                  <a:lnTo>
                    <a:pt x="2497836" y="423672"/>
                  </a:lnTo>
                  <a:lnTo>
                    <a:pt x="2519172" y="411480"/>
                  </a:lnTo>
                  <a:close/>
                </a:path>
                <a:path w="3045460" h="1717675">
                  <a:moveTo>
                    <a:pt x="2545080" y="455676"/>
                  </a:moveTo>
                  <a:lnTo>
                    <a:pt x="2531364" y="434340"/>
                  </a:lnTo>
                  <a:lnTo>
                    <a:pt x="2510028" y="446532"/>
                  </a:lnTo>
                  <a:lnTo>
                    <a:pt x="2522220" y="467868"/>
                  </a:lnTo>
                  <a:lnTo>
                    <a:pt x="2545080" y="455676"/>
                  </a:lnTo>
                  <a:close/>
                </a:path>
                <a:path w="3045460" h="1717675">
                  <a:moveTo>
                    <a:pt x="2569464" y="499872"/>
                  </a:moveTo>
                  <a:lnTo>
                    <a:pt x="2557272" y="477012"/>
                  </a:lnTo>
                  <a:lnTo>
                    <a:pt x="2535936" y="490728"/>
                  </a:lnTo>
                  <a:lnTo>
                    <a:pt x="2548128" y="512064"/>
                  </a:lnTo>
                  <a:lnTo>
                    <a:pt x="2569464" y="499872"/>
                  </a:lnTo>
                  <a:close/>
                </a:path>
                <a:path w="3045460" h="1717675">
                  <a:moveTo>
                    <a:pt x="2595372" y="544068"/>
                  </a:moveTo>
                  <a:lnTo>
                    <a:pt x="2583180" y="521208"/>
                  </a:lnTo>
                  <a:lnTo>
                    <a:pt x="2560320" y="534924"/>
                  </a:lnTo>
                  <a:lnTo>
                    <a:pt x="2574036" y="556260"/>
                  </a:lnTo>
                  <a:lnTo>
                    <a:pt x="2595372" y="544068"/>
                  </a:lnTo>
                  <a:close/>
                </a:path>
                <a:path w="3045460" h="1717675">
                  <a:moveTo>
                    <a:pt x="2621280" y="588264"/>
                  </a:moveTo>
                  <a:lnTo>
                    <a:pt x="2607564" y="565404"/>
                  </a:lnTo>
                  <a:lnTo>
                    <a:pt x="2586228" y="577596"/>
                  </a:lnTo>
                  <a:lnTo>
                    <a:pt x="2598420" y="600456"/>
                  </a:lnTo>
                  <a:lnTo>
                    <a:pt x="2621280" y="588264"/>
                  </a:lnTo>
                  <a:close/>
                </a:path>
                <a:path w="3045460" h="1717675">
                  <a:moveTo>
                    <a:pt x="2645664" y="630936"/>
                  </a:moveTo>
                  <a:lnTo>
                    <a:pt x="2633472" y="609600"/>
                  </a:lnTo>
                  <a:lnTo>
                    <a:pt x="2612136" y="621792"/>
                  </a:lnTo>
                  <a:lnTo>
                    <a:pt x="2624328" y="644652"/>
                  </a:lnTo>
                  <a:lnTo>
                    <a:pt x="2645664" y="630936"/>
                  </a:lnTo>
                  <a:close/>
                </a:path>
                <a:path w="3045460" h="1717675">
                  <a:moveTo>
                    <a:pt x="2671572" y="675132"/>
                  </a:moveTo>
                  <a:lnTo>
                    <a:pt x="2659380" y="653796"/>
                  </a:lnTo>
                  <a:lnTo>
                    <a:pt x="2636520" y="665988"/>
                  </a:lnTo>
                  <a:lnTo>
                    <a:pt x="2650236" y="688848"/>
                  </a:lnTo>
                  <a:lnTo>
                    <a:pt x="2671572" y="675132"/>
                  </a:lnTo>
                  <a:close/>
                </a:path>
                <a:path w="3045460" h="1717675">
                  <a:moveTo>
                    <a:pt x="2697480" y="719328"/>
                  </a:moveTo>
                  <a:lnTo>
                    <a:pt x="2683764" y="697992"/>
                  </a:lnTo>
                  <a:lnTo>
                    <a:pt x="2662428" y="710184"/>
                  </a:lnTo>
                  <a:lnTo>
                    <a:pt x="2674620" y="731520"/>
                  </a:lnTo>
                  <a:lnTo>
                    <a:pt x="2697480" y="719328"/>
                  </a:lnTo>
                  <a:close/>
                </a:path>
                <a:path w="3045460" h="1717675">
                  <a:moveTo>
                    <a:pt x="2721864" y="763524"/>
                  </a:moveTo>
                  <a:lnTo>
                    <a:pt x="2709672" y="742188"/>
                  </a:lnTo>
                  <a:lnTo>
                    <a:pt x="2688336" y="754380"/>
                  </a:lnTo>
                  <a:lnTo>
                    <a:pt x="2700528" y="775716"/>
                  </a:lnTo>
                  <a:lnTo>
                    <a:pt x="2721864" y="763524"/>
                  </a:lnTo>
                  <a:close/>
                </a:path>
                <a:path w="3045460" h="1717675">
                  <a:moveTo>
                    <a:pt x="2747772" y="807720"/>
                  </a:moveTo>
                  <a:lnTo>
                    <a:pt x="2735580" y="784860"/>
                  </a:lnTo>
                  <a:lnTo>
                    <a:pt x="2712720" y="798576"/>
                  </a:lnTo>
                  <a:lnTo>
                    <a:pt x="2726436" y="819912"/>
                  </a:lnTo>
                  <a:lnTo>
                    <a:pt x="2747772" y="807720"/>
                  </a:lnTo>
                  <a:close/>
                </a:path>
                <a:path w="3045460" h="1717675">
                  <a:moveTo>
                    <a:pt x="2773680" y="851916"/>
                  </a:moveTo>
                  <a:lnTo>
                    <a:pt x="2759964" y="829056"/>
                  </a:lnTo>
                  <a:lnTo>
                    <a:pt x="2738628" y="842772"/>
                  </a:lnTo>
                  <a:lnTo>
                    <a:pt x="2750820" y="864108"/>
                  </a:lnTo>
                  <a:lnTo>
                    <a:pt x="2773680" y="851916"/>
                  </a:lnTo>
                  <a:close/>
                </a:path>
                <a:path w="3045460" h="1717675">
                  <a:moveTo>
                    <a:pt x="2798064" y="896112"/>
                  </a:moveTo>
                  <a:lnTo>
                    <a:pt x="2785872" y="873252"/>
                  </a:lnTo>
                  <a:lnTo>
                    <a:pt x="2764536" y="885444"/>
                  </a:lnTo>
                  <a:lnTo>
                    <a:pt x="2776728" y="908304"/>
                  </a:lnTo>
                  <a:lnTo>
                    <a:pt x="2798064" y="896112"/>
                  </a:lnTo>
                  <a:close/>
                </a:path>
                <a:path w="3045460" h="1717675">
                  <a:moveTo>
                    <a:pt x="2823972" y="938784"/>
                  </a:moveTo>
                  <a:lnTo>
                    <a:pt x="2811780" y="917448"/>
                  </a:lnTo>
                  <a:lnTo>
                    <a:pt x="2788920" y="929640"/>
                  </a:lnTo>
                  <a:lnTo>
                    <a:pt x="2802636" y="952500"/>
                  </a:lnTo>
                  <a:lnTo>
                    <a:pt x="2823972" y="938784"/>
                  </a:lnTo>
                  <a:close/>
                </a:path>
                <a:path w="3045460" h="1717675">
                  <a:moveTo>
                    <a:pt x="2849880" y="982980"/>
                  </a:moveTo>
                  <a:lnTo>
                    <a:pt x="2836164" y="961644"/>
                  </a:lnTo>
                  <a:lnTo>
                    <a:pt x="2814828" y="973836"/>
                  </a:lnTo>
                  <a:lnTo>
                    <a:pt x="2827020" y="996696"/>
                  </a:lnTo>
                  <a:lnTo>
                    <a:pt x="2849880" y="982980"/>
                  </a:lnTo>
                  <a:close/>
                </a:path>
                <a:path w="3045460" h="1717675">
                  <a:moveTo>
                    <a:pt x="2874264" y="1027176"/>
                  </a:moveTo>
                  <a:lnTo>
                    <a:pt x="2862072" y="1005840"/>
                  </a:lnTo>
                  <a:lnTo>
                    <a:pt x="2840736" y="1018032"/>
                  </a:lnTo>
                  <a:lnTo>
                    <a:pt x="2852928" y="1039368"/>
                  </a:lnTo>
                  <a:lnTo>
                    <a:pt x="2874264" y="1027176"/>
                  </a:lnTo>
                  <a:close/>
                </a:path>
                <a:path w="3045460" h="1717675">
                  <a:moveTo>
                    <a:pt x="2900172" y="1071372"/>
                  </a:moveTo>
                  <a:lnTo>
                    <a:pt x="2887980" y="1050036"/>
                  </a:lnTo>
                  <a:lnTo>
                    <a:pt x="2865120" y="1062228"/>
                  </a:lnTo>
                  <a:lnTo>
                    <a:pt x="2878836" y="1083564"/>
                  </a:lnTo>
                  <a:lnTo>
                    <a:pt x="2900172" y="1071372"/>
                  </a:lnTo>
                  <a:close/>
                </a:path>
                <a:path w="3045460" h="1717675">
                  <a:moveTo>
                    <a:pt x="2926080" y="1115568"/>
                  </a:moveTo>
                  <a:lnTo>
                    <a:pt x="2912364" y="1092708"/>
                  </a:lnTo>
                  <a:lnTo>
                    <a:pt x="2891028" y="1106424"/>
                  </a:lnTo>
                  <a:lnTo>
                    <a:pt x="2903220" y="1127760"/>
                  </a:lnTo>
                  <a:lnTo>
                    <a:pt x="2926080" y="1115568"/>
                  </a:lnTo>
                  <a:close/>
                </a:path>
                <a:path w="3045460" h="1717675">
                  <a:moveTo>
                    <a:pt x="2950464" y="1159764"/>
                  </a:moveTo>
                  <a:lnTo>
                    <a:pt x="2938272" y="1136904"/>
                  </a:lnTo>
                  <a:lnTo>
                    <a:pt x="2916936" y="1150620"/>
                  </a:lnTo>
                  <a:lnTo>
                    <a:pt x="2929128" y="1171956"/>
                  </a:lnTo>
                  <a:lnTo>
                    <a:pt x="2950464" y="1159764"/>
                  </a:lnTo>
                  <a:close/>
                </a:path>
                <a:path w="3045460" h="1717675">
                  <a:moveTo>
                    <a:pt x="2976372" y="1203960"/>
                  </a:moveTo>
                  <a:lnTo>
                    <a:pt x="2964180" y="1181100"/>
                  </a:lnTo>
                  <a:lnTo>
                    <a:pt x="2941320" y="1193292"/>
                  </a:lnTo>
                  <a:lnTo>
                    <a:pt x="2955036" y="1216152"/>
                  </a:lnTo>
                  <a:lnTo>
                    <a:pt x="2976372" y="1203960"/>
                  </a:lnTo>
                  <a:close/>
                </a:path>
                <a:path w="3045460" h="1717675">
                  <a:moveTo>
                    <a:pt x="3002280" y="1246632"/>
                  </a:moveTo>
                  <a:lnTo>
                    <a:pt x="2990088" y="1225296"/>
                  </a:lnTo>
                  <a:lnTo>
                    <a:pt x="2967228" y="1237488"/>
                  </a:lnTo>
                  <a:lnTo>
                    <a:pt x="2979420" y="1260348"/>
                  </a:lnTo>
                  <a:lnTo>
                    <a:pt x="3002280" y="1246632"/>
                  </a:lnTo>
                  <a:close/>
                </a:path>
                <a:path w="3045460" h="1717675">
                  <a:moveTo>
                    <a:pt x="3028188" y="1290828"/>
                  </a:moveTo>
                  <a:lnTo>
                    <a:pt x="3014472" y="1269492"/>
                  </a:lnTo>
                  <a:lnTo>
                    <a:pt x="2993136" y="1281684"/>
                  </a:lnTo>
                  <a:lnTo>
                    <a:pt x="3005328" y="1304544"/>
                  </a:lnTo>
                  <a:lnTo>
                    <a:pt x="3028188" y="1290828"/>
                  </a:lnTo>
                  <a:close/>
                </a:path>
                <a:path w="3045460" h="1717675">
                  <a:moveTo>
                    <a:pt x="3019044" y="1325067"/>
                  </a:moveTo>
                  <a:lnTo>
                    <a:pt x="3019044" y="1315212"/>
                  </a:lnTo>
                  <a:lnTo>
                    <a:pt x="3008376" y="1335024"/>
                  </a:lnTo>
                  <a:lnTo>
                    <a:pt x="3017520" y="1340249"/>
                  </a:lnTo>
                  <a:lnTo>
                    <a:pt x="3017520" y="1325880"/>
                  </a:lnTo>
                  <a:lnTo>
                    <a:pt x="3019044" y="1325067"/>
                  </a:lnTo>
                  <a:close/>
                </a:path>
                <a:path w="3045460" h="1717675">
                  <a:moveTo>
                    <a:pt x="3044952" y="1322832"/>
                  </a:moveTo>
                  <a:lnTo>
                    <a:pt x="3040380" y="1313688"/>
                  </a:lnTo>
                  <a:lnTo>
                    <a:pt x="3017520" y="1325880"/>
                  </a:lnTo>
                  <a:lnTo>
                    <a:pt x="3019044" y="1328928"/>
                  </a:lnTo>
                  <a:lnTo>
                    <a:pt x="3019044" y="1341120"/>
                  </a:lnTo>
                  <a:lnTo>
                    <a:pt x="3029712" y="1347216"/>
                  </a:lnTo>
                  <a:lnTo>
                    <a:pt x="3044952" y="1322832"/>
                  </a:lnTo>
                  <a:close/>
                </a:path>
                <a:path w="3045460" h="1717675">
                  <a:moveTo>
                    <a:pt x="3019044" y="1341120"/>
                  </a:moveTo>
                  <a:lnTo>
                    <a:pt x="3019044" y="1328928"/>
                  </a:lnTo>
                  <a:lnTo>
                    <a:pt x="3017520" y="1325880"/>
                  </a:lnTo>
                  <a:lnTo>
                    <a:pt x="3017520" y="1340249"/>
                  </a:lnTo>
                  <a:lnTo>
                    <a:pt x="3019044" y="1341120"/>
                  </a:lnTo>
                  <a:close/>
                </a:path>
                <a:path w="3045460" h="1717675">
                  <a:moveTo>
                    <a:pt x="3017520" y="1370076"/>
                  </a:moveTo>
                  <a:lnTo>
                    <a:pt x="2996184" y="1357884"/>
                  </a:lnTo>
                  <a:lnTo>
                    <a:pt x="2982468" y="1379220"/>
                  </a:lnTo>
                  <a:lnTo>
                    <a:pt x="3005328" y="1391412"/>
                  </a:lnTo>
                  <a:lnTo>
                    <a:pt x="3017520" y="1370076"/>
                  </a:lnTo>
                  <a:close/>
                </a:path>
                <a:path w="3045460" h="1717675">
                  <a:moveTo>
                    <a:pt x="2991612" y="1414272"/>
                  </a:moveTo>
                  <a:lnTo>
                    <a:pt x="2970276" y="1400556"/>
                  </a:lnTo>
                  <a:lnTo>
                    <a:pt x="2958084" y="1423416"/>
                  </a:lnTo>
                  <a:lnTo>
                    <a:pt x="2979420" y="1435608"/>
                  </a:lnTo>
                  <a:lnTo>
                    <a:pt x="2991612" y="1414272"/>
                  </a:lnTo>
                  <a:close/>
                </a:path>
                <a:path w="3045460" h="1717675">
                  <a:moveTo>
                    <a:pt x="2967228" y="1458468"/>
                  </a:moveTo>
                  <a:lnTo>
                    <a:pt x="2944368" y="1444752"/>
                  </a:lnTo>
                  <a:lnTo>
                    <a:pt x="2932176" y="1467612"/>
                  </a:lnTo>
                  <a:lnTo>
                    <a:pt x="2953512" y="1479804"/>
                  </a:lnTo>
                  <a:lnTo>
                    <a:pt x="2967228" y="1458468"/>
                  </a:lnTo>
                  <a:close/>
                </a:path>
                <a:path w="3045460" h="1717675">
                  <a:moveTo>
                    <a:pt x="2941320" y="1502664"/>
                  </a:moveTo>
                  <a:lnTo>
                    <a:pt x="2919984" y="1488948"/>
                  </a:lnTo>
                  <a:lnTo>
                    <a:pt x="2906268" y="1511808"/>
                  </a:lnTo>
                  <a:lnTo>
                    <a:pt x="2929128" y="1524000"/>
                  </a:lnTo>
                  <a:lnTo>
                    <a:pt x="2941320" y="1502664"/>
                  </a:lnTo>
                  <a:close/>
                </a:path>
                <a:path w="3045460" h="1717675">
                  <a:moveTo>
                    <a:pt x="2915412" y="1545336"/>
                  </a:moveTo>
                  <a:lnTo>
                    <a:pt x="2894076" y="1533144"/>
                  </a:lnTo>
                  <a:lnTo>
                    <a:pt x="2881884" y="1554480"/>
                  </a:lnTo>
                  <a:lnTo>
                    <a:pt x="2903220" y="1568196"/>
                  </a:lnTo>
                  <a:lnTo>
                    <a:pt x="2915412" y="1545336"/>
                  </a:lnTo>
                  <a:close/>
                </a:path>
                <a:path w="3045460" h="1717675">
                  <a:moveTo>
                    <a:pt x="2891028" y="1589532"/>
                  </a:moveTo>
                  <a:lnTo>
                    <a:pt x="2868168" y="1577340"/>
                  </a:lnTo>
                  <a:lnTo>
                    <a:pt x="2855976" y="1598676"/>
                  </a:lnTo>
                  <a:lnTo>
                    <a:pt x="2877312" y="1612392"/>
                  </a:lnTo>
                  <a:lnTo>
                    <a:pt x="2891028" y="1589532"/>
                  </a:lnTo>
                  <a:close/>
                </a:path>
                <a:path w="3045460" h="1717675">
                  <a:moveTo>
                    <a:pt x="2865120" y="1633728"/>
                  </a:moveTo>
                  <a:lnTo>
                    <a:pt x="2843784" y="1621536"/>
                  </a:lnTo>
                  <a:lnTo>
                    <a:pt x="2830068" y="1642872"/>
                  </a:lnTo>
                  <a:lnTo>
                    <a:pt x="2852928" y="1656588"/>
                  </a:lnTo>
                  <a:lnTo>
                    <a:pt x="2865120" y="1633728"/>
                  </a:lnTo>
                  <a:close/>
                </a:path>
                <a:path w="3045460" h="1717675">
                  <a:moveTo>
                    <a:pt x="2839212" y="1677924"/>
                  </a:moveTo>
                  <a:lnTo>
                    <a:pt x="2817876" y="1665732"/>
                  </a:lnTo>
                  <a:lnTo>
                    <a:pt x="2805684" y="1687068"/>
                  </a:lnTo>
                  <a:lnTo>
                    <a:pt x="2827020" y="1699260"/>
                  </a:lnTo>
                  <a:lnTo>
                    <a:pt x="2839212" y="1677924"/>
                  </a:lnTo>
                  <a:close/>
                </a:path>
                <a:path w="3045460" h="1717675">
                  <a:moveTo>
                    <a:pt x="2807208" y="1717548"/>
                  </a:moveTo>
                  <a:lnTo>
                    <a:pt x="2791968" y="1708404"/>
                  </a:lnTo>
                  <a:lnTo>
                    <a:pt x="2787091" y="1717548"/>
                  </a:lnTo>
                  <a:lnTo>
                    <a:pt x="2807208" y="1717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7622" y="778757"/>
              <a:ext cx="3025140" cy="2616835"/>
            </a:xfrm>
            <a:custGeom>
              <a:avLst/>
              <a:gdLst/>
              <a:ahLst/>
              <a:cxnLst/>
              <a:rect l="l" t="t" r="r" b="b"/>
              <a:pathLst>
                <a:path w="3025140" h="2616835">
                  <a:moveTo>
                    <a:pt x="3025139" y="1309122"/>
                  </a:moveTo>
                  <a:lnTo>
                    <a:pt x="2269235" y="0"/>
                  </a:lnTo>
                  <a:lnTo>
                    <a:pt x="755903" y="0"/>
                  </a:lnTo>
                  <a:lnTo>
                    <a:pt x="0" y="1309122"/>
                  </a:lnTo>
                  <a:lnTo>
                    <a:pt x="755903" y="2616714"/>
                  </a:lnTo>
                  <a:lnTo>
                    <a:pt x="2269235" y="2616714"/>
                  </a:lnTo>
                  <a:lnTo>
                    <a:pt x="3025139" y="1309122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3051" y="765041"/>
              <a:ext cx="3045460" cy="2644140"/>
            </a:xfrm>
            <a:custGeom>
              <a:avLst/>
              <a:gdLst/>
              <a:ahLst/>
              <a:cxnLst/>
              <a:rect l="l" t="t" r="r" b="b"/>
              <a:pathLst>
                <a:path w="3045459" h="2644140">
                  <a:moveTo>
                    <a:pt x="767660" y="2618238"/>
                  </a:moveTo>
                  <a:lnTo>
                    <a:pt x="758952" y="2602998"/>
                  </a:lnTo>
                  <a:lnTo>
                    <a:pt x="737616" y="2615190"/>
                  </a:lnTo>
                  <a:lnTo>
                    <a:pt x="749808" y="2638050"/>
                  </a:lnTo>
                  <a:lnTo>
                    <a:pt x="765048" y="2628253"/>
                  </a:lnTo>
                  <a:lnTo>
                    <a:pt x="765048" y="2618238"/>
                  </a:lnTo>
                  <a:lnTo>
                    <a:pt x="767660" y="2618238"/>
                  </a:lnTo>
                  <a:close/>
                </a:path>
                <a:path w="3045459" h="2644140">
                  <a:moveTo>
                    <a:pt x="771144" y="2624334"/>
                  </a:moveTo>
                  <a:lnTo>
                    <a:pt x="767660" y="2618238"/>
                  </a:lnTo>
                  <a:lnTo>
                    <a:pt x="765048" y="2618238"/>
                  </a:lnTo>
                  <a:lnTo>
                    <a:pt x="765048" y="2628253"/>
                  </a:lnTo>
                  <a:lnTo>
                    <a:pt x="771144" y="2624334"/>
                  </a:lnTo>
                  <a:close/>
                </a:path>
                <a:path w="3045459" h="2644140">
                  <a:moveTo>
                    <a:pt x="771144" y="2644146"/>
                  </a:moveTo>
                  <a:lnTo>
                    <a:pt x="771144" y="2624334"/>
                  </a:lnTo>
                  <a:lnTo>
                    <a:pt x="765048" y="2628253"/>
                  </a:lnTo>
                  <a:lnTo>
                    <a:pt x="765048" y="2644146"/>
                  </a:lnTo>
                  <a:lnTo>
                    <a:pt x="771144" y="2644146"/>
                  </a:lnTo>
                  <a:close/>
                </a:path>
                <a:path w="3045459" h="2644140">
                  <a:moveTo>
                    <a:pt x="790956" y="2644146"/>
                  </a:moveTo>
                  <a:lnTo>
                    <a:pt x="790956" y="2618238"/>
                  </a:lnTo>
                  <a:lnTo>
                    <a:pt x="767660" y="2618238"/>
                  </a:lnTo>
                  <a:lnTo>
                    <a:pt x="771144" y="2624334"/>
                  </a:lnTo>
                  <a:lnTo>
                    <a:pt x="771144" y="2644146"/>
                  </a:lnTo>
                  <a:lnTo>
                    <a:pt x="790956" y="2644146"/>
                  </a:lnTo>
                  <a:close/>
                </a:path>
                <a:path w="3045459" h="2644140">
                  <a:moveTo>
                    <a:pt x="746760" y="2580138"/>
                  </a:moveTo>
                  <a:lnTo>
                    <a:pt x="733044" y="2558802"/>
                  </a:lnTo>
                  <a:lnTo>
                    <a:pt x="711708" y="2570994"/>
                  </a:lnTo>
                  <a:lnTo>
                    <a:pt x="723900" y="2593854"/>
                  </a:lnTo>
                  <a:lnTo>
                    <a:pt x="746760" y="2580138"/>
                  </a:lnTo>
                  <a:close/>
                </a:path>
                <a:path w="3045459" h="2644140">
                  <a:moveTo>
                    <a:pt x="720852" y="2537466"/>
                  </a:moveTo>
                  <a:lnTo>
                    <a:pt x="708660" y="2514606"/>
                  </a:lnTo>
                  <a:lnTo>
                    <a:pt x="685800" y="2526798"/>
                  </a:lnTo>
                  <a:lnTo>
                    <a:pt x="697992" y="2549658"/>
                  </a:lnTo>
                  <a:lnTo>
                    <a:pt x="720852" y="2537466"/>
                  </a:lnTo>
                  <a:close/>
                </a:path>
                <a:path w="3045459" h="2644140">
                  <a:moveTo>
                    <a:pt x="694944" y="2493270"/>
                  </a:moveTo>
                  <a:lnTo>
                    <a:pt x="682752" y="2470410"/>
                  </a:lnTo>
                  <a:lnTo>
                    <a:pt x="659892" y="2484126"/>
                  </a:lnTo>
                  <a:lnTo>
                    <a:pt x="673608" y="2505462"/>
                  </a:lnTo>
                  <a:lnTo>
                    <a:pt x="694944" y="2493270"/>
                  </a:lnTo>
                  <a:close/>
                </a:path>
                <a:path w="3045459" h="2644140">
                  <a:moveTo>
                    <a:pt x="670560" y="2449074"/>
                  </a:moveTo>
                  <a:lnTo>
                    <a:pt x="656844" y="2426214"/>
                  </a:lnTo>
                  <a:lnTo>
                    <a:pt x="635508" y="2439930"/>
                  </a:lnTo>
                  <a:lnTo>
                    <a:pt x="647700" y="2461266"/>
                  </a:lnTo>
                  <a:lnTo>
                    <a:pt x="670560" y="2449074"/>
                  </a:lnTo>
                  <a:close/>
                </a:path>
                <a:path w="3045459" h="2644140">
                  <a:moveTo>
                    <a:pt x="644652" y="2404878"/>
                  </a:moveTo>
                  <a:lnTo>
                    <a:pt x="632460" y="2383542"/>
                  </a:lnTo>
                  <a:lnTo>
                    <a:pt x="609600" y="2395734"/>
                  </a:lnTo>
                  <a:lnTo>
                    <a:pt x="621792" y="2417070"/>
                  </a:lnTo>
                  <a:lnTo>
                    <a:pt x="644652" y="2404878"/>
                  </a:lnTo>
                  <a:close/>
                </a:path>
                <a:path w="3045459" h="2644140">
                  <a:moveTo>
                    <a:pt x="618744" y="2360682"/>
                  </a:moveTo>
                  <a:lnTo>
                    <a:pt x="606552" y="2339346"/>
                  </a:lnTo>
                  <a:lnTo>
                    <a:pt x="583692" y="2351538"/>
                  </a:lnTo>
                  <a:lnTo>
                    <a:pt x="597408" y="2372874"/>
                  </a:lnTo>
                  <a:lnTo>
                    <a:pt x="618744" y="2360682"/>
                  </a:lnTo>
                  <a:close/>
                </a:path>
                <a:path w="3045459" h="2644140">
                  <a:moveTo>
                    <a:pt x="594360" y="2316486"/>
                  </a:moveTo>
                  <a:lnTo>
                    <a:pt x="580644" y="2295150"/>
                  </a:lnTo>
                  <a:lnTo>
                    <a:pt x="559308" y="2307342"/>
                  </a:lnTo>
                  <a:lnTo>
                    <a:pt x="571500" y="2330202"/>
                  </a:lnTo>
                  <a:lnTo>
                    <a:pt x="594360" y="2316486"/>
                  </a:lnTo>
                  <a:close/>
                </a:path>
                <a:path w="3045459" h="2644140">
                  <a:moveTo>
                    <a:pt x="568452" y="2272290"/>
                  </a:moveTo>
                  <a:lnTo>
                    <a:pt x="556260" y="2250954"/>
                  </a:lnTo>
                  <a:lnTo>
                    <a:pt x="533400" y="2263146"/>
                  </a:lnTo>
                  <a:lnTo>
                    <a:pt x="545592" y="2286006"/>
                  </a:lnTo>
                  <a:lnTo>
                    <a:pt x="568452" y="2272290"/>
                  </a:lnTo>
                  <a:close/>
                </a:path>
                <a:path w="3045459" h="2644140">
                  <a:moveTo>
                    <a:pt x="542544" y="2229618"/>
                  </a:moveTo>
                  <a:lnTo>
                    <a:pt x="530352" y="2206758"/>
                  </a:lnTo>
                  <a:lnTo>
                    <a:pt x="507492" y="2218950"/>
                  </a:lnTo>
                  <a:lnTo>
                    <a:pt x="521208" y="2241810"/>
                  </a:lnTo>
                  <a:lnTo>
                    <a:pt x="542544" y="2229618"/>
                  </a:lnTo>
                  <a:close/>
                </a:path>
                <a:path w="3045459" h="2644140">
                  <a:moveTo>
                    <a:pt x="516636" y="2185422"/>
                  </a:moveTo>
                  <a:lnTo>
                    <a:pt x="504444" y="2162562"/>
                  </a:lnTo>
                  <a:lnTo>
                    <a:pt x="483108" y="2176278"/>
                  </a:lnTo>
                  <a:lnTo>
                    <a:pt x="495300" y="2197614"/>
                  </a:lnTo>
                  <a:lnTo>
                    <a:pt x="516636" y="2185422"/>
                  </a:lnTo>
                  <a:close/>
                </a:path>
                <a:path w="3045459" h="2644140">
                  <a:moveTo>
                    <a:pt x="492252" y="2141226"/>
                  </a:moveTo>
                  <a:lnTo>
                    <a:pt x="478536" y="2118366"/>
                  </a:lnTo>
                  <a:lnTo>
                    <a:pt x="457200" y="2132082"/>
                  </a:lnTo>
                  <a:lnTo>
                    <a:pt x="469392" y="2153418"/>
                  </a:lnTo>
                  <a:lnTo>
                    <a:pt x="492252" y="2141226"/>
                  </a:lnTo>
                  <a:close/>
                </a:path>
                <a:path w="3045459" h="2644140">
                  <a:moveTo>
                    <a:pt x="466344" y="2097030"/>
                  </a:moveTo>
                  <a:lnTo>
                    <a:pt x="454152" y="2074170"/>
                  </a:lnTo>
                  <a:lnTo>
                    <a:pt x="431292" y="2087886"/>
                  </a:lnTo>
                  <a:lnTo>
                    <a:pt x="445008" y="2109222"/>
                  </a:lnTo>
                  <a:lnTo>
                    <a:pt x="466344" y="2097030"/>
                  </a:lnTo>
                  <a:close/>
                </a:path>
                <a:path w="3045459" h="2644140">
                  <a:moveTo>
                    <a:pt x="440436" y="2052834"/>
                  </a:moveTo>
                  <a:lnTo>
                    <a:pt x="428244" y="2031498"/>
                  </a:lnTo>
                  <a:lnTo>
                    <a:pt x="406908" y="2043690"/>
                  </a:lnTo>
                  <a:lnTo>
                    <a:pt x="419100" y="2065026"/>
                  </a:lnTo>
                  <a:lnTo>
                    <a:pt x="440436" y="2052834"/>
                  </a:lnTo>
                  <a:close/>
                </a:path>
                <a:path w="3045459" h="2644140">
                  <a:moveTo>
                    <a:pt x="416052" y="2008638"/>
                  </a:moveTo>
                  <a:lnTo>
                    <a:pt x="402336" y="1987302"/>
                  </a:lnTo>
                  <a:lnTo>
                    <a:pt x="381000" y="1999494"/>
                  </a:lnTo>
                  <a:lnTo>
                    <a:pt x="393192" y="2022354"/>
                  </a:lnTo>
                  <a:lnTo>
                    <a:pt x="416052" y="2008638"/>
                  </a:lnTo>
                  <a:close/>
                </a:path>
                <a:path w="3045459" h="2644140">
                  <a:moveTo>
                    <a:pt x="390144" y="1964442"/>
                  </a:moveTo>
                  <a:lnTo>
                    <a:pt x="377952" y="1943106"/>
                  </a:lnTo>
                  <a:lnTo>
                    <a:pt x="355092" y="1955298"/>
                  </a:lnTo>
                  <a:lnTo>
                    <a:pt x="368808" y="1978158"/>
                  </a:lnTo>
                  <a:lnTo>
                    <a:pt x="390144" y="1964442"/>
                  </a:lnTo>
                  <a:close/>
                </a:path>
                <a:path w="3045459" h="2644140">
                  <a:moveTo>
                    <a:pt x="364236" y="1920246"/>
                  </a:moveTo>
                  <a:lnTo>
                    <a:pt x="352044" y="1898910"/>
                  </a:lnTo>
                  <a:lnTo>
                    <a:pt x="330708" y="1911102"/>
                  </a:lnTo>
                  <a:lnTo>
                    <a:pt x="342900" y="1933962"/>
                  </a:lnTo>
                  <a:lnTo>
                    <a:pt x="364236" y="1920246"/>
                  </a:lnTo>
                  <a:close/>
                </a:path>
                <a:path w="3045459" h="2644140">
                  <a:moveTo>
                    <a:pt x="339852" y="1877574"/>
                  </a:moveTo>
                  <a:lnTo>
                    <a:pt x="326136" y="1854714"/>
                  </a:lnTo>
                  <a:lnTo>
                    <a:pt x="304800" y="1868430"/>
                  </a:lnTo>
                  <a:lnTo>
                    <a:pt x="316992" y="1889766"/>
                  </a:lnTo>
                  <a:lnTo>
                    <a:pt x="339852" y="1877574"/>
                  </a:lnTo>
                  <a:close/>
                </a:path>
                <a:path w="3045459" h="2644140">
                  <a:moveTo>
                    <a:pt x="313944" y="1833378"/>
                  </a:moveTo>
                  <a:lnTo>
                    <a:pt x="301752" y="1810518"/>
                  </a:lnTo>
                  <a:lnTo>
                    <a:pt x="278892" y="1824234"/>
                  </a:lnTo>
                  <a:lnTo>
                    <a:pt x="292608" y="1845570"/>
                  </a:lnTo>
                  <a:lnTo>
                    <a:pt x="313944" y="1833378"/>
                  </a:lnTo>
                  <a:close/>
                </a:path>
                <a:path w="3045459" h="2644140">
                  <a:moveTo>
                    <a:pt x="288036" y="1789182"/>
                  </a:moveTo>
                  <a:lnTo>
                    <a:pt x="275844" y="1766322"/>
                  </a:lnTo>
                  <a:lnTo>
                    <a:pt x="254508" y="1780038"/>
                  </a:lnTo>
                  <a:lnTo>
                    <a:pt x="266700" y="1801374"/>
                  </a:lnTo>
                  <a:lnTo>
                    <a:pt x="288036" y="1789182"/>
                  </a:lnTo>
                  <a:close/>
                </a:path>
                <a:path w="3045459" h="2644140">
                  <a:moveTo>
                    <a:pt x="263652" y="1744986"/>
                  </a:moveTo>
                  <a:lnTo>
                    <a:pt x="249936" y="1723650"/>
                  </a:lnTo>
                  <a:lnTo>
                    <a:pt x="228600" y="1735842"/>
                  </a:lnTo>
                  <a:lnTo>
                    <a:pt x="240792" y="1757178"/>
                  </a:lnTo>
                  <a:lnTo>
                    <a:pt x="263652" y="1744986"/>
                  </a:lnTo>
                  <a:close/>
                </a:path>
                <a:path w="3045459" h="2644140">
                  <a:moveTo>
                    <a:pt x="237744" y="1700790"/>
                  </a:moveTo>
                  <a:lnTo>
                    <a:pt x="225552" y="1679454"/>
                  </a:lnTo>
                  <a:lnTo>
                    <a:pt x="202692" y="1691646"/>
                  </a:lnTo>
                  <a:lnTo>
                    <a:pt x="216408" y="1714506"/>
                  </a:lnTo>
                  <a:lnTo>
                    <a:pt x="237744" y="1700790"/>
                  </a:lnTo>
                  <a:close/>
                </a:path>
                <a:path w="3045459" h="2644140">
                  <a:moveTo>
                    <a:pt x="211836" y="1656594"/>
                  </a:moveTo>
                  <a:lnTo>
                    <a:pt x="199644" y="1635258"/>
                  </a:lnTo>
                  <a:lnTo>
                    <a:pt x="178308" y="1647450"/>
                  </a:lnTo>
                  <a:lnTo>
                    <a:pt x="190500" y="1670310"/>
                  </a:lnTo>
                  <a:lnTo>
                    <a:pt x="211836" y="1656594"/>
                  </a:lnTo>
                  <a:close/>
                </a:path>
                <a:path w="3045459" h="2644140">
                  <a:moveTo>
                    <a:pt x="187452" y="1612398"/>
                  </a:moveTo>
                  <a:lnTo>
                    <a:pt x="173736" y="1591062"/>
                  </a:lnTo>
                  <a:lnTo>
                    <a:pt x="152400" y="1603254"/>
                  </a:lnTo>
                  <a:lnTo>
                    <a:pt x="164592" y="1626114"/>
                  </a:lnTo>
                  <a:lnTo>
                    <a:pt x="187452" y="1612398"/>
                  </a:lnTo>
                  <a:close/>
                </a:path>
                <a:path w="3045459" h="2644140">
                  <a:moveTo>
                    <a:pt x="161544" y="1569726"/>
                  </a:moveTo>
                  <a:lnTo>
                    <a:pt x="149352" y="1546866"/>
                  </a:lnTo>
                  <a:lnTo>
                    <a:pt x="126492" y="1560582"/>
                  </a:lnTo>
                  <a:lnTo>
                    <a:pt x="140208" y="1581918"/>
                  </a:lnTo>
                  <a:lnTo>
                    <a:pt x="161544" y="1569726"/>
                  </a:lnTo>
                  <a:close/>
                </a:path>
                <a:path w="3045459" h="2644140">
                  <a:moveTo>
                    <a:pt x="135636" y="1525530"/>
                  </a:moveTo>
                  <a:lnTo>
                    <a:pt x="123444" y="1502670"/>
                  </a:lnTo>
                  <a:lnTo>
                    <a:pt x="102108" y="1516386"/>
                  </a:lnTo>
                  <a:lnTo>
                    <a:pt x="114300" y="1537722"/>
                  </a:lnTo>
                  <a:lnTo>
                    <a:pt x="135636" y="1525530"/>
                  </a:lnTo>
                  <a:close/>
                </a:path>
                <a:path w="3045459" h="2644140">
                  <a:moveTo>
                    <a:pt x="111252" y="1481334"/>
                  </a:moveTo>
                  <a:lnTo>
                    <a:pt x="97536" y="1458474"/>
                  </a:lnTo>
                  <a:lnTo>
                    <a:pt x="76200" y="1472190"/>
                  </a:lnTo>
                  <a:lnTo>
                    <a:pt x="88392" y="1493526"/>
                  </a:lnTo>
                  <a:lnTo>
                    <a:pt x="111252" y="1481334"/>
                  </a:lnTo>
                  <a:close/>
                </a:path>
                <a:path w="3045459" h="2644140">
                  <a:moveTo>
                    <a:pt x="85344" y="1437138"/>
                  </a:moveTo>
                  <a:lnTo>
                    <a:pt x="73152" y="1415802"/>
                  </a:lnTo>
                  <a:lnTo>
                    <a:pt x="50292" y="1427994"/>
                  </a:lnTo>
                  <a:lnTo>
                    <a:pt x="64008" y="1449330"/>
                  </a:lnTo>
                  <a:lnTo>
                    <a:pt x="85344" y="1437138"/>
                  </a:lnTo>
                  <a:close/>
                </a:path>
                <a:path w="3045459" h="2644140">
                  <a:moveTo>
                    <a:pt x="59436" y="1392942"/>
                  </a:moveTo>
                  <a:lnTo>
                    <a:pt x="47244" y="1371606"/>
                  </a:lnTo>
                  <a:lnTo>
                    <a:pt x="24384" y="1383798"/>
                  </a:lnTo>
                  <a:lnTo>
                    <a:pt x="38100" y="1406658"/>
                  </a:lnTo>
                  <a:lnTo>
                    <a:pt x="59436" y="1392942"/>
                  </a:lnTo>
                  <a:close/>
                </a:path>
                <a:path w="3045459" h="2644140">
                  <a:moveTo>
                    <a:pt x="35052" y="1348746"/>
                  </a:moveTo>
                  <a:lnTo>
                    <a:pt x="21336" y="1327410"/>
                  </a:lnTo>
                  <a:lnTo>
                    <a:pt x="0" y="1339602"/>
                  </a:lnTo>
                  <a:lnTo>
                    <a:pt x="12192" y="1362462"/>
                  </a:lnTo>
                  <a:lnTo>
                    <a:pt x="35052" y="1348746"/>
                  </a:lnTo>
                  <a:close/>
                </a:path>
                <a:path w="3045459" h="2644140">
                  <a:moveTo>
                    <a:pt x="33528" y="1295406"/>
                  </a:moveTo>
                  <a:lnTo>
                    <a:pt x="12192" y="1283214"/>
                  </a:lnTo>
                  <a:lnTo>
                    <a:pt x="0" y="1304550"/>
                  </a:lnTo>
                  <a:lnTo>
                    <a:pt x="21336" y="1318266"/>
                  </a:lnTo>
                  <a:lnTo>
                    <a:pt x="33528" y="1295406"/>
                  </a:lnTo>
                  <a:close/>
                </a:path>
                <a:path w="3045459" h="2644140">
                  <a:moveTo>
                    <a:pt x="59436" y="1251210"/>
                  </a:moveTo>
                  <a:lnTo>
                    <a:pt x="38100" y="1239018"/>
                  </a:lnTo>
                  <a:lnTo>
                    <a:pt x="24384" y="1261878"/>
                  </a:lnTo>
                  <a:lnTo>
                    <a:pt x="47244" y="1274070"/>
                  </a:lnTo>
                  <a:lnTo>
                    <a:pt x="59436" y="1251210"/>
                  </a:lnTo>
                  <a:close/>
                </a:path>
                <a:path w="3045459" h="2644140">
                  <a:moveTo>
                    <a:pt x="85344" y="1208538"/>
                  </a:moveTo>
                  <a:lnTo>
                    <a:pt x="62484" y="1194822"/>
                  </a:lnTo>
                  <a:lnTo>
                    <a:pt x="50292" y="1217682"/>
                  </a:lnTo>
                  <a:lnTo>
                    <a:pt x="71628" y="1229874"/>
                  </a:lnTo>
                  <a:lnTo>
                    <a:pt x="85344" y="1208538"/>
                  </a:lnTo>
                  <a:close/>
                </a:path>
                <a:path w="3045459" h="2644140">
                  <a:moveTo>
                    <a:pt x="109728" y="1164342"/>
                  </a:moveTo>
                  <a:lnTo>
                    <a:pt x="88392" y="1150626"/>
                  </a:lnTo>
                  <a:lnTo>
                    <a:pt x="76200" y="1173486"/>
                  </a:lnTo>
                  <a:lnTo>
                    <a:pt x="97536" y="1185678"/>
                  </a:lnTo>
                  <a:lnTo>
                    <a:pt x="109728" y="1164342"/>
                  </a:lnTo>
                  <a:close/>
                </a:path>
                <a:path w="3045459" h="2644140">
                  <a:moveTo>
                    <a:pt x="135636" y="1120146"/>
                  </a:moveTo>
                  <a:lnTo>
                    <a:pt x="114300" y="1107954"/>
                  </a:lnTo>
                  <a:lnTo>
                    <a:pt x="100584" y="1129290"/>
                  </a:lnTo>
                  <a:lnTo>
                    <a:pt x="123444" y="1141482"/>
                  </a:lnTo>
                  <a:lnTo>
                    <a:pt x="135636" y="1120146"/>
                  </a:lnTo>
                  <a:close/>
                </a:path>
                <a:path w="3045459" h="2644140">
                  <a:moveTo>
                    <a:pt x="161544" y="1075950"/>
                  </a:moveTo>
                  <a:lnTo>
                    <a:pt x="138684" y="1063758"/>
                  </a:lnTo>
                  <a:lnTo>
                    <a:pt x="126492" y="1085094"/>
                  </a:lnTo>
                  <a:lnTo>
                    <a:pt x="147828" y="1097286"/>
                  </a:lnTo>
                  <a:lnTo>
                    <a:pt x="161544" y="1075950"/>
                  </a:lnTo>
                  <a:close/>
                </a:path>
                <a:path w="3045459" h="2644140">
                  <a:moveTo>
                    <a:pt x="185928" y="1031754"/>
                  </a:moveTo>
                  <a:lnTo>
                    <a:pt x="164592" y="1019562"/>
                  </a:lnTo>
                  <a:lnTo>
                    <a:pt x="152400" y="1040898"/>
                  </a:lnTo>
                  <a:lnTo>
                    <a:pt x="173736" y="1054614"/>
                  </a:lnTo>
                  <a:lnTo>
                    <a:pt x="185928" y="1031754"/>
                  </a:lnTo>
                  <a:close/>
                </a:path>
                <a:path w="3045459" h="2644140">
                  <a:moveTo>
                    <a:pt x="211836" y="987558"/>
                  </a:moveTo>
                  <a:lnTo>
                    <a:pt x="190500" y="975366"/>
                  </a:lnTo>
                  <a:lnTo>
                    <a:pt x="176784" y="996702"/>
                  </a:lnTo>
                  <a:lnTo>
                    <a:pt x="199644" y="1010418"/>
                  </a:lnTo>
                  <a:lnTo>
                    <a:pt x="211836" y="987558"/>
                  </a:lnTo>
                  <a:close/>
                </a:path>
                <a:path w="3045459" h="2644140">
                  <a:moveTo>
                    <a:pt x="237744" y="943362"/>
                  </a:moveTo>
                  <a:lnTo>
                    <a:pt x="214884" y="931170"/>
                  </a:lnTo>
                  <a:lnTo>
                    <a:pt x="202692" y="954030"/>
                  </a:lnTo>
                  <a:lnTo>
                    <a:pt x="224028" y="966222"/>
                  </a:lnTo>
                  <a:lnTo>
                    <a:pt x="237744" y="943362"/>
                  </a:lnTo>
                  <a:close/>
                </a:path>
                <a:path w="3045459" h="2644140">
                  <a:moveTo>
                    <a:pt x="262128" y="900690"/>
                  </a:moveTo>
                  <a:lnTo>
                    <a:pt x="240792" y="886974"/>
                  </a:lnTo>
                  <a:lnTo>
                    <a:pt x="228600" y="909834"/>
                  </a:lnTo>
                  <a:lnTo>
                    <a:pt x="249936" y="922026"/>
                  </a:lnTo>
                  <a:lnTo>
                    <a:pt x="262128" y="900690"/>
                  </a:lnTo>
                  <a:close/>
                </a:path>
                <a:path w="3045459" h="2644140">
                  <a:moveTo>
                    <a:pt x="288036" y="856494"/>
                  </a:moveTo>
                  <a:lnTo>
                    <a:pt x="266700" y="842778"/>
                  </a:lnTo>
                  <a:lnTo>
                    <a:pt x="252984" y="865638"/>
                  </a:lnTo>
                  <a:lnTo>
                    <a:pt x="275844" y="877830"/>
                  </a:lnTo>
                  <a:lnTo>
                    <a:pt x="288036" y="856494"/>
                  </a:lnTo>
                  <a:close/>
                </a:path>
                <a:path w="3045459" h="2644140">
                  <a:moveTo>
                    <a:pt x="313944" y="812298"/>
                  </a:moveTo>
                  <a:lnTo>
                    <a:pt x="291084" y="800106"/>
                  </a:lnTo>
                  <a:lnTo>
                    <a:pt x="278892" y="821442"/>
                  </a:lnTo>
                  <a:lnTo>
                    <a:pt x="300228" y="833634"/>
                  </a:lnTo>
                  <a:lnTo>
                    <a:pt x="313944" y="812298"/>
                  </a:lnTo>
                  <a:close/>
                </a:path>
                <a:path w="3045459" h="2644140">
                  <a:moveTo>
                    <a:pt x="338328" y="768102"/>
                  </a:moveTo>
                  <a:lnTo>
                    <a:pt x="316992" y="755904"/>
                  </a:lnTo>
                  <a:lnTo>
                    <a:pt x="304800" y="777246"/>
                  </a:lnTo>
                  <a:lnTo>
                    <a:pt x="326136" y="789438"/>
                  </a:lnTo>
                  <a:lnTo>
                    <a:pt x="338328" y="768102"/>
                  </a:lnTo>
                  <a:close/>
                </a:path>
                <a:path w="3045459" h="2644140">
                  <a:moveTo>
                    <a:pt x="364236" y="723900"/>
                  </a:moveTo>
                  <a:lnTo>
                    <a:pt x="342900" y="711708"/>
                  </a:lnTo>
                  <a:lnTo>
                    <a:pt x="329184" y="733044"/>
                  </a:lnTo>
                  <a:lnTo>
                    <a:pt x="352044" y="746760"/>
                  </a:lnTo>
                  <a:lnTo>
                    <a:pt x="364236" y="723900"/>
                  </a:lnTo>
                  <a:close/>
                </a:path>
                <a:path w="3045459" h="2644140">
                  <a:moveTo>
                    <a:pt x="390144" y="679704"/>
                  </a:moveTo>
                  <a:lnTo>
                    <a:pt x="367284" y="667512"/>
                  </a:lnTo>
                  <a:lnTo>
                    <a:pt x="355092" y="688848"/>
                  </a:lnTo>
                  <a:lnTo>
                    <a:pt x="376428" y="702564"/>
                  </a:lnTo>
                  <a:lnTo>
                    <a:pt x="390144" y="679704"/>
                  </a:lnTo>
                  <a:close/>
                </a:path>
                <a:path w="3045459" h="2644140">
                  <a:moveTo>
                    <a:pt x="414528" y="635508"/>
                  </a:moveTo>
                  <a:lnTo>
                    <a:pt x="393192" y="623316"/>
                  </a:lnTo>
                  <a:lnTo>
                    <a:pt x="381000" y="646176"/>
                  </a:lnTo>
                  <a:lnTo>
                    <a:pt x="402336" y="658368"/>
                  </a:lnTo>
                  <a:lnTo>
                    <a:pt x="414528" y="635508"/>
                  </a:lnTo>
                  <a:close/>
                </a:path>
                <a:path w="3045459" h="2644140">
                  <a:moveTo>
                    <a:pt x="440436" y="592836"/>
                  </a:moveTo>
                  <a:lnTo>
                    <a:pt x="419100" y="579120"/>
                  </a:lnTo>
                  <a:lnTo>
                    <a:pt x="405384" y="601980"/>
                  </a:lnTo>
                  <a:lnTo>
                    <a:pt x="428244" y="614172"/>
                  </a:lnTo>
                  <a:lnTo>
                    <a:pt x="440436" y="592836"/>
                  </a:lnTo>
                  <a:close/>
                </a:path>
                <a:path w="3045459" h="2644140">
                  <a:moveTo>
                    <a:pt x="466344" y="548640"/>
                  </a:moveTo>
                  <a:lnTo>
                    <a:pt x="443484" y="534924"/>
                  </a:lnTo>
                  <a:lnTo>
                    <a:pt x="431292" y="557784"/>
                  </a:lnTo>
                  <a:lnTo>
                    <a:pt x="452628" y="569976"/>
                  </a:lnTo>
                  <a:lnTo>
                    <a:pt x="466344" y="548640"/>
                  </a:lnTo>
                  <a:close/>
                </a:path>
                <a:path w="3045459" h="2644140">
                  <a:moveTo>
                    <a:pt x="492252" y="504444"/>
                  </a:moveTo>
                  <a:lnTo>
                    <a:pt x="469392" y="492252"/>
                  </a:lnTo>
                  <a:lnTo>
                    <a:pt x="457200" y="513588"/>
                  </a:lnTo>
                  <a:lnTo>
                    <a:pt x="478536" y="525780"/>
                  </a:lnTo>
                  <a:lnTo>
                    <a:pt x="492252" y="504444"/>
                  </a:lnTo>
                  <a:close/>
                </a:path>
                <a:path w="3045459" h="2644140">
                  <a:moveTo>
                    <a:pt x="516636" y="460248"/>
                  </a:moveTo>
                  <a:lnTo>
                    <a:pt x="495300" y="448056"/>
                  </a:lnTo>
                  <a:lnTo>
                    <a:pt x="481584" y="469392"/>
                  </a:lnTo>
                  <a:lnTo>
                    <a:pt x="504444" y="481584"/>
                  </a:lnTo>
                  <a:lnTo>
                    <a:pt x="516636" y="460248"/>
                  </a:lnTo>
                  <a:close/>
                </a:path>
                <a:path w="3045459" h="2644140">
                  <a:moveTo>
                    <a:pt x="542544" y="416052"/>
                  </a:moveTo>
                  <a:lnTo>
                    <a:pt x="519684" y="403860"/>
                  </a:lnTo>
                  <a:lnTo>
                    <a:pt x="507492" y="425196"/>
                  </a:lnTo>
                  <a:lnTo>
                    <a:pt x="530352" y="438912"/>
                  </a:lnTo>
                  <a:lnTo>
                    <a:pt x="542544" y="416052"/>
                  </a:lnTo>
                  <a:close/>
                </a:path>
                <a:path w="3045459" h="2644140">
                  <a:moveTo>
                    <a:pt x="568452" y="371856"/>
                  </a:moveTo>
                  <a:lnTo>
                    <a:pt x="545592" y="359664"/>
                  </a:lnTo>
                  <a:lnTo>
                    <a:pt x="533400" y="381000"/>
                  </a:lnTo>
                  <a:lnTo>
                    <a:pt x="554736" y="394716"/>
                  </a:lnTo>
                  <a:lnTo>
                    <a:pt x="568452" y="371856"/>
                  </a:lnTo>
                  <a:close/>
                </a:path>
                <a:path w="3045459" h="2644140">
                  <a:moveTo>
                    <a:pt x="592836" y="327660"/>
                  </a:moveTo>
                  <a:lnTo>
                    <a:pt x="571500" y="315468"/>
                  </a:lnTo>
                  <a:lnTo>
                    <a:pt x="557784" y="338328"/>
                  </a:lnTo>
                  <a:lnTo>
                    <a:pt x="580644" y="350520"/>
                  </a:lnTo>
                  <a:lnTo>
                    <a:pt x="592836" y="327660"/>
                  </a:lnTo>
                  <a:close/>
                </a:path>
                <a:path w="3045459" h="2644140">
                  <a:moveTo>
                    <a:pt x="618744" y="284988"/>
                  </a:moveTo>
                  <a:lnTo>
                    <a:pt x="595884" y="271272"/>
                  </a:lnTo>
                  <a:lnTo>
                    <a:pt x="583692" y="294132"/>
                  </a:lnTo>
                  <a:lnTo>
                    <a:pt x="606552" y="306324"/>
                  </a:lnTo>
                  <a:lnTo>
                    <a:pt x="618744" y="284988"/>
                  </a:lnTo>
                  <a:close/>
                </a:path>
                <a:path w="3045459" h="2644140">
                  <a:moveTo>
                    <a:pt x="644652" y="240792"/>
                  </a:moveTo>
                  <a:lnTo>
                    <a:pt x="621792" y="227076"/>
                  </a:lnTo>
                  <a:lnTo>
                    <a:pt x="609600" y="249936"/>
                  </a:lnTo>
                  <a:lnTo>
                    <a:pt x="630936" y="262128"/>
                  </a:lnTo>
                  <a:lnTo>
                    <a:pt x="644652" y="240792"/>
                  </a:lnTo>
                  <a:close/>
                </a:path>
                <a:path w="3045459" h="2644140">
                  <a:moveTo>
                    <a:pt x="669036" y="196596"/>
                  </a:moveTo>
                  <a:lnTo>
                    <a:pt x="647700" y="184404"/>
                  </a:lnTo>
                  <a:lnTo>
                    <a:pt x="633984" y="205740"/>
                  </a:lnTo>
                  <a:lnTo>
                    <a:pt x="656844" y="217932"/>
                  </a:lnTo>
                  <a:lnTo>
                    <a:pt x="669036" y="196596"/>
                  </a:lnTo>
                  <a:close/>
                </a:path>
                <a:path w="3045459" h="2644140">
                  <a:moveTo>
                    <a:pt x="694944" y="152400"/>
                  </a:moveTo>
                  <a:lnTo>
                    <a:pt x="673608" y="140208"/>
                  </a:lnTo>
                  <a:lnTo>
                    <a:pt x="659892" y="161544"/>
                  </a:lnTo>
                  <a:lnTo>
                    <a:pt x="682752" y="173736"/>
                  </a:lnTo>
                  <a:lnTo>
                    <a:pt x="694944" y="152400"/>
                  </a:lnTo>
                  <a:close/>
                </a:path>
                <a:path w="3045459" h="2644140">
                  <a:moveTo>
                    <a:pt x="720852" y="108204"/>
                  </a:moveTo>
                  <a:lnTo>
                    <a:pt x="697992" y="96012"/>
                  </a:lnTo>
                  <a:lnTo>
                    <a:pt x="685800" y="117348"/>
                  </a:lnTo>
                  <a:lnTo>
                    <a:pt x="707136" y="131064"/>
                  </a:lnTo>
                  <a:lnTo>
                    <a:pt x="720852" y="108204"/>
                  </a:lnTo>
                  <a:close/>
                </a:path>
                <a:path w="3045459" h="2644140">
                  <a:moveTo>
                    <a:pt x="745236" y="64008"/>
                  </a:moveTo>
                  <a:lnTo>
                    <a:pt x="723900" y="51816"/>
                  </a:lnTo>
                  <a:lnTo>
                    <a:pt x="711708" y="73152"/>
                  </a:lnTo>
                  <a:lnTo>
                    <a:pt x="733044" y="86868"/>
                  </a:lnTo>
                  <a:lnTo>
                    <a:pt x="745236" y="64008"/>
                  </a:lnTo>
                  <a:close/>
                </a:path>
                <a:path w="3045459" h="2644140">
                  <a:moveTo>
                    <a:pt x="771144" y="19812"/>
                  </a:moveTo>
                  <a:lnTo>
                    <a:pt x="749808" y="7620"/>
                  </a:lnTo>
                  <a:lnTo>
                    <a:pt x="736092" y="28956"/>
                  </a:lnTo>
                  <a:lnTo>
                    <a:pt x="758952" y="42672"/>
                  </a:lnTo>
                  <a:lnTo>
                    <a:pt x="771144" y="19812"/>
                  </a:lnTo>
                  <a:close/>
                </a:path>
                <a:path w="3045459" h="2644140">
                  <a:moveTo>
                    <a:pt x="810768" y="25908"/>
                  </a:moveTo>
                  <a:lnTo>
                    <a:pt x="810768" y="0"/>
                  </a:lnTo>
                  <a:lnTo>
                    <a:pt x="784860" y="0"/>
                  </a:lnTo>
                  <a:lnTo>
                    <a:pt x="784860" y="25908"/>
                  </a:lnTo>
                  <a:lnTo>
                    <a:pt x="810768" y="25908"/>
                  </a:lnTo>
                  <a:close/>
                </a:path>
                <a:path w="3045459" h="2644140">
                  <a:moveTo>
                    <a:pt x="861060" y="25908"/>
                  </a:moveTo>
                  <a:lnTo>
                    <a:pt x="861060" y="0"/>
                  </a:lnTo>
                  <a:lnTo>
                    <a:pt x="835152" y="0"/>
                  </a:lnTo>
                  <a:lnTo>
                    <a:pt x="835152" y="25908"/>
                  </a:lnTo>
                  <a:lnTo>
                    <a:pt x="861060" y="25908"/>
                  </a:lnTo>
                  <a:close/>
                </a:path>
                <a:path w="3045459" h="2644140">
                  <a:moveTo>
                    <a:pt x="911352" y="25908"/>
                  </a:moveTo>
                  <a:lnTo>
                    <a:pt x="911352" y="0"/>
                  </a:lnTo>
                  <a:lnTo>
                    <a:pt x="886968" y="0"/>
                  </a:lnTo>
                  <a:lnTo>
                    <a:pt x="886968" y="25908"/>
                  </a:lnTo>
                  <a:lnTo>
                    <a:pt x="911352" y="25908"/>
                  </a:lnTo>
                  <a:close/>
                </a:path>
                <a:path w="3045459" h="2644140">
                  <a:moveTo>
                    <a:pt x="963168" y="25908"/>
                  </a:moveTo>
                  <a:lnTo>
                    <a:pt x="963168" y="0"/>
                  </a:lnTo>
                  <a:lnTo>
                    <a:pt x="937260" y="0"/>
                  </a:lnTo>
                  <a:lnTo>
                    <a:pt x="937260" y="25908"/>
                  </a:lnTo>
                  <a:lnTo>
                    <a:pt x="963168" y="25908"/>
                  </a:lnTo>
                  <a:close/>
                </a:path>
                <a:path w="3045459" h="2644140">
                  <a:moveTo>
                    <a:pt x="1013460" y="25908"/>
                  </a:moveTo>
                  <a:lnTo>
                    <a:pt x="1013460" y="0"/>
                  </a:lnTo>
                  <a:lnTo>
                    <a:pt x="987552" y="0"/>
                  </a:lnTo>
                  <a:lnTo>
                    <a:pt x="987552" y="25908"/>
                  </a:lnTo>
                  <a:lnTo>
                    <a:pt x="1013460" y="25908"/>
                  </a:lnTo>
                  <a:close/>
                </a:path>
                <a:path w="3045459" h="2644140">
                  <a:moveTo>
                    <a:pt x="1063752" y="25908"/>
                  </a:moveTo>
                  <a:lnTo>
                    <a:pt x="1063752" y="0"/>
                  </a:lnTo>
                  <a:lnTo>
                    <a:pt x="1039368" y="0"/>
                  </a:lnTo>
                  <a:lnTo>
                    <a:pt x="1039368" y="25908"/>
                  </a:lnTo>
                  <a:lnTo>
                    <a:pt x="1063752" y="25908"/>
                  </a:lnTo>
                  <a:close/>
                </a:path>
                <a:path w="3045459" h="2644140">
                  <a:moveTo>
                    <a:pt x="1115568" y="25908"/>
                  </a:moveTo>
                  <a:lnTo>
                    <a:pt x="1115568" y="0"/>
                  </a:lnTo>
                  <a:lnTo>
                    <a:pt x="1089660" y="0"/>
                  </a:lnTo>
                  <a:lnTo>
                    <a:pt x="1089660" y="25908"/>
                  </a:lnTo>
                  <a:lnTo>
                    <a:pt x="1115568" y="25908"/>
                  </a:lnTo>
                  <a:close/>
                </a:path>
                <a:path w="3045459" h="2644140">
                  <a:moveTo>
                    <a:pt x="1165860" y="25908"/>
                  </a:moveTo>
                  <a:lnTo>
                    <a:pt x="1165860" y="0"/>
                  </a:lnTo>
                  <a:lnTo>
                    <a:pt x="1139952" y="0"/>
                  </a:lnTo>
                  <a:lnTo>
                    <a:pt x="1139952" y="25908"/>
                  </a:lnTo>
                  <a:lnTo>
                    <a:pt x="1165860" y="25908"/>
                  </a:lnTo>
                  <a:close/>
                </a:path>
                <a:path w="3045459" h="2644140">
                  <a:moveTo>
                    <a:pt x="1216152" y="25908"/>
                  </a:moveTo>
                  <a:lnTo>
                    <a:pt x="1216152" y="0"/>
                  </a:lnTo>
                  <a:lnTo>
                    <a:pt x="1191768" y="0"/>
                  </a:lnTo>
                  <a:lnTo>
                    <a:pt x="1191768" y="25908"/>
                  </a:lnTo>
                  <a:lnTo>
                    <a:pt x="1216152" y="25908"/>
                  </a:lnTo>
                  <a:close/>
                </a:path>
                <a:path w="3045459" h="2644140">
                  <a:moveTo>
                    <a:pt x="1267968" y="25908"/>
                  </a:moveTo>
                  <a:lnTo>
                    <a:pt x="1267968" y="0"/>
                  </a:lnTo>
                  <a:lnTo>
                    <a:pt x="1242060" y="0"/>
                  </a:lnTo>
                  <a:lnTo>
                    <a:pt x="1242060" y="25908"/>
                  </a:lnTo>
                  <a:lnTo>
                    <a:pt x="1267968" y="25908"/>
                  </a:lnTo>
                  <a:close/>
                </a:path>
                <a:path w="3045459" h="2644140">
                  <a:moveTo>
                    <a:pt x="1318260" y="25908"/>
                  </a:moveTo>
                  <a:lnTo>
                    <a:pt x="1318260" y="0"/>
                  </a:lnTo>
                  <a:lnTo>
                    <a:pt x="1292352" y="0"/>
                  </a:lnTo>
                  <a:lnTo>
                    <a:pt x="1292352" y="25908"/>
                  </a:lnTo>
                  <a:lnTo>
                    <a:pt x="1318260" y="25908"/>
                  </a:lnTo>
                  <a:close/>
                </a:path>
                <a:path w="3045459" h="2644140">
                  <a:moveTo>
                    <a:pt x="1368552" y="25908"/>
                  </a:moveTo>
                  <a:lnTo>
                    <a:pt x="1368552" y="0"/>
                  </a:lnTo>
                  <a:lnTo>
                    <a:pt x="1344168" y="0"/>
                  </a:lnTo>
                  <a:lnTo>
                    <a:pt x="1344168" y="25908"/>
                  </a:lnTo>
                  <a:lnTo>
                    <a:pt x="1368552" y="25908"/>
                  </a:lnTo>
                  <a:close/>
                </a:path>
                <a:path w="3045459" h="2644140">
                  <a:moveTo>
                    <a:pt x="1420368" y="25908"/>
                  </a:moveTo>
                  <a:lnTo>
                    <a:pt x="1420368" y="0"/>
                  </a:lnTo>
                  <a:lnTo>
                    <a:pt x="1394460" y="0"/>
                  </a:lnTo>
                  <a:lnTo>
                    <a:pt x="1394460" y="25908"/>
                  </a:lnTo>
                  <a:lnTo>
                    <a:pt x="1420368" y="25908"/>
                  </a:lnTo>
                  <a:close/>
                </a:path>
                <a:path w="3045459" h="2644140">
                  <a:moveTo>
                    <a:pt x="1470660" y="25908"/>
                  </a:moveTo>
                  <a:lnTo>
                    <a:pt x="1470660" y="0"/>
                  </a:lnTo>
                  <a:lnTo>
                    <a:pt x="1444752" y="0"/>
                  </a:lnTo>
                  <a:lnTo>
                    <a:pt x="1444752" y="25908"/>
                  </a:lnTo>
                  <a:lnTo>
                    <a:pt x="1470660" y="25908"/>
                  </a:lnTo>
                  <a:close/>
                </a:path>
                <a:path w="3045459" h="2644140">
                  <a:moveTo>
                    <a:pt x="1520952" y="25908"/>
                  </a:moveTo>
                  <a:lnTo>
                    <a:pt x="1520952" y="0"/>
                  </a:lnTo>
                  <a:lnTo>
                    <a:pt x="1496568" y="0"/>
                  </a:lnTo>
                  <a:lnTo>
                    <a:pt x="1496568" y="25908"/>
                  </a:lnTo>
                  <a:lnTo>
                    <a:pt x="1520952" y="25908"/>
                  </a:lnTo>
                  <a:close/>
                </a:path>
                <a:path w="3045459" h="2644140">
                  <a:moveTo>
                    <a:pt x="1572768" y="25908"/>
                  </a:moveTo>
                  <a:lnTo>
                    <a:pt x="1572768" y="0"/>
                  </a:lnTo>
                  <a:lnTo>
                    <a:pt x="1546860" y="0"/>
                  </a:lnTo>
                  <a:lnTo>
                    <a:pt x="1546860" y="25908"/>
                  </a:lnTo>
                  <a:lnTo>
                    <a:pt x="1572768" y="25908"/>
                  </a:lnTo>
                  <a:close/>
                </a:path>
                <a:path w="3045459" h="2644140">
                  <a:moveTo>
                    <a:pt x="1623060" y="25908"/>
                  </a:moveTo>
                  <a:lnTo>
                    <a:pt x="1623060" y="0"/>
                  </a:lnTo>
                  <a:lnTo>
                    <a:pt x="1597152" y="0"/>
                  </a:lnTo>
                  <a:lnTo>
                    <a:pt x="1597152" y="25908"/>
                  </a:lnTo>
                  <a:lnTo>
                    <a:pt x="1623060" y="25908"/>
                  </a:lnTo>
                  <a:close/>
                </a:path>
                <a:path w="3045459" h="2644140">
                  <a:moveTo>
                    <a:pt x="1673352" y="25908"/>
                  </a:moveTo>
                  <a:lnTo>
                    <a:pt x="1673352" y="0"/>
                  </a:lnTo>
                  <a:lnTo>
                    <a:pt x="1648968" y="0"/>
                  </a:lnTo>
                  <a:lnTo>
                    <a:pt x="1648968" y="25908"/>
                  </a:lnTo>
                  <a:lnTo>
                    <a:pt x="1673352" y="25908"/>
                  </a:lnTo>
                  <a:close/>
                </a:path>
                <a:path w="3045459" h="2644140">
                  <a:moveTo>
                    <a:pt x="1725168" y="25908"/>
                  </a:moveTo>
                  <a:lnTo>
                    <a:pt x="1725168" y="0"/>
                  </a:lnTo>
                  <a:lnTo>
                    <a:pt x="1699260" y="0"/>
                  </a:lnTo>
                  <a:lnTo>
                    <a:pt x="1699260" y="25908"/>
                  </a:lnTo>
                  <a:lnTo>
                    <a:pt x="1725168" y="25908"/>
                  </a:lnTo>
                  <a:close/>
                </a:path>
                <a:path w="3045459" h="2644140">
                  <a:moveTo>
                    <a:pt x="1775460" y="25908"/>
                  </a:moveTo>
                  <a:lnTo>
                    <a:pt x="1775460" y="0"/>
                  </a:lnTo>
                  <a:lnTo>
                    <a:pt x="1749552" y="0"/>
                  </a:lnTo>
                  <a:lnTo>
                    <a:pt x="1749552" y="25908"/>
                  </a:lnTo>
                  <a:lnTo>
                    <a:pt x="1775460" y="25908"/>
                  </a:lnTo>
                  <a:close/>
                </a:path>
                <a:path w="3045459" h="2644140">
                  <a:moveTo>
                    <a:pt x="1825752" y="25908"/>
                  </a:moveTo>
                  <a:lnTo>
                    <a:pt x="1825752" y="0"/>
                  </a:lnTo>
                  <a:lnTo>
                    <a:pt x="1801368" y="0"/>
                  </a:lnTo>
                  <a:lnTo>
                    <a:pt x="1801368" y="25908"/>
                  </a:lnTo>
                  <a:lnTo>
                    <a:pt x="1825752" y="25908"/>
                  </a:lnTo>
                  <a:close/>
                </a:path>
                <a:path w="3045459" h="2644140">
                  <a:moveTo>
                    <a:pt x="1877568" y="25908"/>
                  </a:moveTo>
                  <a:lnTo>
                    <a:pt x="1877568" y="0"/>
                  </a:lnTo>
                  <a:lnTo>
                    <a:pt x="1851660" y="0"/>
                  </a:lnTo>
                  <a:lnTo>
                    <a:pt x="1851660" y="25908"/>
                  </a:lnTo>
                  <a:lnTo>
                    <a:pt x="1877568" y="25908"/>
                  </a:lnTo>
                  <a:close/>
                </a:path>
                <a:path w="3045459" h="2644140">
                  <a:moveTo>
                    <a:pt x="1927860" y="25908"/>
                  </a:moveTo>
                  <a:lnTo>
                    <a:pt x="1927860" y="0"/>
                  </a:lnTo>
                  <a:lnTo>
                    <a:pt x="1901952" y="0"/>
                  </a:lnTo>
                  <a:lnTo>
                    <a:pt x="1901952" y="25908"/>
                  </a:lnTo>
                  <a:lnTo>
                    <a:pt x="1927860" y="25908"/>
                  </a:lnTo>
                  <a:close/>
                </a:path>
                <a:path w="3045459" h="2644140">
                  <a:moveTo>
                    <a:pt x="1978152" y="25908"/>
                  </a:moveTo>
                  <a:lnTo>
                    <a:pt x="1978152" y="0"/>
                  </a:lnTo>
                  <a:lnTo>
                    <a:pt x="1953768" y="0"/>
                  </a:lnTo>
                  <a:lnTo>
                    <a:pt x="1953768" y="25908"/>
                  </a:lnTo>
                  <a:lnTo>
                    <a:pt x="1978152" y="25908"/>
                  </a:lnTo>
                  <a:close/>
                </a:path>
                <a:path w="3045459" h="2644140">
                  <a:moveTo>
                    <a:pt x="2029968" y="25908"/>
                  </a:moveTo>
                  <a:lnTo>
                    <a:pt x="2029968" y="0"/>
                  </a:lnTo>
                  <a:lnTo>
                    <a:pt x="2004060" y="0"/>
                  </a:lnTo>
                  <a:lnTo>
                    <a:pt x="2004060" y="25908"/>
                  </a:lnTo>
                  <a:lnTo>
                    <a:pt x="2029968" y="25908"/>
                  </a:lnTo>
                  <a:close/>
                </a:path>
                <a:path w="3045459" h="2644140">
                  <a:moveTo>
                    <a:pt x="2080260" y="25908"/>
                  </a:moveTo>
                  <a:lnTo>
                    <a:pt x="2080260" y="0"/>
                  </a:lnTo>
                  <a:lnTo>
                    <a:pt x="2054352" y="0"/>
                  </a:lnTo>
                  <a:lnTo>
                    <a:pt x="2054352" y="25908"/>
                  </a:lnTo>
                  <a:lnTo>
                    <a:pt x="2080260" y="25908"/>
                  </a:lnTo>
                  <a:close/>
                </a:path>
                <a:path w="3045459" h="2644140">
                  <a:moveTo>
                    <a:pt x="2130552" y="25908"/>
                  </a:moveTo>
                  <a:lnTo>
                    <a:pt x="2130552" y="0"/>
                  </a:lnTo>
                  <a:lnTo>
                    <a:pt x="2106168" y="0"/>
                  </a:lnTo>
                  <a:lnTo>
                    <a:pt x="2106168" y="25908"/>
                  </a:lnTo>
                  <a:lnTo>
                    <a:pt x="2130552" y="25908"/>
                  </a:lnTo>
                  <a:close/>
                </a:path>
                <a:path w="3045459" h="2644140">
                  <a:moveTo>
                    <a:pt x="2182368" y="25908"/>
                  </a:moveTo>
                  <a:lnTo>
                    <a:pt x="2182368" y="0"/>
                  </a:lnTo>
                  <a:lnTo>
                    <a:pt x="2156460" y="0"/>
                  </a:lnTo>
                  <a:lnTo>
                    <a:pt x="2156460" y="25908"/>
                  </a:lnTo>
                  <a:lnTo>
                    <a:pt x="2182368" y="25908"/>
                  </a:lnTo>
                  <a:close/>
                </a:path>
                <a:path w="3045459" h="2644140">
                  <a:moveTo>
                    <a:pt x="2232660" y="25908"/>
                  </a:moveTo>
                  <a:lnTo>
                    <a:pt x="2232660" y="0"/>
                  </a:lnTo>
                  <a:lnTo>
                    <a:pt x="2206752" y="0"/>
                  </a:lnTo>
                  <a:lnTo>
                    <a:pt x="2206752" y="25908"/>
                  </a:lnTo>
                  <a:lnTo>
                    <a:pt x="2232660" y="25908"/>
                  </a:lnTo>
                  <a:close/>
                </a:path>
                <a:path w="3045459" h="2644140">
                  <a:moveTo>
                    <a:pt x="2289048" y="15240"/>
                  </a:moveTo>
                  <a:lnTo>
                    <a:pt x="2281428" y="0"/>
                  </a:lnTo>
                  <a:lnTo>
                    <a:pt x="2258568" y="0"/>
                  </a:lnTo>
                  <a:lnTo>
                    <a:pt x="2258568" y="25908"/>
                  </a:lnTo>
                  <a:lnTo>
                    <a:pt x="2263140" y="25908"/>
                  </a:lnTo>
                  <a:lnTo>
                    <a:pt x="2263140" y="19812"/>
                  </a:lnTo>
                  <a:lnTo>
                    <a:pt x="2273090" y="25498"/>
                  </a:lnTo>
                  <a:lnTo>
                    <a:pt x="2289048" y="15240"/>
                  </a:lnTo>
                  <a:close/>
                </a:path>
                <a:path w="3045459" h="2644140">
                  <a:moveTo>
                    <a:pt x="2273090" y="25498"/>
                  </a:moveTo>
                  <a:lnTo>
                    <a:pt x="2263140" y="19812"/>
                  </a:lnTo>
                  <a:lnTo>
                    <a:pt x="2266188" y="25908"/>
                  </a:lnTo>
                  <a:lnTo>
                    <a:pt x="2272453" y="25908"/>
                  </a:lnTo>
                  <a:lnTo>
                    <a:pt x="2273090" y="25498"/>
                  </a:lnTo>
                  <a:close/>
                </a:path>
                <a:path w="3045459" h="2644140">
                  <a:moveTo>
                    <a:pt x="2266188" y="25908"/>
                  </a:moveTo>
                  <a:lnTo>
                    <a:pt x="2263140" y="19812"/>
                  </a:lnTo>
                  <a:lnTo>
                    <a:pt x="2263140" y="25908"/>
                  </a:lnTo>
                  <a:lnTo>
                    <a:pt x="2266188" y="25908"/>
                  </a:lnTo>
                  <a:close/>
                </a:path>
                <a:path w="3045459" h="2644140">
                  <a:moveTo>
                    <a:pt x="2272453" y="25908"/>
                  </a:moveTo>
                  <a:lnTo>
                    <a:pt x="2266188" y="25908"/>
                  </a:lnTo>
                  <a:lnTo>
                    <a:pt x="2267712" y="28956"/>
                  </a:lnTo>
                  <a:lnTo>
                    <a:pt x="2272453" y="25908"/>
                  </a:lnTo>
                  <a:close/>
                </a:path>
                <a:path w="3045459" h="2644140">
                  <a:moveTo>
                    <a:pt x="2273808" y="25908"/>
                  </a:moveTo>
                  <a:lnTo>
                    <a:pt x="2273090" y="25498"/>
                  </a:lnTo>
                  <a:lnTo>
                    <a:pt x="2272453" y="25908"/>
                  </a:lnTo>
                  <a:lnTo>
                    <a:pt x="2273808" y="25908"/>
                  </a:lnTo>
                  <a:close/>
                </a:path>
                <a:path w="3045459" h="2644140">
                  <a:moveTo>
                    <a:pt x="2314956" y="59436"/>
                  </a:moveTo>
                  <a:lnTo>
                    <a:pt x="2302764" y="38100"/>
                  </a:lnTo>
                  <a:lnTo>
                    <a:pt x="2279904" y="50292"/>
                  </a:lnTo>
                  <a:lnTo>
                    <a:pt x="2293620" y="73152"/>
                  </a:lnTo>
                  <a:lnTo>
                    <a:pt x="2314956" y="59436"/>
                  </a:lnTo>
                  <a:close/>
                </a:path>
                <a:path w="3045459" h="2644140">
                  <a:moveTo>
                    <a:pt x="2340864" y="103632"/>
                  </a:moveTo>
                  <a:lnTo>
                    <a:pt x="2327148" y="82296"/>
                  </a:lnTo>
                  <a:lnTo>
                    <a:pt x="2305812" y="94488"/>
                  </a:lnTo>
                  <a:lnTo>
                    <a:pt x="2318004" y="115824"/>
                  </a:lnTo>
                  <a:lnTo>
                    <a:pt x="2340864" y="103632"/>
                  </a:lnTo>
                  <a:close/>
                </a:path>
                <a:path w="3045459" h="2644140">
                  <a:moveTo>
                    <a:pt x="2365248" y="147828"/>
                  </a:moveTo>
                  <a:lnTo>
                    <a:pt x="2353056" y="124968"/>
                  </a:lnTo>
                  <a:lnTo>
                    <a:pt x="2331720" y="138684"/>
                  </a:lnTo>
                  <a:lnTo>
                    <a:pt x="2343912" y="160020"/>
                  </a:lnTo>
                  <a:lnTo>
                    <a:pt x="2365248" y="147828"/>
                  </a:lnTo>
                  <a:close/>
                </a:path>
                <a:path w="3045459" h="2644140">
                  <a:moveTo>
                    <a:pt x="2391156" y="192024"/>
                  </a:moveTo>
                  <a:lnTo>
                    <a:pt x="2378964" y="169164"/>
                  </a:lnTo>
                  <a:lnTo>
                    <a:pt x="2356104" y="182880"/>
                  </a:lnTo>
                  <a:lnTo>
                    <a:pt x="2369820" y="204216"/>
                  </a:lnTo>
                  <a:lnTo>
                    <a:pt x="2391156" y="192024"/>
                  </a:lnTo>
                  <a:close/>
                </a:path>
                <a:path w="3045459" h="2644140">
                  <a:moveTo>
                    <a:pt x="2417064" y="236220"/>
                  </a:moveTo>
                  <a:lnTo>
                    <a:pt x="2403348" y="213360"/>
                  </a:lnTo>
                  <a:lnTo>
                    <a:pt x="2382012" y="227076"/>
                  </a:lnTo>
                  <a:lnTo>
                    <a:pt x="2394204" y="248412"/>
                  </a:lnTo>
                  <a:lnTo>
                    <a:pt x="2417064" y="236220"/>
                  </a:lnTo>
                  <a:close/>
                </a:path>
                <a:path w="3045459" h="2644140">
                  <a:moveTo>
                    <a:pt x="2441448" y="280416"/>
                  </a:moveTo>
                  <a:lnTo>
                    <a:pt x="2429256" y="257556"/>
                  </a:lnTo>
                  <a:lnTo>
                    <a:pt x="2407920" y="269748"/>
                  </a:lnTo>
                  <a:lnTo>
                    <a:pt x="2420112" y="292608"/>
                  </a:lnTo>
                  <a:lnTo>
                    <a:pt x="2441448" y="280416"/>
                  </a:lnTo>
                  <a:close/>
                </a:path>
                <a:path w="3045459" h="2644140">
                  <a:moveTo>
                    <a:pt x="2467356" y="323088"/>
                  </a:moveTo>
                  <a:lnTo>
                    <a:pt x="2455164" y="301752"/>
                  </a:lnTo>
                  <a:lnTo>
                    <a:pt x="2432304" y="313944"/>
                  </a:lnTo>
                  <a:lnTo>
                    <a:pt x="2446020" y="336804"/>
                  </a:lnTo>
                  <a:lnTo>
                    <a:pt x="2467356" y="323088"/>
                  </a:lnTo>
                  <a:close/>
                </a:path>
                <a:path w="3045459" h="2644140">
                  <a:moveTo>
                    <a:pt x="2493264" y="367284"/>
                  </a:moveTo>
                  <a:lnTo>
                    <a:pt x="2479548" y="345948"/>
                  </a:lnTo>
                  <a:lnTo>
                    <a:pt x="2458212" y="358140"/>
                  </a:lnTo>
                  <a:lnTo>
                    <a:pt x="2470404" y="381000"/>
                  </a:lnTo>
                  <a:lnTo>
                    <a:pt x="2493264" y="367284"/>
                  </a:lnTo>
                  <a:close/>
                </a:path>
                <a:path w="3045459" h="2644140">
                  <a:moveTo>
                    <a:pt x="2517648" y="411480"/>
                  </a:moveTo>
                  <a:lnTo>
                    <a:pt x="2505456" y="390144"/>
                  </a:lnTo>
                  <a:lnTo>
                    <a:pt x="2484120" y="402336"/>
                  </a:lnTo>
                  <a:lnTo>
                    <a:pt x="2496312" y="423672"/>
                  </a:lnTo>
                  <a:lnTo>
                    <a:pt x="2517648" y="411480"/>
                  </a:lnTo>
                  <a:close/>
                </a:path>
                <a:path w="3045459" h="2644140">
                  <a:moveTo>
                    <a:pt x="2543556" y="455676"/>
                  </a:moveTo>
                  <a:lnTo>
                    <a:pt x="2531364" y="434340"/>
                  </a:lnTo>
                  <a:lnTo>
                    <a:pt x="2508504" y="446532"/>
                  </a:lnTo>
                  <a:lnTo>
                    <a:pt x="2522220" y="467868"/>
                  </a:lnTo>
                  <a:lnTo>
                    <a:pt x="2543556" y="455676"/>
                  </a:lnTo>
                  <a:close/>
                </a:path>
                <a:path w="3045459" h="2644140">
                  <a:moveTo>
                    <a:pt x="2569464" y="499872"/>
                  </a:moveTo>
                  <a:lnTo>
                    <a:pt x="2555748" y="477012"/>
                  </a:lnTo>
                  <a:lnTo>
                    <a:pt x="2534412" y="490728"/>
                  </a:lnTo>
                  <a:lnTo>
                    <a:pt x="2546604" y="512064"/>
                  </a:lnTo>
                  <a:lnTo>
                    <a:pt x="2569464" y="499872"/>
                  </a:lnTo>
                  <a:close/>
                </a:path>
                <a:path w="3045459" h="2644140">
                  <a:moveTo>
                    <a:pt x="2593848" y="544068"/>
                  </a:moveTo>
                  <a:lnTo>
                    <a:pt x="2581656" y="521208"/>
                  </a:lnTo>
                  <a:lnTo>
                    <a:pt x="2560320" y="534924"/>
                  </a:lnTo>
                  <a:lnTo>
                    <a:pt x="2572512" y="556260"/>
                  </a:lnTo>
                  <a:lnTo>
                    <a:pt x="2593848" y="544068"/>
                  </a:lnTo>
                  <a:close/>
                </a:path>
                <a:path w="3045459" h="2644140">
                  <a:moveTo>
                    <a:pt x="2619756" y="588264"/>
                  </a:moveTo>
                  <a:lnTo>
                    <a:pt x="2607564" y="565404"/>
                  </a:lnTo>
                  <a:lnTo>
                    <a:pt x="2584704" y="577596"/>
                  </a:lnTo>
                  <a:lnTo>
                    <a:pt x="2598420" y="600456"/>
                  </a:lnTo>
                  <a:lnTo>
                    <a:pt x="2619756" y="588264"/>
                  </a:lnTo>
                  <a:close/>
                </a:path>
                <a:path w="3045459" h="2644140">
                  <a:moveTo>
                    <a:pt x="2645664" y="630936"/>
                  </a:moveTo>
                  <a:lnTo>
                    <a:pt x="2633472" y="609600"/>
                  </a:lnTo>
                  <a:lnTo>
                    <a:pt x="2610612" y="621792"/>
                  </a:lnTo>
                  <a:lnTo>
                    <a:pt x="2622804" y="644652"/>
                  </a:lnTo>
                  <a:lnTo>
                    <a:pt x="2645664" y="630936"/>
                  </a:lnTo>
                  <a:close/>
                </a:path>
                <a:path w="3045459" h="2644140">
                  <a:moveTo>
                    <a:pt x="2671572" y="675132"/>
                  </a:moveTo>
                  <a:lnTo>
                    <a:pt x="2657856" y="653796"/>
                  </a:lnTo>
                  <a:lnTo>
                    <a:pt x="2636520" y="665988"/>
                  </a:lnTo>
                  <a:lnTo>
                    <a:pt x="2648712" y="688848"/>
                  </a:lnTo>
                  <a:lnTo>
                    <a:pt x="2671572" y="675132"/>
                  </a:lnTo>
                  <a:close/>
                </a:path>
                <a:path w="3045459" h="2644140">
                  <a:moveTo>
                    <a:pt x="2695956" y="719328"/>
                  </a:moveTo>
                  <a:lnTo>
                    <a:pt x="2683764" y="697992"/>
                  </a:lnTo>
                  <a:lnTo>
                    <a:pt x="2660904" y="710184"/>
                  </a:lnTo>
                  <a:lnTo>
                    <a:pt x="2674620" y="731520"/>
                  </a:lnTo>
                  <a:lnTo>
                    <a:pt x="2695956" y="719328"/>
                  </a:lnTo>
                  <a:close/>
                </a:path>
                <a:path w="3045459" h="2644140">
                  <a:moveTo>
                    <a:pt x="2721864" y="763530"/>
                  </a:moveTo>
                  <a:lnTo>
                    <a:pt x="2709672" y="742188"/>
                  </a:lnTo>
                  <a:lnTo>
                    <a:pt x="2686812" y="754380"/>
                  </a:lnTo>
                  <a:lnTo>
                    <a:pt x="2699004" y="775722"/>
                  </a:lnTo>
                  <a:lnTo>
                    <a:pt x="2721864" y="763530"/>
                  </a:lnTo>
                  <a:close/>
                </a:path>
                <a:path w="3045459" h="2644140">
                  <a:moveTo>
                    <a:pt x="2747772" y="807726"/>
                  </a:moveTo>
                  <a:lnTo>
                    <a:pt x="2734056" y="784866"/>
                  </a:lnTo>
                  <a:lnTo>
                    <a:pt x="2712720" y="798582"/>
                  </a:lnTo>
                  <a:lnTo>
                    <a:pt x="2724912" y="819918"/>
                  </a:lnTo>
                  <a:lnTo>
                    <a:pt x="2747772" y="807726"/>
                  </a:lnTo>
                  <a:close/>
                </a:path>
                <a:path w="3045459" h="2644140">
                  <a:moveTo>
                    <a:pt x="2772156" y="851922"/>
                  </a:moveTo>
                  <a:lnTo>
                    <a:pt x="2759964" y="829062"/>
                  </a:lnTo>
                  <a:lnTo>
                    <a:pt x="2737104" y="842778"/>
                  </a:lnTo>
                  <a:lnTo>
                    <a:pt x="2750820" y="864114"/>
                  </a:lnTo>
                  <a:lnTo>
                    <a:pt x="2772156" y="851922"/>
                  </a:lnTo>
                  <a:close/>
                </a:path>
                <a:path w="3045459" h="2644140">
                  <a:moveTo>
                    <a:pt x="2798064" y="896118"/>
                  </a:moveTo>
                  <a:lnTo>
                    <a:pt x="2785872" y="873258"/>
                  </a:lnTo>
                  <a:lnTo>
                    <a:pt x="2763012" y="885450"/>
                  </a:lnTo>
                  <a:lnTo>
                    <a:pt x="2775204" y="908310"/>
                  </a:lnTo>
                  <a:lnTo>
                    <a:pt x="2798064" y="896118"/>
                  </a:lnTo>
                  <a:close/>
                </a:path>
                <a:path w="3045459" h="2644140">
                  <a:moveTo>
                    <a:pt x="2823972" y="938790"/>
                  </a:moveTo>
                  <a:lnTo>
                    <a:pt x="2810256" y="917454"/>
                  </a:lnTo>
                  <a:lnTo>
                    <a:pt x="2788920" y="929646"/>
                  </a:lnTo>
                  <a:lnTo>
                    <a:pt x="2801112" y="952506"/>
                  </a:lnTo>
                  <a:lnTo>
                    <a:pt x="2823972" y="938790"/>
                  </a:lnTo>
                  <a:close/>
                </a:path>
                <a:path w="3045459" h="2644140">
                  <a:moveTo>
                    <a:pt x="2848356" y="982986"/>
                  </a:moveTo>
                  <a:lnTo>
                    <a:pt x="2836164" y="961650"/>
                  </a:lnTo>
                  <a:lnTo>
                    <a:pt x="2814828" y="973842"/>
                  </a:lnTo>
                  <a:lnTo>
                    <a:pt x="2827020" y="996702"/>
                  </a:lnTo>
                  <a:lnTo>
                    <a:pt x="2848356" y="982986"/>
                  </a:lnTo>
                  <a:close/>
                </a:path>
                <a:path w="3045459" h="2644140">
                  <a:moveTo>
                    <a:pt x="2874264" y="1027182"/>
                  </a:moveTo>
                  <a:lnTo>
                    <a:pt x="2862072" y="1005846"/>
                  </a:lnTo>
                  <a:lnTo>
                    <a:pt x="2839212" y="1018038"/>
                  </a:lnTo>
                  <a:lnTo>
                    <a:pt x="2852928" y="1039374"/>
                  </a:lnTo>
                  <a:lnTo>
                    <a:pt x="2874264" y="1027182"/>
                  </a:lnTo>
                  <a:close/>
                </a:path>
                <a:path w="3045459" h="2644140">
                  <a:moveTo>
                    <a:pt x="2900172" y="1071378"/>
                  </a:moveTo>
                  <a:lnTo>
                    <a:pt x="2886456" y="1050042"/>
                  </a:lnTo>
                  <a:lnTo>
                    <a:pt x="2865120" y="1062234"/>
                  </a:lnTo>
                  <a:lnTo>
                    <a:pt x="2877312" y="1083570"/>
                  </a:lnTo>
                  <a:lnTo>
                    <a:pt x="2900172" y="1071378"/>
                  </a:lnTo>
                  <a:close/>
                </a:path>
                <a:path w="3045459" h="2644140">
                  <a:moveTo>
                    <a:pt x="2924556" y="1115574"/>
                  </a:moveTo>
                  <a:lnTo>
                    <a:pt x="2912364" y="1092714"/>
                  </a:lnTo>
                  <a:lnTo>
                    <a:pt x="2891028" y="1106430"/>
                  </a:lnTo>
                  <a:lnTo>
                    <a:pt x="2903220" y="1127766"/>
                  </a:lnTo>
                  <a:lnTo>
                    <a:pt x="2924556" y="1115574"/>
                  </a:lnTo>
                  <a:close/>
                </a:path>
                <a:path w="3045459" h="2644140">
                  <a:moveTo>
                    <a:pt x="2950464" y="1159770"/>
                  </a:moveTo>
                  <a:lnTo>
                    <a:pt x="2938272" y="1136910"/>
                  </a:lnTo>
                  <a:lnTo>
                    <a:pt x="2915412" y="1150626"/>
                  </a:lnTo>
                  <a:lnTo>
                    <a:pt x="2929128" y="1171962"/>
                  </a:lnTo>
                  <a:lnTo>
                    <a:pt x="2950464" y="1159770"/>
                  </a:lnTo>
                  <a:close/>
                </a:path>
                <a:path w="3045459" h="2644140">
                  <a:moveTo>
                    <a:pt x="2976372" y="1203966"/>
                  </a:moveTo>
                  <a:lnTo>
                    <a:pt x="2962656" y="1181106"/>
                  </a:lnTo>
                  <a:lnTo>
                    <a:pt x="2941320" y="1193298"/>
                  </a:lnTo>
                  <a:lnTo>
                    <a:pt x="2953512" y="1216158"/>
                  </a:lnTo>
                  <a:lnTo>
                    <a:pt x="2976372" y="1203966"/>
                  </a:lnTo>
                  <a:close/>
                </a:path>
                <a:path w="3045459" h="2644140">
                  <a:moveTo>
                    <a:pt x="3000756" y="1246638"/>
                  </a:moveTo>
                  <a:lnTo>
                    <a:pt x="2988564" y="1225302"/>
                  </a:lnTo>
                  <a:lnTo>
                    <a:pt x="2967228" y="1237494"/>
                  </a:lnTo>
                  <a:lnTo>
                    <a:pt x="2979420" y="1260354"/>
                  </a:lnTo>
                  <a:lnTo>
                    <a:pt x="3000756" y="1246638"/>
                  </a:lnTo>
                  <a:close/>
                </a:path>
                <a:path w="3045459" h="2644140">
                  <a:moveTo>
                    <a:pt x="3026664" y="1290834"/>
                  </a:moveTo>
                  <a:lnTo>
                    <a:pt x="3014472" y="1269498"/>
                  </a:lnTo>
                  <a:lnTo>
                    <a:pt x="2991612" y="1281690"/>
                  </a:lnTo>
                  <a:lnTo>
                    <a:pt x="3005328" y="1304550"/>
                  </a:lnTo>
                  <a:lnTo>
                    <a:pt x="3026664" y="1290834"/>
                  </a:lnTo>
                  <a:close/>
                </a:path>
                <a:path w="3045459" h="2644140">
                  <a:moveTo>
                    <a:pt x="3019044" y="1325015"/>
                  </a:moveTo>
                  <a:lnTo>
                    <a:pt x="3019044" y="1315218"/>
                  </a:lnTo>
                  <a:lnTo>
                    <a:pt x="3008376" y="1335030"/>
                  </a:lnTo>
                  <a:lnTo>
                    <a:pt x="3017520" y="1340255"/>
                  </a:lnTo>
                  <a:lnTo>
                    <a:pt x="3017520" y="1325886"/>
                  </a:lnTo>
                  <a:lnTo>
                    <a:pt x="3019044" y="1325015"/>
                  </a:lnTo>
                  <a:close/>
                </a:path>
                <a:path w="3045459" h="2644140">
                  <a:moveTo>
                    <a:pt x="3044952" y="1322838"/>
                  </a:moveTo>
                  <a:lnTo>
                    <a:pt x="3038856" y="1313694"/>
                  </a:lnTo>
                  <a:lnTo>
                    <a:pt x="3017520" y="1325886"/>
                  </a:lnTo>
                  <a:lnTo>
                    <a:pt x="3019044" y="1328934"/>
                  </a:lnTo>
                  <a:lnTo>
                    <a:pt x="3019044" y="1341126"/>
                  </a:lnTo>
                  <a:lnTo>
                    <a:pt x="3029712" y="1347222"/>
                  </a:lnTo>
                  <a:lnTo>
                    <a:pt x="3044952" y="1322838"/>
                  </a:lnTo>
                  <a:close/>
                </a:path>
                <a:path w="3045459" h="2644140">
                  <a:moveTo>
                    <a:pt x="3019044" y="1341126"/>
                  </a:moveTo>
                  <a:lnTo>
                    <a:pt x="3019044" y="1328934"/>
                  </a:lnTo>
                  <a:lnTo>
                    <a:pt x="3017520" y="1325886"/>
                  </a:lnTo>
                  <a:lnTo>
                    <a:pt x="3017520" y="1340255"/>
                  </a:lnTo>
                  <a:lnTo>
                    <a:pt x="3019044" y="1341126"/>
                  </a:lnTo>
                  <a:close/>
                </a:path>
                <a:path w="3045459" h="2644140">
                  <a:moveTo>
                    <a:pt x="3017520" y="1370082"/>
                  </a:moveTo>
                  <a:lnTo>
                    <a:pt x="2994660" y="1357890"/>
                  </a:lnTo>
                  <a:lnTo>
                    <a:pt x="2982468" y="1379226"/>
                  </a:lnTo>
                  <a:lnTo>
                    <a:pt x="3003804" y="1391418"/>
                  </a:lnTo>
                  <a:lnTo>
                    <a:pt x="3017520" y="1370082"/>
                  </a:lnTo>
                  <a:close/>
                </a:path>
                <a:path w="3045459" h="2644140">
                  <a:moveTo>
                    <a:pt x="2991612" y="1414278"/>
                  </a:moveTo>
                  <a:lnTo>
                    <a:pt x="2970276" y="1400562"/>
                  </a:lnTo>
                  <a:lnTo>
                    <a:pt x="2956560" y="1423422"/>
                  </a:lnTo>
                  <a:lnTo>
                    <a:pt x="2979420" y="1435614"/>
                  </a:lnTo>
                  <a:lnTo>
                    <a:pt x="2991612" y="1414278"/>
                  </a:lnTo>
                  <a:close/>
                </a:path>
                <a:path w="3045459" h="2644140">
                  <a:moveTo>
                    <a:pt x="2965704" y="1458474"/>
                  </a:moveTo>
                  <a:lnTo>
                    <a:pt x="2944368" y="1444758"/>
                  </a:lnTo>
                  <a:lnTo>
                    <a:pt x="2932176" y="1467618"/>
                  </a:lnTo>
                  <a:lnTo>
                    <a:pt x="2953512" y="1479810"/>
                  </a:lnTo>
                  <a:lnTo>
                    <a:pt x="2965704" y="1458474"/>
                  </a:lnTo>
                  <a:close/>
                </a:path>
                <a:path w="3045459" h="2644140">
                  <a:moveTo>
                    <a:pt x="2941320" y="1502670"/>
                  </a:moveTo>
                  <a:lnTo>
                    <a:pt x="2918460" y="1488954"/>
                  </a:lnTo>
                  <a:lnTo>
                    <a:pt x="2906268" y="1511814"/>
                  </a:lnTo>
                  <a:lnTo>
                    <a:pt x="2927604" y="1524006"/>
                  </a:lnTo>
                  <a:lnTo>
                    <a:pt x="2941320" y="1502670"/>
                  </a:lnTo>
                  <a:close/>
                </a:path>
                <a:path w="3045459" h="2644140">
                  <a:moveTo>
                    <a:pt x="2915412" y="1545342"/>
                  </a:moveTo>
                  <a:lnTo>
                    <a:pt x="2892552" y="1533150"/>
                  </a:lnTo>
                  <a:lnTo>
                    <a:pt x="2880360" y="1554486"/>
                  </a:lnTo>
                  <a:lnTo>
                    <a:pt x="2903220" y="1568202"/>
                  </a:lnTo>
                  <a:lnTo>
                    <a:pt x="2915412" y="1545342"/>
                  </a:lnTo>
                  <a:close/>
                </a:path>
                <a:path w="3045459" h="2644140">
                  <a:moveTo>
                    <a:pt x="2889504" y="1589538"/>
                  </a:moveTo>
                  <a:lnTo>
                    <a:pt x="2868168" y="1577346"/>
                  </a:lnTo>
                  <a:lnTo>
                    <a:pt x="2854452" y="1598682"/>
                  </a:lnTo>
                  <a:lnTo>
                    <a:pt x="2877312" y="1612398"/>
                  </a:lnTo>
                  <a:lnTo>
                    <a:pt x="2889504" y="1589538"/>
                  </a:lnTo>
                  <a:close/>
                </a:path>
                <a:path w="3045459" h="2644140">
                  <a:moveTo>
                    <a:pt x="2865120" y="1633734"/>
                  </a:moveTo>
                  <a:lnTo>
                    <a:pt x="2842260" y="1621542"/>
                  </a:lnTo>
                  <a:lnTo>
                    <a:pt x="2830068" y="1642878"/>
                  </a:lnTo>
                  <a:lnTo>
                    <a:pt x="2851404" y="1656594"/>
                  </a:lnTo>
                  <a:lnTo>
                    <a:pt x="2865120" y="1633734"/>
                  </a:lnTo>
                  <a:close/>
                </a:path>
                <a:path w="3045459" h="2644140">
                  <a:moveTo>
                    <a:pt x="2839212" y="1677930"/>
                  </a:moveTo>
                  <a:lnTo>
                    <a:pt x="2816352" y="1665738"/>
                  </a:lnTo>
                  <a:lnTo>
                    <a:pt x="2804160" y="1687074"/>
                  </a:lnTo>
                  <a:lnTo>
                    <a:pt x="2827020" y="1699266"/>
                  </a:lnTo>
                  <a:lnTo>
                    <a:pt x="2839212" y="1677930"/>
                  </a:lnTo>
                  <a:close/>
                </a:path>
                <a:path w="3045459" h="2644140">
                  <a:moveTo>
                    <a:pt x="2813304" y="1722126"/>
                  </a:moveTo>
                  <a:lnTo>
                    <a:pt x="2791968" y="1708410"/>
                  </a:lnTo>
                  <a:lnTo>
                    <a:pt x="2778252" y="1731270"/>
                  </a:lnTo>
                  <a:lnTo>
                    <a:pt x="2801112" y="1743462"/>
                  </a:lnTo>
                  <a:lnTo>
                    <a:pt x="2813304" y="1722126"/>
                  </a:lnTo>
                  <a:close/>
                </a:path>
                <a:path w="3045459" h="2644140">
                  <a:moveTo>
                    <a:pt x="2788920" y="1766322"/>
                  </a:moveTo>
                  <a:lnTo>
                    <a:pt x="2766060" y="1752606"/>
                  </a:lnTo>
                  <a:lnTo>
                    <a:pt x="2753868" y="1775466"/>
                  </a:lnTo>
                  <a:lnTo>
                    <a:pt x="2775204" y="1787658"/>
                  </a:lnTo>
                  <a:lnTo>
                    <a:pt x="2788920" y="1766322"/>
                  </a:lnTo>
                  <a:close/>
                </a:path>
                <a:path w="3045459" h="2644140">
                  <a:moveTo>
                    <a:pt x="2763012" y="1810518"/>
                  </a:moveTo>
                  <a:lnTo>
                    <a:pt x="2740152" y="1796802"/>
                  </a:lnTo>
                  <a:lnTo>
                    <a:pt x="2727960" y="1819662"/>
                  </a:lnTo>
                  <a:lnTo>
                    <a:pt x="2750820" y="1831854"/>
                  </a:lnTo>
                  <a:lnTo>
                    <a:pt x="2763012" y="1810518"/>
                  </a:lnTo>
                  <a:close/>
                </a:path>
                <a:path w="3045459" h="2644140">
                  <a:moveTo>
                    <a:pt x="2737104" y="1853190"/>
                  </a:moveTo>
                  <a:lnTo>
                    <a:pt x="2715768" y="1840998"/>
                  </a:lnTo>
                  <a:lnTo>
                    <a:pt x="2702052" y="1862334"/>
                  </a:lnTo>
                  <a:lnTo>
                    <a:pt x="2724912" y="1876050"/>
                  </a:lnTo>
                  <a:lnTo>
                    <a:pt x="2737104" y="1853190"/>
                  </a:lnTo>
                  <a:close/>
                </a:path>
                <a:path w="3045459" h="2644140">
                  <a:moveTo>
                    <a:pt x="2711196" y="1897386"/>
                  </a:moveTo>
                  <a:lnTo>
                    <a:pt x="2689860" y="1885194"/>
                  </a:lnTo>
                  <a:lnTo>
                    <a:pt x="2677668" y="1906530"/>
                  </a:lnTo>
                  <a:lnTo>
                    <a:pt x="2699004" y="1920246"/>
                  </a:lnTo>
                  <a:lnTo>
                    <a:pt x="2711196" y="1897386"/>
                  </a:lnTo>
                  <a:close/>
                </a:path>
                <a:path w="3045459" h="2644140">
                  <a:moveTo>
                    <a:pt x="2686812" y="1941582"/>
                  </a:moveTo>
                  <a:lnTo>
                    <a:pt x="2663952" y="1929390"/>
                  </a:lnTo>
                  <a:lnTo>
                    <a:pt x="2651760" y="1950726"/>
                  </a:lnTo>
                  <a:lnTo>
                    <a:pt x="2673096" y="1964442"/>
                  </a:lnTo>
                  <a:lnTo>
                    <a:pt x="2686812" y="1941582"/>
                  </a:lnTo>
                  <a:close/>
                </a:path>
                <a:path w="3045459" h="2644140">
                  <a:moveTo>
                    <a:pt x="2660904" y="1985778"/>
                  </a:moveTo>
                  <a:lnTo>
                    <a:pt x="2639568" y="1973586"/>
                  </a:lnTo>
                  <a:lnTo>
                    <a:pt x="2625852" y="1994922"/>
                  </a:lnTo>
                  <a:lnTo>
                    <a:pt x="2648712" y="2007114"/>
                  </a:lnTo>
                  <a:lnTo>
                    <a:pt x="2660904" y="1985778"/>
                  </a:lnTo>
                  <a:close/>
                </a:path>
                <a:path w="3045459" h="2644140">
                  <a:moveTo>
                    <a:pt x="2634996" y="2029974"/>
                  </a:moveTo>
                  <a:lnTo>
                    <a:pt x="2613660" y="2016258"/>
                  </a:lnTo>
                  <a:lnTo>
                    <a:pt x="2601468" y="2039118"/>
                  </a:lnTo>
                  <a:lnTo>
                    <a:pt x="2622804" y="2051310"/>
                  </a:lnTo>
                  <a:lnTo>
                    <a:pt x="2634996" y="2029974"/>
                  </a:lnTo>
                  <a:close/>
                </a:path>
                <a:path w="3045459" h="2644140">
                  <a:moveTo>
                    <a:pt x="2610612" y="2074170"/>
                  </a:moveTo>
                  <a:lnTo>
                    <a:pt x="2587752" y="2060454"/>
                  </a:lnTo>
                  <a:lnTo>
                    <a:pt x="2575560" y="2083314"/>
                  </a:lnTo>
                  <a:lnTo>
                    <a:pt x="2596896" y="2095506"/>
                  </a:lnTo>
                  <a:lnTo>
                    <a:pt x="2610612" y="2074170"/>
                  </a:lnTo>
                  <a:close/>
                </a:path>
                <a:path w="3045459" h="2644140">
                  <a:moveTo>
                    <a:pt x="2584704" y="2118366"/>
                  </a:moveTo>
                  <a:lnTo>
                    <a:pt x="2563368" y="2104650"/>
                  </a:lnTo>
                  <a:lnTo>
                    <a:pt x="2549652" y="2127510"/>
                  </a:lnTo>
                  <a:lnTo>
                    <a:pt x="2572512" y="2139702"/>
                  </a:lnTo>
                  <a:lnTo>
                    <a:pt x="2584704" y="2118366"/>
                  </a:lnTo>
                  <a:close/>
                </a:path>
                <a:path w="3045459" h="2644140">
                  <a:moveTo>
                    <a:pt x="2558796" y="2161038"/>
                  </a:moveTo>
                  <a:lnTo>
                    <a:pt x="2537460" y="2148846"/>
                  </a:lnTo>
                  <a:lnTo>
                    <a:pt x="2525268" y="2170182"/>
                  </a:lnTo>
                  <a:lnTo>
                    <a:pt x="2546604" y="2183898"/>
                  </a:lnTo>
                  <a:lnTo>
                    <a:pt x="2558796" y="2161038"/>
                  </a:lnTo>
                  <a:close/>
                </a:path>
                <a:path w="3045459" h="2644140">
                  <a:moveTo>
                    <a:pt x="2534412" y="2205234"/>
                  </a:moveTo>
                  <a:lnTo>
                    <a:pt x="2511552" y="2193042"/>
                  </a:lnTo>
                  <a:lnTo>
                    <a:pt x="2499360" y="2214378"/>
                  </a:lnTo>
                  <a:lnTo>
                    <a:pt x="2520696" y="2228094"/>
                  </a:lnTo>
                  <a:lnTo>
                    <a:pt x="2534412" y="2205234"/>
                  </a:lnTo>
                  <a:close/>
                </a:path>
                <a:path w="3045459" h="2644140">
                  <a:moveTo>
                    <a:pt x="2508504" y="2249430"/>
                  </a:moveTo>
                  <a:lnTo>
                    <a:pt x="2487168" y="2237238"/>
                  </a:lnTo>
                  <a:lnTo>
                    <a:pt x="2473452" y="2258574"/>
                  </a:lnTo>
                  <a:lnTo>
                    <a:pt x="2496312" y="2272290"/>
                  </a:lnTo>
                  <a:lnTo>
                    <a:pt x="2508504" y="2249430"/>
                  </a:lnTo>
                  <a:close/>
                </a:path>
                <a:path w="3045459" h="2644140">
                  <a:moveTo>
                    <a:pt x="2482596" y="2293626"/>
                  </a:moveTo>
                  <a:lnTo>
                    <a:pt x="2461260" y="2281434"/>
                  </a:lnTo>
                  <a:lnTo>
                    <a:pt x="2449068" y="2302770"/>
                  </a:lnTo>
                  <a:lnTo>
                    <a:pt x="2470404" y="2314962"/>
                  </a:lnTo>
                  <a:lnTo>
                    <a:pt x="2482596" y="2293626"/>
                  </a:lnTo>
                  <a:close/>
                </a:path>
                <a:path w="3045459" h="2644140">
                  <a:moveTo>
                    <a:pt x="2458212" y="2337822"/>
                  </a:moveTo>
                  <a:lnTo>
                    <a:pt x="2435352" y="2325630"/>
                  </a:lnTo>
                  <a:lnTo>
                    <a:pt x="2423160" y="2346966"/>
                  </a:lnTo>
                  <a:lnTo>
                    <a:pt x="2444496" y="2359158"/>
                  </a:lnTo>
                  <a:lnTo>
                    <a:pt x="2458212" y="2337822"/>
                  </a:lnTo>
                  <a:close/>
                </a:path>
                <a:path w="3045459" h="2644140">
                  <a:moveTo>
                    <a:pt x="2432304" y="2382018"/>
                  </a:moveTo>
                  <a:lnTo>
                    <a:pt x="2410968" y="2368302"/>
                  </a:lnTo>
                  <a:lnTo>
                    <a:pt x="2397252" y="2391162"/>
                  </a:lnTo>
                  <a:lnTo>
                    <a:pt x="2420112" y="2403354"/>
                  </a:lnTo>
                  <a:lnTo>
                    <a:pt x="2432304" y="2382018"/>
                  </a:lnTo>
                  <a:close/>
                </a:path>
                <a:path w="3045459" h="2644140">
                  <a:moveTo>
                    <a:pt x="2406396" y="2426214"/>
                  </a:moveTo>
                  <a:lnTo>
                    <a:pt x="2385060" y="2412498"/>
                  </a:lnTo>
                  <a:lnTo>
                    <a:pt x="2372868" y="2435358"/>
                  </a:lnTo>
                  <a:lnTo>
                    <a:pt x="2394204" y="2447550"/>
                  </a:lnTo>
                  <a:lnTo>
                    <a:pt x="2406396" y="2426214"/>
                  </a:lnTo>
                  <a:close/>
                </a:path>
                <a:path w="3045459" h="2644140">
                  <a:moveTo>
                    <a:pt x="2382012" y="2468886"/>
                  </a:moveTo>
                  <a:lnTo>
                    <a:pt x="2359152" y="2456694"/>
                  </a:lnTo>
                  <a:lnTo>
                    <a:pt x="2346960" y="2479554"/>
                  </a:lnTo>
                  <a:lnTo>
                    <a:pt x="2368296" y="2491746"/>
                  </a:lnTo>
                  <a:lnTo>
                    <a:pt x="2382012" y="2468886"/>
                  </a:lnTo>
                  <a:close/>
                </a:path>
                <a:path w="3045459" h="2644140">
                  <a:moveTo>
                    <a:pt x="2356104" y="2513082"/>
                  </a:moveTo>
                  <a:lnTo>
                    <a:pt x="2334768" y="2500890"/>
                  </a:lnTo>
                  <a:lnTo>
                    <a:pt x="2321052" y="2522226"/>
                  </a:lnTo>
                  <a:lnTo>
                    <a:pt x="2343912" y="2535942"/>
                  </a:lnTo>
                  <a:lnTo>
                    <a:pt x="2356104" y="2513082"/>
                  </a:lnTo>
                  <a:close/>
                </a:path>
                <a:path w="3045459" h="2644140">
                  <a:moveTo>
                    <a:pt x="2330196" y="2557278"/>
                  </a:moveTo>
                  <a:lnTo>
                    <a:pt x="2308860" y="2545086"/>
                  </a:lnTo>
                  <a:lnTo>
                    <a:pt x="2296668" y="2566422"/>
                  </a:lnTo>
                  <a:lnTo>
                    <a:pt x="2318004" y="2580138"/>
                  </a:lnTo>
                  <a:lnTo>
                    <a:pt x="2330196" y="2557278"/>
                  </a:lnTo>
                  <a:close/>
                </a:path>
                <a:path w="3045459" h="2644140">
                  <a:moveTo>
                    <a:pt x="2305812" y="2601474"/>
                  </a:moveTo>
                  <a:lnTo>
                    <a:pt x="2282952" y="2589282"/>
                  </a:lnTo>
                  <a:lnTo>
                    <a:pt x="2270760" y="2610618"/>
                  </a:lnTo>
                  <a:lnTo>
                    <a:pt x="2292096" y="2622810"/>
                  </a:lnTo>
                  <a:lnTo>
                    <a:pt x="2305812" y="2601474"/>
                  </a:lnTo>
                  <a:close/>
                </a:path>
                <a:path w="3045459" h="2644140">
                  <a:moveTo>
                    <a:pt x="2264664" y="2644146"/>
                  </a:moveTo>
                  <a:lnTo>
                    <a:pt x="2264664" y="2618238"/>
                  </a:lnTo>
                  <a:lnTo>
                    <a:pt x="2238756" y="2618238"/>
                  </a:lnTo>
                  <a:lnTo>
                    <a:pt x="2238756" y="2644146"/>
                  </a:lnTo>
                  <a:lnTo>
                    <a:pt x="2264664" y="2644146"/>
                  </a:lnTo>
                  <a:close/>
                </a:path>
                <a:path w="3045459" h="2644140">
                  <a:moveTo>
                    <a:pt x="2212848" y="2644146"/>
                  </a:moveTo>
                  <a:lnTo>
                    <a:pt x="2212848" y="2618238"/>
                  </a:lnTo>
                  <a:lnTo>
                    <a:pt x="2188464" y="2618238"/>
                  </a:lnTo>
                  <a:lnTo>
                    <a:pt x="2188464" y="2644146"/>
                  </a:lnTo>
                  <a:lnTo>
                    <a:pt x="2212848" y="2644146"/>
                  </a:lnTo>
                  <a:close/>
                </a:path>
                <a:path w="3045459" h="2644140">
                  <a:moveTo>
                    <a:pt x="2162556" y="2644146"/>
                  </a:moveTo>
                  <a:lnTo>
                    <a:pt x="2162556" y="2618238"/>
                  </a:lnTo>
                  <a:lnTo>
                    <a:pt x="2136648" y="2618238"/>
                  </a:lnTo>
                  <a:lnTo>
                    <a:pt x="2136648" y="2644146"/>
                  </a:lnTo>
                  <a:lnTo>
                    <a:pt x="2162556" y="2644146"/>
                  </a:lnTo>
                  <a:close/>
                </a:path>
                <a:path w="3045459" h="2644140">
                  <a:moveTo>
                    <a:pt x="2112264" y="2644146"/>
                  </a:moveTo>
                  <a:lnTo>
                    <a:pt x="2112264" y="2618238"/>
                  </a:lnTo>
                  <a:lnTo>
                    <a:pt x="2086356" y="2618238"/>
                  </a:lnTo>
                  <a:lnTo>
                    <a:pt x="2086356" y="2644146"/>
                  </a:lnTo>
                  <a:lnTo>
                    <a:pt x="2112264" y="2644146"/>
                  </a:lnTo>
                  <a:close/>
                </a:path>
                <a:path w="3045459" h="2644140">
                  <a:moveTo>
                    <a:pt x="2060448" y="2644146"/>
                  </a:moveTo>
                  <a:lnTo>
                    <a:pt x="2060448" y="2618238"/>
                  </a:lnTo>
                  <a:lnTo>
                    <a:pt x="2036064" y="2618238"/>
                  </a:lnTo>
                  <a:lnTo>
                    <a:pt x="2036064" y="2644146"/>
                  </a:lnTo>
                  <a:lnTo>
                    <a:pt x="2060448" y="2644146"/>
                  </a:lnTo>
                  <a:close/>
                </a:path>
                <a:path w="3045459" h="2644140">
                  <a:moveTo>
                    <a:pt x="2010156" y="2644146"/>
                  </a:moveTo>
                  <a:lnTo>
                    <a:pt x="2010156" y="2618238"/>
                  </a:lnTo>
                  <a:lnTo>
                    <a:pt x="1984248" y="2618238"/>
                  </a:lnTo>
                  <a:lnTo>
                    <a:pt x="1984248" y="2644146"/>
                  </a:lnTo>
                  <a:lnTo>
                    <a:pt x="2010156" y="2644146"/>
                  </a:lnTo>
                  <a:close/>
                </a:path>
                <a:path w="3045459" h="2644140">
                  <a:moveTo>
                    <a:pt x="1959864" y="2644146"/>
                  </a:moveTo>
                  <a:lnTo>
                    <a:pt x="1959864" y="2618238"/>
                  </a:lnTo>
                  <a:lnTo>
                    <a:pt x="1933956" y="2618238"/>
                  </a:lnTo>
                  <a:lnTo>
                    <a:pt x="1933956" y="2644146"/>
                  </a:lnTo>
                  <a:lnTo>
                    <a:pt x="1959864" y="2644146"/>
                  </a:lnTo>
                  <a:close/>
                </a:path>
                <a:path w="3045459" h="2644140">
                  <a:moveTo>
                    <a:pt x="1908048" y="2644146"/>
                  </a:moveTo>
                  <a:lnTo>
                    <a:pt x="1908048" y="2618238"/>
                  </a:lnTo>
                  <a:lnTo>
                    <a:pt x="1883664" y="2618238"/>
                  </a:lnTo>
                  <a:lnTo>
                    <a:pt x="1883664" y="2644146"/>
                  </a:lnTo>
                  <a:lnTo>
                    <a:pt x="1908048" y="2644146"/>
                  </a:lnTo>
                  <a:close/>
                </a:path>
                <a:path w="3045459" h="2644140">
                  <a:moveTo>
                    <a:pt x="1857756" y="2644146"/>
                  </a:moveTo>
                  <a:lnTo>
                    <a:pt x="1857756" y="2618238"/>
                  </a:lnTo>
                  <a:lnTo>
                    <a:pt x="1831848" y="2618238"/>
                  </a:lnTo>
                  <a:lnTo>
                    <a:pt x="1831848" y="2644146"/>
                  </a:lnTo>
                  <a:lnTo>
                    <a:pt x="1857756" y="2644146"/>
                  </a:lnTo>
                  <a:close/>
                </a:path>
                <a:path w="3045459" h="2644140">
                  <a:moveTo>
                    <a:pt x="1807464" y="2644146"/>
                  </a:moveTo>
                  <a:lnTo>
                    <a:pt x="1807464" y="2618238"/>
                  </a:lnTo>
                  <a:lnTo>
                    <a:pt x="1781556" y="2618238"/>
                  </a:lnTo>
                  <a:lnTo>
                    <a:pt x="1781556" y="2644146"/>
                  </a:lnTo>
                  <a:lnTo>
                    <a:pt x="1807464" y="2644146"/>
                  </a:lnTo>
                  <a:close/>
                </a:path>
                <a:path w="3045459" h="2644140">
                  <a:moveTo>
                    <a:pt x="1755648" y="2644146"/>
                  </a:moveTo>
                  <a:lnTo>
                    <a:pt x="1755648" y="2618238"/>
                  </a:lnTo>
                  <a:lnTo>
                    <a:pt x="1731264" y="2618238"/>
                  </a:lnTo>
                  <a:lnTo>
                    <a:pt x="1731264" y="2644146"/>
                  </a:lnTo>
                  <a:lnTo>
                    <a:pt x="1755648" y="2644146"/>
                  </a:lnTo>
                  <a:close/>
                </a:path>
                <a:path w="3045459" h="2644140">
                  <a:moveTo>
                    <a:pt x="1705356" y="2644146"/>
                  </a:moveTo>
                  <a:lnTo>
                    <a:pt x="1705356" y="2618238"/>
                  </a:lnTo>
                  <a:lnTo>
                    <a:pt x="1679448" y="2618238"/>
                  </a:lnTo>
                  <a:lnTo>
                    <a:pt x="1679448" y="2644146"/>
                  </a:lnTo>
                  <a:lnTo>
                    <a:pt x="1705356" y="2644146"/>
                  </a:lnTo>
                  <a:close/>
                </a:path>
                <a:path w="3045459" h="2644140">
                  <a:moveTo>
                    <a:pt x="1655064" y="2644146"/>
                  </a:moveTo>
                  <a:lnTo>
                    <a:pt x="1655064" y="2618238"/>
                  </a:lnTo>
                  <a:lnTo>
                    <a:pt x="1629156" y="2618238"/>
                  </a:lnTo>
                  <a:lnTo>
                    <a:pt x="1629156" y="2644146"/>
                  </a:lnTo>
                  <a:lnTo>
                    <a:pt x="1655064" y="2644146"/>
                  </a:lnTo>
                  <a:close/>
                </a:path>
                <a:path w="3045459" h="2644140">
                  <a:moveTo>
                    <a:pt x="1603248" y="2644146"/>
                  </a:moveTo>
                  <a:lnTo>
                    <a:pt x="1603248" y="2618238"/>
                  </a:lnTo>
                  <a:lnTo>
                    <a:pt x="1578864" y="2618238"/>
                  </a:lnTo>
                  <a:lnTo>
                    <a:pt x="1578864" y="2644146"/>
                  </a:lnTo>
                  <a:lnTo>
                    <a:pt x="1603248" y="2644146"/>
                  </a:lnTo>
                  <a:close/>
                </a:path>
                <a:path w="3045459" h="2644140">
                  <a:moveTo>
                    <a:pt x="1552956" y="2644146"/>
                  </a:moveTo>
                  <a:lnTo>
                    <a:pt x="1552956" y="2618238"/>
                  </a:lnTo>
                  <a:lnTo>
                    <a:pt x="1527048" y="2618238"/>
                  </a:lnTo>
                  <a:lnTo>
                    <a:pt x="1527048" y="2644146"/>
                  </a:lnTo>
                  <a:lnTo>
                    <a:pt x="1552956" y="2644146"/>
                  </a:lnTo>
                  <a:close/>
                </a:path>
                <a:path w="3045459" h="2644140">
                  <a:moveTo>
                    <a:pt x="1502664" y="2644146"/>
                  </a:moveTo>
                  <a:lnTo>
                    <a:pt x="1502664" y="2618238"/>
                  </a:lnTo>
                  <a:lnTo>
                    <a:pt x="1476756" y="2618238"/>
                  </a:lnTo>
                  <a:lnTo>
                    <a:pt x="1476756" y="2644146"/>
                  </a:lnTo>
                  <a:lnTo>
                    <a:pt x="1502664" y="2644146"/>
                  </a:lnTo>
                  <a:close/>
                </a:path>
                <a:path w="3045459" h="2644140">
                  <a:moveTo>
                    <a:pt x="1450848" y="2644146"/>
                  </a:moveTo>
                  <a:lnTo>
                    <a:pt x="1450848" y="2618238"/>
                  </a:lnTo>
                  <a:lnTo>
                    <a:pt x="1426464" y="2618238"/>
                  </a:lnTo>
                  <a:lnTo>
                    <a:pt x="1426464" y="2644146"/>
                  </a:lnTo>
                  <a:lnTo>
                    <a:pt x="1450848" y="2644146"/>
                  </a:lnTo>
                  <a:close/>
                </a:path>
                <a:path w="3045459" h="2644140">
                  <a:moveTo>
                    <a:pt x="1400556" y="2644146"/>
                  </a:moveTo>
                  <a:lnTo>
                    <a:pt x="1400556" y="2618238"/>
                  </a:lnTo>
                  <a:lnTo>
                    <a:pt x="1374648" y="2618238"/>
                  </a:lnTo>
                  <a:lnTo>
                    <a:pt x="1374648" y="2644146"/>
                  </a:lnTo>
                  <a:lnTo>
                    <a:pt x="1400556" y="2644146"/>
                  </a:lnTo>
                  <a:close/>
                </a:path>
                <a:path w="3045459" h="2644140">
                  <a:moveTo>
                    <a:pt x="1350264" y="2644146"/>
                  </a:moveTo>
                  <a:lnTo>
                    <a:pt x="1350264" y="2618238"/>
                  </a:lnTo>
                  <a:lnTo>
                    <a:pt x="1324356" y="2618238"/>
                  </a:lnTo>
                  <a:lnTo>
                    <a:pt x="1324356" y="2644146"/>
                  </a:lnTo>
                  <a:lnTo>
                    <a:pt x="1350264" y="2644146"/>
                  </a:lnTo>
                  <a:close/>
                </a:path>
                <a:path w="3045459" h="2644140">
                  <a:moveTo>
                    <a:pt x="1298448" y="2644146"/>
                  </a:moveTo>
                  <a:lnTo>
                    <a:pt x="1298448" y="2618238"/>
                  </a:lnTo>
                  <a:lnTo>
                    <a:pt x="1274064" y="2618238"/>
                  </a:lnTo>
                  <a:lnTo>
                    <a:pt x="1274064" y="2644146"/>
                  </a:lnTo>
                  <a:lnTo>
                    <a:pt x="1298448" y="2644146"/>
                  </a:lnTo>
                  <a:close/>
                </a:path>
                <a:path w="3045459" h="2644140">
                  <a:moveTo>
                    <a:pt x="1248156" y="2644146"/>
                  </a:moveTo>
                  <a:lnTo>
                    <a:pt x="1248156" y="2618238"/>
                  </a:lnTo>
                  <a:lnTo>
                    <a:pt x="1222248" y="2618238"/>
                  </a:lnTo>
                  <a:lnTo>
                    <a:pt x="1222248" y="2644146"/>
                  </a:lnTo>
                  <a:lnTo>
                    <a:pt x="1248156" y="2644146"/>
                  </a:lnTo>
                  <a:close/>
                </a:path>
                <a:path w="3045459" h="2644140">
                  <a:moveTo>
                    <a:pt x="1197864" y="2644146"/>
                  </a:moveTo>
                  <a:lnTo>
                    <a:pt x="1197864" y="2618238"/>
                  </a:lnTo>
                  <a:lnTo>
                    <a:pt x="1171956" y="2618238"/>
                  </a:lnTo>
                  <a:lnTo>
                    <a:pt x="1171956" y="2644146"/>
                  </a:lnTo>
                  <a:lnTo>
                    <a:pt x="1197864" y="2644146"/>
                  </a:lnTo>
                  <a:close/>
                </a:path>
                <a:path w="3045459" h="2644140">
                  <a:moveTo>
                    <a:pt x="1146048" y="2644146"/>
                  </a:moveTo>
                  <a:lnTo>
                    <a:pt x="1146048" y="2618238"/>
                  </a:lnTo>
                  <a:lnTo>
                    <a:pt x="1121664" y="2618238"/>
                  </a:lnTo>
                  <a:lnTo>
                    <a:pt x="1121664" y="2644146"/>
                  </a:lnTo>
                  <a:lnTo>
                    <a:pt x="1146048" y="2644146"/>
                  </a:lnTo>
                  <a:close/>
                </a:path>
                <a:path w="3045459" h="2644140">
                  <a:moveTo>
                    <a:pt x="1095756" y="2644146"/>
                  </a:moveTo>
                  <a:lnTo>
                    <a:pt x="1095756" y="2618238"/>
                  </a:lnTo>
                  <a:lnTo>
                    <a:pt x="1069848" y="2618238"/>
                  </a:lnTo>
                  <a:lnTo>
                    <a:pt x="1069848" y="2644146"/>
                  </a:lnTo>
                  <a:lnTo>
                    <a:pt x="1095756" y="2644146"/>
                  </a:lnTo>
                  <a:close/>
                </a:path>
                <a:path w="3045459" h="2644140">
                  <a:moveTo>
                    <a:pt x="1045464" y="2644146"/>
                  </a:moveTo>
                  <a:lnTo>
                    <a:pt x="1045464" y="2618238"/>
                  </a:lnTo>
                  <a:lnTo>
                    <a:pt x="1019556" y="2618238"/>
                  </a:lnTo>
                  <a:lnTo>
                    <a:pt x="1019556" y="2644146"/>
                  </a:lnTo>
                  <a:lnTo>
                    <a:pt x="1045464" y="2644146"/>
                  </a:lnTo>
                  <a:close/>
                </a:path>
                <a:path w="3045459" h="2644140">
                  <a:moveTo>
                    <a:pt x="993648" y="2644146"/>
                  </a:moveTo>
                  <a:lnTo>
                    <a:pt x="993648" y="2618238"/>
                  </a:lnTo>
                  <a:lnTo>
                    <a:pt x="969264" y="2618238"/>
                  </a:lnTo>
                  <a:lnTo>
                    <a:pt x="969264" y="2644146"/>
                  </a:lnTo>
                  <a:lnTo>
                    <a:pt x="993648" y="2644146"/>
                  </a:lnTo>
                  <a:close/>
                </a:path>
                <a:path w="3045459" h="2644140">
                  <a:moveTo>
                    <a:pt x="943356" y="2644146"/>
                  </a:moveTo>
                  <a:lnTo>
                    <a:pt x="943356" y="2618238"/>
                  </a:lnTo>
                  <a:lnTo>
                    <a:pt x="917448" y="2618238"/>
                  </a:lnTo>
                  <a:lnTo>
                    <a:pt x="917448" y="2644146"/>
                  </a:lnTo>
                  <a:lnTo>
                    <a:pt x="943356" y="2644146"/>
                  </a:lnTo>
                  <a:close/>
                </a:path>
                <a:path w="3045459" h="2644140">
                  <a:moveTo>
                    <a:pt x="893064" y="2644146"/>
                  </a:moveTo>
                  <a:lnTo>
                    <a:pt x="893064" y="2618238"/>
                  </a:lnTo>
                  <a:lnTo>
                    <a:pt x="867156" y="2618238"/>
                  </a:lnTo>
                  <a:lnTo>
                    <a:pt x="867156" y="2644146"/>
                  </a:lnTo>
                  <a:lnTo>
                    <a:pt x="893064" y="2644146"/>
                  </a:lnTo>
                  <a:close/>
                </a:path>
                <a:path w="3045459" h="2644140">
                  <a:moveTo>
                    <a:pt x="841248" y="2644146"/>
                  </a:moveTo>
                  <a:lnTo>
                    <a:pt x="841248" y="2618238"/>
                  </a:lnTo>
                  <a:lnTo>
                    <a:pt x="816864" y="2618238"/>
                  </a:lnTo>
                  <a:lnTo>
                    <a:pt x="816864" y="2644146"/>
                  </a:lnTo>
                  <a:lnTo>
                    <a:pt x="841248" y="2644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58571" y="3371087"/>
              <a:ext cx="1983739" cy="407034"/>
            </a:xfrm>
            <a:custGeom>
              <a:avLst/>
              <a:gdLst/>
              <a:ahLst/>
              <a:cxnLst/>
              <a:rect l="l" t="t" r="r" b="b"/>
              <a:pathLst>
                <a:path w="1983740" h="407035">
                  <a:moveTo>
                    <a:pt x="1983242" y="406908"/>
                  </a:moveTo>
                  <a:lnTo>
                    <a:pt x="1748287" y="0"/>
                  </a:lnTo>
                  <a:lnTo>
                    <a:pt x="234955" y="0"/>
                  </a:lnTo>
                  <a:lnTo>
                    <a:pt x="0" y="406908"/>
                  </a:lnTo>
                  <a:lnTo>
                    <a:pt x="1983242" y="406908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43155" y="3357372"/>
              <a:ext cx="2007870" cy="421005"/>
            </a:xfrm>
            <a:custGeom>
              <a:avLst/>
              <a:gdLst/>
              <a:ahLst/>
              <a:cxnLst/>
              <a:rect l="l" t="t" r="r" b="b"/>
              <a:pathLst>
                <a:path w="2007870" h="421004">
                  <a:moveTo>
                    <a:pt x="32439" y="416052"/>
                  </a:moveTo>
                  <a:lnTo>
                    <a:pt x="9579" y="403860"/>
                  </a:lnTo>
                  <a:lnTo>
                    <a:pt x="0" y="420624"/>
                  </a:lnTo>
                  <a:lnTo>
                    <a:pt x="30001" y="420624"/>
                  </a:lnTo>
                  <a:lnTo>
                    <a:pt x="32439" y="416052"/>
                  </a:lnTo>
                  <a:close/>
                </a:path>
                <a:path w="2007870" h="421004">
                  <a:moveTo>
                    <a:pt x="58347" y="371856"/>
                  </a:moveTo>
                  <a:lnTo>
                    <a:pt x="35487" y="359664"/>
                  </a:lnTo>
                  <a:lnTo>
                    <a:pt x="23295" y="381000"/>
                  </a:lnTo>
                  <a:lnTo>
                    <a:pt x="44631" y="394716"/>
                  </a:lnTo>
                  <a:lnTo>
                    <a:pt x="58347" y="371856"/>
                  </a:lnTo>
                  <a:close/>
                </a:path>
                <a:path w="2007870" h="421004">
                  <a:moveTo>
                    <a:pt x="82731" y="327660"/>
                  </a:moveTo>
                  <a:lnTo>
                    <a:pt x="61395" y="315468"/>
                  </a:lnTo>
                  <a:lnTo>
                    <a:pt x="47679" y="338328"/>
                  </a:lnTo>
                  <a:lnTo>
                    <a:pt x="70539" y="350520"/>
                  </a:lnTo>
                  <a:lnTo>
                    <a:pt x="82731" y="327660"/>
                  </a:lnTo>
                  <a:close/>
                </a:path>
                <a:path w="2007870" h="421004">
                  <a:moveTo>
                    <a:pt x="108639" y="284988"/>
                  </a:moveTo>
                  <a:lnTo>
                    <a:pt x="85779" y="271272"/>
                  </a:lnTo>
                  <a:lnTo>
                    <a:pt x="73587" y="294132"/>
                  </a:lnTo>
                  <a:lnTo>
                    <a:pt x="96447" y="306324"/>
                  </a:lnTo>
                  <a:lnTo>
                    <a:pt x="108639" y="284988"/>
                  </a:lnTo>
                  <a:close/>
                </a:path>
                <a:path w="2007870" h="421004">
                  <a:moveTo>
                    <a:pt x="134547" y="240792"/>
                  </a:moveTo>
                  <a:lnTo>
                    <a:pt x="111687" y="227076"/>
                  </a:lnTo>
                  <a:lnTo>
                    <a:pt x="99495" y="249936"/>
                  </a:lnTo>
                  <a:lnTo>
                    <a:pt x="120831" y="262128"/>
                  </a:lnTo>
                  <a:lnTo>
                    <a:pt x="134547" y="240792"/>
                  </a:lnTo>
                  <a:close/>
                </a:path>
                <a:path w="2007870" h="421004">
                  <a:moveTo>
                    <a:pt x="158931" y="196596"/>
                  </a:moveTo>
                  <a:lnTo>
                    <a:pt x="137595" y="184404"/>
                  </a:lnTo>
                  <a:lnTo>
                    <a:pt x="123879" y="205740"/>
                  </a:lnTo>
                  <a:lnTo>
                    <a:pt x="146739" y="217932"/>
                  </a:lnTo>
                  <a:lnTo>
                    <a:pt x="158931" y="196596"/>
                  </a:lnTo>
                  <a:close/>
                </a:path>
                <a:path w="2007870" h="421004">
                  <a:moveTo>
                    <a:pt x="184839" y="152400"/>
                  </a:moveTo>
                  <a:lnTo>
                    <a:pt x="163503" y="140208"/>
                  </a:lnTo>
                  <a:lnTo>
                    <a:pt x="149787" y="161544"/>
                  </a:lnTo>
                  <a:lnTo>
                    <a:pt x="172647" y="173736"/>
                  </a:lnTo>
                  <a:lnTo>
                    <a:pt x="184839" y="152400"/>
                  </a:lnTo>
                  <a:close/>
                </a:path>
                <a:path w="2007870" h="421004">
                  <a:moveTo>
                    <a:pt x="210747" y="108204"/>
                  </a:moveTo>
                  <a:lnTo>
                    <a:pt x="187887" y="96012"/>
                  </a:lnTo>
                  <a:lnTo>
                    <a:pt x="175695" y="117348"/>
                  </a:lnTo>
                  <a:lnTo>
                    <a:pt x="197031" y="131064"/>
                  </a:lnTo>
                  <a:lnTo>
                    <a:pt x="210747" y="108204"/>
                  </a:lnTo>
                  <a:close/>
                </a:path>
                <a:path w="2007870" h="421004">
                  <a:moveTo>
                    <a:pt x="235131" y="64008"/>
                  </a:moveTo>
                  <a:lnTo>
                    <a:pt x="213795" y="51816"/>
                  </a:lnTo>
                  <a:lnTo>
                    <a:pt x="201603" y="73152"/>
                  </a:lnTo>
                  <a:lnTo>
                    <a:pt x="222939" y="86868"/>
                  </a:lnTo>
                  <a:lnTo>
                    <a:pt x="235131" y="64008"/>
                  </a:lnTo>
                  <a:close/>
                </a:path>
                <a:path w="2007870" h="421004">
                  <a:moveTo>
                    <a:pt x="261039" y="19812"/>
                  </a:moveTo>
                  <a:lnTo>
                    <a:pt x="239703" y="7620"/>
                  </a:lnTo>
                  <a:lnTo>
                    <a:pt x="225987" y="30480"/>
                  </a:lnTo>
                  <a:lnTo>
                    <a:pt x="248847" y="42672"/>
                  </a:lnTo>
                  <a:lnTo>
                    <a:pt x="261039" y="19812"/>
                  </a:lnTo>
                  <a:close/>
                </a:path>
                <a:path w="2007870" h="421004">
                  <a:moveTo>
                    <a:pt x="300663" y="25908"/>
                  </a:moveTo>
                  <a:lnTo>
                    <a:pt x="300663" y="0"/>
                  </a:lnTo>
                  <a:lnTo>
                    <a:pt x="274755" y="0"/>
                  </a:lnTo>
                  <a:lnTo>
                    <a:pt x="274755" y="25908"/>
                  </a:lnTo>
                  <a:lnTo>
                    <a:pt x="300663" y="25908"/>
                  </a:lnTo>
                  <a:close/>
                </a:path>
                <a:path w="2007870" h="421004">
                  <a:moveTo>
                    <a:pt x="350955" y="25908"/>
                  </a:moveTo>
                  <a:lnTo>
                    <a:pt x="350955" y="0"/>
                  </a:lnTo>
                  <a:lnTo>
                    <a:pt x="325047" y="0"/>
                  </a:lnTo>
                  <a:lnTo>
                    <a:pt x="325047" y="25908"/>
                  </a:lnTo>
                  <a:lnTo>
                    <a:pt x="350955" y="25908"/>
                  </a:lnTo>
                  <a:close/>
                </a:path>
                <a:path w="2007870" h="421004">
                  <a:moveTo>
                    <a:pt x="401247" y="25908"/>
                  </a:moveTo>
                  <a:lnTo>
                    <a:pt x="401247" y="0"/>
                  </a:lnTo>
                  <a:lnTo>
                    <a:pt x="376863" y="0"/>
                  </a:lnTo>
                  <a:lnTo>
                    <a:pt x="376863" y="25908"/>
                  </a:lnTo>
                  <a:lnTo>
                    <a:pt x="401247" y="25908"/>
                  </a:lnTo>
                  <a:close/>
                </a:path>
                <a:path w="2007870" h="421004">
                  <a:moveTo>
                    <a:pt x="453063" y="25908"/>
                  </a:moveTo>
                  <a:lnTo>
                    <a:pt x="453063" y="0"/>
                  </a:lnTo>
                  <a:lnTo>
                    <a:pt x="427155" y="0"/>
                  </a:lnTo>
                  <a:lnTo>
                    <a:pt x="427155" y="25908"/>
                  </a:lnTo>
                  <a:lnTo>
                    <a:pt x="453063" y="25908"/>
                  </a:lnTo>
                  <a:close/>
                </a:path>
                <a:path w="2007870" h="421004">
                  <a:moveTo>
                    <a:pt x="503355" y="25908"/>
                  </a:moveTo>
                  <a:lnTo>
                    <a:pt x="503355" y="0"/>
                  </a:lnTo>
                  <a:lnTo>
                    <a:pt x="477447" y="0"/>
                  </a:lnTo>
                  <a:lnTo>
                    <a:pt x="477447" y="25908"/>
                  </a:lnTo>
                  <a:lnTo>
                    <a:pt x="503355" y="25908"/>
                  </a:lnTo>
                  <a:close/>
                </a:path>
                <a:path w="2007870" h="421004">
                  <a:moveTo>
                    <a:pt x="553647" y="25908"/>
                  </a:moveTo>
                  <a:lnTo>
                    <a:pt x="553647" y="0"/>
                  </a:lnTo>
                  <a:lnTo>
                    <a:pt x="529263" y="0"/>
                  </a:lnTo>
                  <a:lnTo>
                    <a:pt x="529263" y="25908"/>
                  </a:lnTo>
                  <a:lnTo>
                    <a:pt x="553647" y="25908"/>
                  </a:lnTo>
                  <a:close/>
                </a:path>
                <a:path w="2007870" h="421004">
                  <a:moveTo>
                    <a:pt x="605463" y="25908"/>
                  </a:moveTo>
                  <a:lnTo>
                    <a:pt x="605463" y="0"/>
                  </a:lnTo>
                  <a:lnTo>
                    <a:pt x="579555" y="0"/>
                  </a:lnTo>
                  <a:lnTo>
                    <a:pt x="579555" y="25908"/>
                  </a:lnTo>
                  <a:lnTo>
                    <a:pt x="605463" y="25908"/>
                  </a:lnTo>
                  <a:close/>
                </a:path>
                <a:path w="2007870" h="421004">
                  <a:moveTo>
                    <a:pt x="655755" y="25908"/>
                  </a:moveTo>
                  <a:lnTo>
                    <a:pt x="655755" y="0"/>
                  </a:lnTo>
                  <a:lnTo>
                    <a:pt x="629847" y="0"/>
                  </a:lnTo>
                  <a:lnTo>
                    <a:pt x="629847" y="25908"/>
                  </a:lnTo>
                  <a:lnTo>
                    <a:pt x="655755" y="25908"/>
                  </a:lnTo>
                  <a:close/>
                </a:path>
                <a:path w="2007870" h="421004">
                  <a:moveTo>
                    <a:pt x="706047" y="25908"/>
                  </a:moveTo>
                  <a:lnTo>
                    <a:pt x="706047" y="0"/>
                  </a:lnTo>
                  <a:lnTo>
                    <a:pt x="681663" y="0"/>
                  </a:lnTo>
                  <a:lnTo>
                    <a:pt x="681663" y="25908"/>
                  </a:lnTo>
                  <a:lnTo>
                    <a:pt x="706047" y="25908"/>
                  </a:lnTo>
                  <a:close/>
                </a:path>
                <a:path w="2007870" h="421004">
                  <a:moveTo>
                    <a:pt x="757863" y="25908"/>
                  </a:moveTo>
                  <a:lnTo>
                    <a:pt x="757863" y="0"/>
                  </a:lnTo>
                  <a:lnTo>
                    <a:pt x="731955" y="0"/>
                  </a:lnTo>
                  <a:lnTo>
                    <a:pt x="731955" y="25908"/>
                  </a:lnTo>
                  <a:lnTo>
                    <a:pt x="757863" y="25908"/>
                  </a:lnTo>
                  <a:close/>
                </a:path>
                <a:path w="2007870" h="421004">
                  <a:moveTo>
                    <a:pt x="808155" y="25908"/>
                  </a:moveTo>
                  <a:lnTo>
                    <a:pt x="808155" y="0"/>
                  </a:lnTo>
                  <a:lnTo>
                    <a:pt x="782247" y="0"/>
                  </a:lnTo>
                  <a:lnTo>
                    <a:pt x="782247" y="25908"/>
                  </a:lnTo>
                  <a:lnTo>
                    <a:pt x="808155" y="25908"/>
                  </a:lnTo>
                  <a:close/>
                </a:path>
                <a:path w="2007870" h="421004">
                  <a:moveTo>
                    <a:pt x="858447" y="25908"/>
                  </a:moveTo>
                  <a:lnTo>
                    <a:pt x="858447" y="0"/>
                  </a:lnTo>
                  <a:lnTo>
                    <a:pt x="834063" y="0"/>
                  </a:lnTo>
                  <a:lnTo>
                    <a:pt x="834063" y="25908"/>
                  </a:lnTo>
                  <a:lnTo>
                    <a:pt x="858447" y="25908"/>
                  </a:lnTo>
                  <a:close/>
                </a:path>
                <a:path w="2007870" h="421004">
                  <a:moveTo>
                    <a:pt x="910263" y="25908"/>
                  </a:moveTo>
                  <a:lnTo>
                    <a:pt x="910263" y="0"/>
                  </a:lnTo>
                  <a:lnTo>
                    <a:pt x="884355" y="0"/>
                  </a:lnTo>
                  <a:lnTo>
                    <a:pt x="884355" y="25908"/>
                  </a:lnTo>
                  <a:lnTo>
                    <a:pt x="910263" y="25908"/>
                  </a:lnTo>
                  <a:close/>
                </a:path>
                <a:path w="2007870" h="421004">
                  <a:moveTo>
                    <a:pt x="960555" y="25908"/>
                  </a:moveTo>
                  <a:lnTo>
                    <a:pt x="960555" y="0"/>
                  </a:lnTo>
                  <a:lnTo>
                    <a:pt x="934647" y="0"/>
                  </a:lnTo>
                  <a:lnTo>
                    <a:pt x="934647" y="25908"/>
                  </a:lnTo>
                  <a:lnTo>
                    <a:pt x="960555" y="25908"/>
                  </a:lnTo>
                  <a:close/>
                </a:path>
                <a:path w="2007870" h="421004">
                  <a:moveTo>
                    <a:pt x="1010847" y="25908"/>
                  </a:moveTo>
                  <a:lnTo>
                    <a:pt x="1010847" y="0"/>
                  </a:lnTo>
                  <a:lnTo>
                    <a:pt x="986463" y="0"/>
                  </a:lnTo>
                  <a:lnTo>
                    <a:pt x="986463" y="25908"/>
                  </a:lnTo>
                  <a:lnTo>
                    <a:pt x="1010847" y="25908"/>
                  </a:lnTo>
                  <a:close/>
                </a:path>
                <a:path w="2007870" h="421004">
                  <a:moveTo>
                    <a:pt x="1062663" y="25908"/>
                  </a:moveTo>
                  <a:lnTo>
                    <a:pt x="1062663" y="0"/>
                  </a:lnTo>
                  <a:lnTo>
                    <a:pt x="1036755" y="0"/>
                  </a:lnTo>
                  <a:lnTo>
                    <a:pt x="1036755" y="25908"/>
                  </a:lnTo>
                  <a:lnTo>
                    <a:pt x="1062663" y="25908"/>
                  </a:lnTo>
                  <a:close/>
                </a:path>
                <a:path w="2007870" h="421004">
                  <a:moveTo>
                    <a:pt x="1112955" y="25908"/>
                  </a:moveTo>
                  <a:lnTo>
                    <a:pt x="1112955" y="0"/>
                  </a:lnTo>
                  <a:lnTo>
                    <a:pt x="1087047" y="0"/>
                  </a:lnTo>
                  <a:lnTo>
                    <a:pt x="1087047" y="25908"/>
                  </a:lnTo>
                  <a:lnTo>
                    <a:pt x="1112955" y="25908"/>
                  </a:lnTo>
                  <a:close/>
                </a:path>
                <a:path w="2007870" h="421004">
                  <a:moveTo>
                    <a:pt x="1163247" y="25908"/>
                  </a:moveTo>
                  <a:lnTo>
                    <a:pt x="1163247" y="0"/>
                  </a:lnTo>
                  <a:lnTo>
                    <a:pt x="1138863" y="0"/>
                  </a:lnTo>
                  <a:lnTo>
                    <a:pt x="1138863" y="25908"/>
                  </a:lnTo>
                  <a:lnTo>
                    <a:pt x="1163247" y="25908"/>
                  </a:lnTo>
                  <a:close/>
                </a:path>
                <a:path w="2007870" h="421004">
                  <a:moveTo>
                    <a:pt x="1215063" y="25908"/>
                  </a:moveTo>
                  <a:lnTo>
                    <a:pt x="1215063" y="0"/>
                  </a:lnTo>
                  <a:lnTo>
                    <a:pt x="1189155" y="0"/>
                  </a:lnTo>
                  <a:lnTo>
                    <a:pt x="1189155" y="25908"/>
                  </a:lnTo>
                  <a:lnTo>
                    <a:pt x="1215063" y="25908"/>
                  </a:lnTo>
                  <a:close/>
                </a:path>
                <a:path w="2007870" h="421004">
                  <a:moveTo>
                    <a:pt x="1265355" y="25908"/>
                  </a:moveTo>
                  <a:lnTo>
                    <a:pt x="1265355" y="0"/>
                  </a:lnTo>
                  <a:lnTo>
                    <a:pt x="1239447" y="0"/>
                  </a:lnTo>
                  <a:lnTo>
                    <a:pt x="1239447" y="25908"/>
                  </a:lnTo>
                  <a:lnTo>
                    <a:pt x="1265355" y="25908"/>
                  </a:lnTo>
                  <a:close/>
                </a:path>
                <a:path w="2007870" h="421004">
                  <a:moveTo>
                    <a:pt x="1315647" y="25908"/>
                  </a:moveTo>
                  <a:lnTo>
                    <a:pt x="1315647" y="0"/>
                  </a:lnTo>
                  <a:lnTo>
                    <a:pt x="1291263" y="0"/>
                  </a:lnTo>
                  <a:lnTo>
                    <a:pt x="1291263" y="25908"/>
                  </a:lnTo>
                  <a:lnTo>
                    <a:pt x="1315647" y="25908"/>
                  </a:lnTo>
                  <a:close/>
                </a:path>
                <a:path w="2007870" h="421004">
                  <a:moveTo>
                    <a:pt x="1367463" y="25908"/>
                  </a:moveTo>
                  <a:lnTo>
                    <a:pt x="1367463" y="0"/>
                  </a:lnTo>
                  <a:lnTo>
                    <a:pt x="1341555" y="0"/>
                  </a:lnTo>
                  <a:lnTo>
                    <a:pt x="1341555" y="25908"/>
                  </a:lnTo>
                  <a:lnTo>
                    <a:pt x="1367463" y="25908"/>
                  </a:lnTo>
                  <a:close/>
                </a:path>
                <a:path w="2007870" h="421004">
                  <a:moveTo>
                    <a:pt x="1417755" y="25908"/>
                  </a:moveTo>
                  <a:lnTo>
                    <a:pt x="1417755" y="0"/>
                  </a:lnTo>
                  <a:lnTo>
                    <a:pt x="1391847" y="0"/>
                  </a:lnTo>
                  <a:lnTo>
                    <a:pt x="1391847" y="25908"/>
                  </a:lnTo>
                  <a:lnTo>
                    <a:pt x="1417755" y="25908"/>
                  </a:lnTo>
                  <a:close/>
                </a:path>
                <a:path w="2007870" h="421004">
                  <a:moveTo>
                    <a:pt x="1468047" y="25908"/>
                  </a:moveTo>
                  <a:lnTo>
                    <a:pt x="1468047" y="0"/>
                  </a:lnTo>
                  <a:lnTo>
                    <a:pt x="1443663" y="0"/>
                  </a:lnTo>
                  <a:lnTo>
                    <a:pt x="1443663" y="25908"/>
                  </a:lnTo>
                  <a:lnTo>
                    <a:pt x="1468047" y="25908"/>
                  </a:lnTo>
                  <a:close/>
                </a:path>
                <a:path w="2007870" h="421004">
                  <a:moveTo>
                    <a:pt x="1519863" y="25908"/>
                  </a:moveTo>
                  <a:lnTo>
                    <a:pt x="1519863" y="0"/>
                  </a:lnTo>
                  <a:lnTo>
                    <a:pt x="1493955" y="0"/>
                  </a:lnTo>
                  <a:lnTo>
                    <a:pt x="1493955" y="25908"/>
                  </a:lnTo>
                  <a:lnTo>
                    <a:pt x="1519863" y="25908"/>
                  </a:lnTo>
                  <a:close/>
                </a:path>
                <a:path w="2007870" h="421004">
                  <a:moveTo>
                    <a:pt x="1570155" y="25908"/>
                  </a:moveTo>
                  <a:lnTo>
                    <a:pt x="1570155" y="0"/>
                  </a:lnTo>
                  <a:lnTo>
                    <a:pt x="1544247" y="0"/>
                  </a:lnTo>
                  <a:lnTo>
                    <a:pt x="1544247" y="25908"/>
                  </a:lnTo>
                  <a:lnTo>
                    <a:pt x="1570155" y="25908"/>
                  </a:lnTo>
                  <a:close/>
                </a:path>
                <a:path w="2007870" h="421004">
                  <a:moveTo>
                    <a:pt x="1620447" y="25908"/>
                  </a:moveTo>
                  <a:lnTo>
                    <a:pt x="1620447" y="0"/>
                  </a:lnTo>
                  <a:lnTo>
                    <a:pt x="1596063" y="0"/>
                  </a:lnTo>
                  <a:lnTo>
                    <a:pt x="1596063" y="25908"/>
                  </a:lnTo>
                  <a:lnTo>
                    <a:pt x="1620447" y="25908"/>
                  </a:lnTo>
                  <a:close/>
                </a:path>
                <a:path w="2007870" h="421004">
                  <a:moveTo>
                    <a:pt x="1672263" y="25908"/>
                  </a:moveTo>
                  <a:lnTo>
                    <a:pt x="1672263" y="0"/>
                  </a:lnTo>
                  <a:lnTo>
                    <a:pt x="1646355" y="0"/>
                  </a:lnTo>
                  <a:lnTo>
                    <a:pt x="1646355" y="25908"/>
                  </a:lnTo>
                  <a:lnTo>
                    <a:pt x="1672263" y="25908"/>
                  </a:lnTo>
                  <a:close/>
                </a:path>
                <a:path w="2007870" h="421004">
                  <a:moveTo>
                    <a:pt x="1722555" y="25908"/>
                  </a:moveTo>
                  <a:lnTo>
                    <a:pt x="1722555" y="0"/>
                  </a:lnTo>
                  <a:lnTo>
                    <a:pt x="1696647" y="0"/>
                  </a:lnTo>
                  <a:lnTo>
                    <a:pt x="1696647" y="25908"/>
                  </a:lnTo>
                  <a:lnTo>
                    <a:pt x="1722555" y="25908"/>
                  </a:lnTo>
                  <a:close/>
                </a:path>
                <a:path w="2007870" h="421004">
                  <a:moveTo>
                    <a:pt x="1778943" y="15240"/>
                  </a:moveTo>
                  <a:lnTo>
                    <a:pt x="1771323" y="0"/>
                  </a:lnTo>
                  <a:lnTo>
                    <a:pt x="1748463" y="0"/>
                  </a:lnTo>
                  <a:lnTo>
                    <a:pt x="1748463" y="25908"/>
                  </a:lnTo>
                  <a:lnTo>
                    <a:pt x="1753035" y="25908"/>
                  </a:lnTo>
                  <a:lnTo>
                    <a:pt x="1753035" y="19812"/>
                  </a:lnTo>
                  <a:lnTo>
                    <a:pt x="1762986" y="25498"/>
                  </a:lnTo>
                  <a:lnTo>
                    <a:pt x="1778943" y="15240"/>
                  </a:lnTo>
                  <a:close/>
                </a:path>
                <a:path w="2007870" h="421004">
                  <a:moveTo>
                    <a:pt x="1762986" y="25498"/>
                  </a:moveTo>
                  <a:lnTo>
                    <a:pt x="1753035" y="19812"/>
                  </a:lnTo>
                  <a:lnTo>
                    <a:pt x="1756083" y="25908"/>
                  </a:lnTo>
                  <a:lnTo>
                    <a:pt x="1762349" y="25908"/>
                  </a:lnTo>
                  <a:lnTo>
                    <a:pt x="1762986" y="25498"/>
                  </a:lnTo>
                  <a:close/>
                </a:path>
                <a:path w="2007870" h="421004">
                  <a:moveTo>
                    <a:pt x="1756083" y="25908"/>
                  </a:moveTo>
                  <a:lnTo>
                    <a:pt x="1753035" y="19812"/>
                  </a:lnTo>
                  <a:lnTo>
                    <a:pt x="1753035" y="25908"/>
                  </a:lnTo>
                  <a:lnTo>
                    <a:pt x="1756083" y="25908"/>
                  </a:lnTo>
                  <a:close/>
                </a:path>
                <a:path w="2007870" h="421004">
                  <a:moveTo>
                    <a:pt x="1762349" y="25908"/>
                  </a:moveTo>
                  <a:lnTo>
                    <a:pt x="1756083" y="25908"/>
                  </a:lnTo>
                  <a:lnTo>
                    <a:pt x="1757607" y="28956"/>
                  </a:lnTo>
                  <a:lnTo>
                    <a:pt x="1762349" y="25908"/>
                  </a:lnTo>
                  <a:close/>
                </a:path>
                <a:path w="2007870" h="421004">
                  <a:moveTo>
                    <a:pt x="1763703" y="25908"/>
                  </a:moveTo>
                  <a:lnTo>
                    <a:pt x="1762986" y="25498"/>
                  </a:lnTo>
                  <a:lnTo>
                    <a:pt x="1762349" y="25908"/>
                  </a:lnTo>
                  <a:lnTo>
                    <a:pt x="1763703" y="25908"/>
                  </a:lnTo>
                  <a:close/>
                </a:path>
                <a:path w="2007870" h="421004">
                  <a:moveTo>
                    <a:pt x="1804851" y="59436"/>
                  </a:moveTo>
                  <a:lnTo>
                    <a:pt x="1792659" y="38100"/>
                  </a:lnTo>
                  <a:lnTo>
                    <a:pt x="1769799" y="50292"/>
                  </a:lnTo>
                  <a:lnTo>
                    <a:pt x="1783515" y="73152"/>
                  </a:lnTo>
                  <a:lnTo>
                    <a:pt x="1804851" y="59436"/>
                  </a:lnTo>
                  <a:close/>
                </a:path>
                <a:path w="2007870" h="421004">
                  <a:moveTo>
                    <a:pt x="1830759" y="103632"/>
                  </a:moveTo>
                  <a:lnTo>
                    <a:pt x="1817043" y="82296"/>
                  </a:lnTo>
                  <a:lnTo>
                    <a:pt x="1795707" y="94488"/>
                  </a:lnTo>
                  <a:lnTo>
                    <a:pt x="1807899" y="115824"/>
                  </a:lnTo>
                  <a:lnTo>
                    <a:pt x="1830759" y="103632"/>
                  </a:lnTo>
                  <a:close/>
                </a:path>
                <a:path w="2007870" h="421004">
                  <a:moveTo>
                    <a:pt x="1855143" y="147828"/>
                  </a:moveTo>
                  <a:lnTo>
                    <a:pt x="1842951" y="126492"/>
                  </a:lnTo>
                  <a:lnTo>
                    <a:pt x="1821615" y="138684"/>
                  </a:lnTo>
                  <a:lnTo>
                    <a:pt x="1833807" y="160020"/>
                  </a:lnTo>
                  <a:lnTo>
                    <a:pt x="1855143" y="147828"/>
                  </a:lnTo>
                  <a:close/>
                </a:path>
                <a:path w="2007870" h="421004">
                  <a:moveTo>
                    <a:pt x="1881051" y="192024"/>
                  </a:moveTo>
                  <a:lnTo>
                    <a:pt x="1868859" y="169164"/>
                  </a:lnTo>
                  <a:lnTo>
                    <a:pt x="1845999" y="182880"/>
                  </a:lnTo>
                  <a:lnTo>
                    <a:pt x="1859715" y="204216"/>
                  </a:lnTo>
                  <a:lnTo>
                    <a:pt x="1881051" y="192024"/>
                  </a:lnTo>
                  <a:close/>
                </a:path>
                <a:path w="2007870" h="421004">
                  <a:moveTo>
                    <a:pt x="1906959" y="236220"/>
                  </a:moveTo>
                  <a:lnTo>
                    <a:pt x="1893243" y="213360"/>
                  </a:lnTo>
                  <a:lnTo>
                    <a:pt x="1871907" y="227076"/>
                  </a:lnTo>
                  <a:lnTo>
                    <a:pt x="1884099" y="248412"/>
                  </a:lnTo>
                  <a:lnTo>
                    <a:pt x="1906959" y="236220"/>
                  </a:lnTo>
                  <a:close/>
                </a:path>
                <a:path w="2007870" h="421004">
                  <a:moveTo>
                    <a:pt x="1931343" y="280416"/>
                  </a:moveTo>
                  <a:lnTo>
                    <a:pt x="1919151" y="257556"/>
                  </a:lnTo>
                  <a:lnTo>
                    <a:pt x="1897815" y="269748"/>
                  </a:lnTo>
                  <a:lnTo>
                    <a:pt x="1910007" y="292608"/>
                  </a:lnTo>
                  <a:lnTo>
                    <a:pt x="1931343" y="280416"/>
                  </a:lnTo>
                  <a:close/>
                </a:path>
                <a:path w="2007870" h="421004">
                  <a:moveTo>
                    <a:pt x="1957251" y="323088"/>
                  </a:moveTo>
                  <a:lnTo>
                    <a:pt x="1945059" y="301752"/>
                  </a:lnTo>
                  <a:lnTo>
                    <a:pt x="1922199" y="313944"/>
                  </a:lnTo>
                  <a:lnTo>
                    <a:pt x="1935915" y="336804"/>
                  </a:lnTo>
                  <a:lnTo>
                    <a:pt x="1957251" y="323088"/>
                  </a:lnTo>
                  <a:close/>
                </a:path>
                <a:path w="2007870" h="421004">
                  <a:moveTo>
                    <a:pt x="1983159" y="367284"/>
                  </a:moveTo>
                  <a:lnTo>
                    <a:pt x="1969443" y="345948"/>
                  </a:lnTo>
                  <a:lnTo>
                    <a:pt x="1948107" y="358140"/>
                  </a:lnTo>
                  <a:lnTo>
                    <a:pt x="1960299" y="381000"/>
                  </a:lnTo>
                  <a:lnTo>
                    <a:pt x="1983159" y="367284"/>
                  </a:lnTo>
                  <a:close/>
                </a:path>
                <a:path w="2007870" h="421004">
                  <a:moveTo>
                    <a:pt x="2007543" y="411480"/>
                  </a:moveTo>
                  <a:lnTo>
                    <a:pt x="1995351" y="390144"/>
                  </a:lnTo>
                  <a:lnTo>
                    <a:pt x="1974015" y="402336"/>
                  </a:lnTo>
                  <a:lnTo>
                    <a:pt x="1984466" y="420624"/>
                  </a:lnTo>
                  <a:lnTo>
                    <a:pt x="1991541" y="420624"/>
                  </a:lnTo>
                  <a:lnTo>
                    <a:pt x="2007543" y="41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69699" y="1427981"/>
              <a:ext cx="133778" cy="1691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2914" y="1190237"/>
              <a:ext cx="182879" cy="4023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75794" y="1254246"/>
              <a:ext cx="53847" cy="3383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0534" y="1164282"/>
              <a:ext cx="224154" cy="118745"/>
            </a:xfrm>
            <a:custGeom>
              <a:avLst/>
              <a:gdLst/>
              <a:ahLst/>
              <a:cxnLst/>
              <a:rect l="l" t="t" r="r" b="b"/>
              <a:pathLst>
                <a:path w="224154" h="118744">
                  <a:moveTo>
                    <a:pt x="224027" y="96059"/>
                  </a:moveTo>
                  <a:lnTo>
                    <a:pt x="224027" y="89963"/>
                  </a:lnTo>
                  <a:lnTo>
                    <a:pt x="185308" y="60269"/>
                  </a:lnTo>
                  <a:lnTo>
                    <a:pt x="142874" y="35290"/>
                  </a:lnTo>
                  <a:lnTo>
                    <a:pt x="97583" y="15168"/>
                  </a:lnTo>
                  <a:lnTo>
                    <a:pt x="50291" y="47"/>
                  </a:lnTo>
                  <a:lnTo>
                    <a:pt x="34718" y="0"/>
                  </a:lnTo>
                  <a:lnTo>
                    <a:pt x="20573" y="4238"/>
                  </a:lnTo>
                  <a:lnTo>
                    <a:pt x="8715" y="12477"/>
                  </a:lnTo>
                  <a:lnTo>
                    <a:pt x="0" y="24431"/>
                  </a:lnTo>
                  <a:lnTo>
                    <a:pt x="46243" y="42124"/>
                  </a:lnTo>
                  <a:lnTo>
                    <a:pt x="91058" y="63103"/>
                  </a:lnTo>
                  <a:lnTo>
                    <a:pt x="134159" y="87225"/>
                  </a:lnTo>
                  <a:lnTo>
                    <a:pt x="175259" y="114347"/>
                  </a:lnTo>
                  <a:lnTo>
                    <a:pt x="187094" y="118705"/>
                  </a:lnTo>
                  <a:lnTo>
                    <a:pt x="199072" y="118348"/>
                  </a:lnTo>
                  <a:lnTo>
                    <a:pt x="210192" y="113704"/>
                  </a:lnTo>
                  <a:lnTo>
                    <a:pt x="219455" y="105203"/>
                  </a:lnTo>
                  <a:lnTo>
                    <a:pt x="222503" y="100631"/>
                  </a:lnTo>
                  <a:lnTo>
                    <a:pt x="224027" y="96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00534" y="1164282"/>
              <a:ext cx="224154" cy="118745"/>
            </a:xfrm>
            <a:custGeom>
              <a:avLst/>
              <a:gdLst/>
              <a:ahLst/>
              <a:cxnLst/>
              <a:rect l="l" t="t" r="r" b="b"/>
              <a:pathLst>
                <a:path w="224154" h="118744">
                  <a:moveTo>
                    <a:pt x="0" y="24431"/>
                  </a:moveTo>
                  <a:lnTo>
                    <a:pt x="46243" y="42124"/>
                  </a:lnTo>
                  <a:lnTo>
                    <a:pt x="91058" y="63103"/>
                  </a:lnTo>
                  <a:lnTo>
                    <a:pt x="134159" y="87225"/>
                  </a:lnTo>
                  <a:lnTo>
                    <a:pt x="175259" y="114347"/>
                  </a:lnTo>
                  <a:lnTo>
                    <a:pt x="187094" y="118705"/>
                  </a:lnTo>
                  <a:lnTo>
                    <a:pt x="222503" y="100631"/>
                  </a:lnTo>
                  <a:lnTo>
                    <a:pt x="224027" y="96059"/>
                  </a:lnTo>
                  <a:lnTo>
                    <a:pt x="224027" y="89963"/>
                  </a:lnTo>
                  <a:lnTo>
                    <a:pt x="185308" y="60269"/>
                  </a:lnTo>
                  <a:lnTo>
                    <a:pt x="142874" y="35290"/>
                  </a:lnTo>
                  <a:lnTo>
                    <a:pt x="97583" y="15168"/>
                  </a:lnTo>
                  <a:lnTo>
                    <a:pt x="50291" y="47"/>
                  </a:lnTo>
                  <a:lnTo>
                    <a:pt x="34718" y="0"/>
                  </a:lnTo>
                  <a:lnTo>
                    <a:pt x="20573" y="4238"/>
                  </a:lnTo>
                  <a:lnTo>
                    <a:pt x="8715" y="12477"/>
                  </a:lnTo>
                  <a:lnTo>
                    <a:pt x="0" y="24431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37110" y="1235957"/>
              <a:ext cx="117347" cy="1554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27966" y="1229861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40">
                  <a:moveTo>
                    <a:pt x="9143" y="97535"/>
                  </a:moveTo>
                  <a:lnTo>
                    <a:pt x="126491" y="161543"/>
                  </a:lnTo>
                  <a:lnTo>
                    <a:pt x="126491" y="167639"/>
                  </a:lnTo>
                  <a:lnTo>
                    <a:pt x="124967" y="71627"/>
                  </a:lnTo>
                  <a:lnTo>
                    <a:pt x="0" y="0"/>
                  </a:lnTo>
                  <a:lnTo>
                    <a:pt x="9143" y="6095"/>
                  </a:lnTo>
                  <a:lnTo>
                    <a:pt x="9143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27966" y="1240529"/>
              <a:ext cx="119380" cy="154305"/>
            </a:xfrm>
            <a:custGeom>
              <a:avLst/>
              <a:gdLst/>
              <a:ahLst/>
              <a:cxnLst/>
              <a:rect l="l" t="t" r="r" b="b"/>
              <a:pathLst>
                <a:path w="119379" h="154305">
                  <a:moveTo>
                    <a:pt x="118871" y="153923"/>
                  </a:moveTo>
                  <a:lnTo>
                    <a:pt x="0" y="89915"/>
                  </a:lnTo>
                  <a:lnTo>
                    <a:pt x="1523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79797" y="1239005"/>
              <a:ext cx="27416" cy="182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78258" y="1237481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90">
                  <a:moveTo>
                    <a:pt x="18287" y="4571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0667" y="16763"/>
                  </a:lnTo>
                  <a:lnTo>
                    <a:pt x="18287" y="21335"/>
                  </a:lnTo>
                  <a:lnTo>
                    <a:pt x="25907" y="21335"/>
                  </a:lnTo>
                  <a:lnTo>
                    <a:pt x="27431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79797" y="1524000"/>
              <a:ext cx="27416" cy="182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78258" y="1522469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90">
                  <a:moveTo>
                    <a:pt x="18287" y="4578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54"/>
                  </a:lnTo>
                  <a:lnTo>
                    <a:pt x="0" y="6102"/>
                  </a:lnTo>
                  <a:lnTo>
                    <a:pt x="4571" y="12198"/>
                  </a:lnTo>
                  <a:lnTo>
                    <a:pt x="10667" y="16770"/>
                  </a:lnTo>
                  <a:lnTo>
                    <a:pt x="18287" y="21342"/>
                  </a:lnTo>
                  <a:lnTo>
                    <a:pt x="25907" y="21342"/>
                  </a:lnTo>
                  <a:lnTo>
                    <a:pt x="27431" y="18294"/>
                  </a:lnTo>
                  <a:lnTo>
                    <a:pt x="30479" y="15246"/>
                  </a:lnTo>
                  <a:lnTo>
                    <a:pt x="25907" y="9150"/>
                  </a:lnTo>
                  <a:lnTo>
                    <a:pt x="18287" y="45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2538" y="1082034"/>
              <a:ext cx="30479" cy="182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32538" y="1082033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5">
                  <a:moveTo>
                    <a:pt x="0" y="9143"/>
                  </a:moveTo>
                  <a:lnTo>
                    <a:pt x="0" y="3047"/>
                  </a:lnTo>
                  <a:lnTo>
                    <a:pt x="7619" y="0"/>
                  </a:lnTo>
                  <a:lnTo>
                    <a:pt x="15239" y="0"/>
                  </a:lnTo>
                  <a:lnTo>
                    <a:pt x="24383" y="0"/>
                  </a:lnTo>
                  <a:lnTo>
                    <a:pt x="30479" y="3047"/>
                  </a:lnTo>
                  <a:lnTo>
                    <a:pt x="30479" y="9143"/>
                  </a:lnTo>
                  <a:lnTo>
                    <a:pt x="30479" y="13715"/>
                  </a:lnTo>
                  <a:lnTo>
                    <a:pt x="24383" y="18287"/>
                  </a:lnTo>
                  <a:lnTo>
                    <a:pt x="15239" y="18287"/>
                  </a:lnTo>
                  <a:lnTo>
                    <a:pt x="7619" y="18287"/>
                  </a:lnTo>
                  <a:lnTo>
                    <a:pt x="0" y="13715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31014" y="1091178"/>
              <a:ext cx="35051" cy="104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1014" y="1091177"/>
              <a:ext cx="35560" cy="104139"/>
            </a:xfrm>
            <a:custGeom>
              <a:avLst/>
              <a:gdLst/>
              <a:ahLst/>
              <a:cxnLst/>
              <a:rect l="l" t="t" r="r" b="b"/>
              <a:pathLst>
                <a:path w="35559" h="104140">
                  <a:moveTo>
                    <a:pt x="0" y="96011"/>
                  </a:moveTo>
                  <a:lnTo>
                    <a:pt x="5810" y="101441"/>
                  </a:lnTo>
                  <a:lnTo>
                    <a:pt x="13334" y="104012"/>
                  </a:lnTo>
                  <a:lnTo>
                    <a:pt x="21431" y="103727"/>
                  </a:lnTo>
                  <a:lnTo>
                    <a:pt x="28955" y="100583"/>
                  </a:lnTo>
                  <a:lnTo>
                    <a:pt x="32003" y="99059"/>
                  </a:lnTo>
                  <a:lnTo>
                    <a:pt x="33527" y="97535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456" y="5667"/>
                  </a:lnTo>
                  <a:lnTo>
                    <a:pt x="22288" y="8762"/>
                  </a:lnTo>
                  <a:lnTo>
                    <a:pt x="14263" y="9001"/>
                  </a:lnTo>
                  <a:lnTo>
                    <a:pt x="6095" y="6095"/>
                  </a:lnTo>
                  <a:lnTo>
                    <a:pt x="3047" y="4571"/>
                  </a:lnTo>
                  <a:lnTo>
                    <a:pt x="1523" y="1523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6075" y="1082033"/>
              <a:ext cx="235585" cy="512445"/>
            </a:xfrm>
            <a:custGeom>
              <a:avLst/>
              <a:gdLst/>
              <a:ahLst/>
              <a:cxnLst/>
              <a:rect l="l" t="t" r="r" b="b"/>
              <a:pathLst>
                <a:path w="235584" h="512444">
                  <a:moveTo>
                    <a:pt x="21223" y="431291"/>
                  </a:moveTo>
                  <a:lnTo>
                    <a:pt x="24318" y="438960"/>
                  </a:lnTo>
                  <a:lnTo>
                    <a:pt x="28843" y="445773"/>
                  </a:lnTo>
                  <a:lnTo>
                    <a:pt x="34510" y="451442"/>
                  </a:lnTo>
                  <a:lnTo>
                    <a:pt x="41035" y="455682"/>
                  </a:lnTo>
                  <a:lnTo>
                    <a:pt x="65038" y="469136"/>
                  </a:lnTo>
                  <a:lnTo>
                    <a:pt x="89041" y="482161"/>
                  </a:lnTo>
                  <a:lnTo>
                    <a:pt x="113044" y="494901"/>
                  </a:lnTo>
                  <a:lnTo>
                    <a:pt x="137047" y="507498"/>
                  </a:lnTo>
                  <a:lnTo>
                    <a:pt x="160145" y="512212"/>
                  </a:lnTo>
                  <a:lnTo>
                    <a:pt x="182386" y="508641"/>
                  </a:lnTo>
                  <a:lnTo>
                    <a:pt x="201769" y="497639"/>
                  </a:lnTo>
                  <a:lnTo>
                    <a:pt x="223781" y="429009"/>
                  </a:lnTo>
                  <a:lnTo>
                    <a:pt x="229446" y="377953"/>
                  </a:lnTo>
                  <a:lnTo>
                    <a:pt x="233249" y="326898"/>
                  </a:lnTo>
                  <a:lnTo>
                    <a:pt x="235147" y="275844"/>
                  </a:lnTo>
                  <a:lnTo>
                    <a:pt x="235098" y="224790"/>
                  </a:lnTo>
                  <a:lnTo>
                    <a:pt x="233059" y="173735"/>
                  </a:lnTo>
                  <a:lnTo>
                    <a:pt x="197149" y="146018"/>
                  </a:lnTo>
                  <a:lnTo>
                    <a:pt x="158383" y="122300"/>
                  </a:lnTo>
                  <a:lnTo>
                    <a:pt x="117330" y="102584"/>
                  </a:lnTo>
                  <a:lnTo>
                    <a:pt x="74563" y="86867"/>
                  </a:lnTo>
                  <a:lnTo>
                    <a:pt x="74563" y="69722"/>
                  </a:lnTo>
                  <a:lnTo>
                    <a:pt x="74563" y="52577"/>
                  </a:lnTo>
                  <a:lnTo>
                    <a:pt x="74563" y="35432"/>
                  </a:lnTo>
                  <a:lnTo>
                    <a:pt x="74563" y="18287"/>
                  </a:lnTo>
                  <a:lnTo>
                    <a:pt x="71586" y="10072"/>
                  </a:lnTo>
                  <a:lnTo>
                    <a:pt x="65609" y="4000"/>
                  </a:lnTo>
                  <a:lnTo>
                    <a:pt x="57632" y="500"/>
                  </a:lnTo>
                  <a:lnTo>
                    <a:pt x="48655" y="0"/>
                  </a:lnTo>
                  <a:lnTo>
                    <a:pt x="39511" y="0"/>
                  </a:lnTo>
                  <a:lnTo>
                    <a:pt x="31891" y="6095"/>
                  </a:lnTo>
                  <a:lnTo>
                    <a:pt x="28843" y="15239"/>
                  </a:lnTo>
                  <a:lnTo>
                    <a:pt x="28843" y="32623"/>
                  </a:lnTo>
                  <a:lnTo>
                    <a:pt x="28843" y="50291"/>
                  </a:lnTo>
                  <a:lnTo>
                    <a:pt x="28843" y="67960"/>
                  </a:lnTo>
                  <a:lnTo>
                    <a:pt x="28843" y="85343"/>
                  </a:lnTo>
                  <a:lnTo>
                    <a:pt x="21175" y="88677"/>
                  </a:lnTo>
                  <a:lnTo>
                    <a:pt x="1044" y="160887"/>
                  </a:lnTo>
                  <a:lnTo>
                    <a:pt x="0" y="215222"/>
                  </a:lnTo>
                  <a:lnTo>
                    <a:pt x="1411" y="269557"/>
                  </a:lnTo>
                  <a:lnTo>
                    <a:pt x="5362" y="323765"/>
                  </a:lnTo>
                  <a:lnTo>
                    <a:pt x="11937" y="377719"/>
                  </a:lnTo>
                  <a:lnTo>
                    <a:pt x="21223" y="431291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40174" y="1368545"/>
              <a:ext cx="24368" cy="289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7644" y="1366031"/>
              <a:ext cx="61950" cy="5128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71172" y="1385843"/>
              <a:ext cx="64998" cy="512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08738" y="1406645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4">
                  <a:moveTo>
                    <a:pt x="24383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40174" y="1408169"/>
              <a:ext cx="24368" cy="28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37644" y="1405655"/>
              <a:ext cx="61950" cy="5128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71172" y="1425467"/>
              <a:ext cx="64998" cy="5128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08738" y="1446269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4">
                  <a:moveTo>
                    <a:pt x="24383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40174" y="1449317"/>
              <a:ext cx="24368" cy="289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37644" y="1446803"/>
              <a:ext cx="61950" cy="5128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1172" y="1466615"/>
              <a:ext cx="64998" cy="5128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08738" y="1487417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4">
                  <a:moveTo>
                    <a:pt x="24383" y="9143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7619" y="28955"/>
                  </a:lnTo>
                  <a:lnTo>
                    <a:pt x="16763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60782" y="2302764"/>
              <a:ext cx="146304" cy="18745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5710" y="2039111"/>
              <a:ext cx="201167" cy="4450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66878" y="2110740"/>
              <a:ext cx="59379" cy="37337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73330" y="2011036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5" h="131444">
                  <a:moveTo>
                    <a:pt x="246887" y="105798"/>
                  </a:move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8790" y="0"/>
                  </a:lnTo>
                  <a:lnTo>
                    <a:pt x="23431" y="4643"/>
                  </a:lnTo>
                  <a:lnTo>
                    <a:pt x="10072" y="14144"/>
                  </a:lnTo>
                  <a:lnTo>
                    <a:pt x="0" y="28074"/>
                  </a:lnTo>
                  <a:lnTo>
                    <a:pt x="51458" y="47172"/>
                  </a:lnTo>
                  <a:lnTo>
                    <a:pt x="100774" y="69984"/>
                  </a:lnTo>
                  <a:lnTo>
                    <a:pt x="148089" y="96226"/>
                  </a:lnTo>
                  <a:lnTo>
                    <a:pt x="193547" y="125610"/>
                  </a:lnTo>
                  <a:lnTo>
                    <a:pt x="206097" y="130825"/>
                  </a:lnTo>
                  <a:lnTo>
                    <a:pt x="219646" y="130754"/>
                  </a:lnTo>
                  <a:lnTo>
                    <a:pt x="232338" y="125825"/>
                  </a:lnTo>
                  <a:lnTo>
                    <a:pt x="242315" y="116466"/>
                  </a:lnTo>
                  <a:lnTo>
                    <a:pt x="245363" y="111894"/>
                  </a:lnTo>
                  <a:lnTo>
                    <a:pt x="246887" y="105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73330" y="2011036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5" h="131444">
                  <a:moveTo>
                    <a:pt x="0" y="28074"/>
                  </a:moveTo>
                  <a:lnTo>
                    <a:pt x="51458" y="47172"/>
                  </a:lnTo>
                  <a:lnTo>
                    <a:pt x="100774" y="69984"/>
                  </a:lnTo>
                  <a:lnTo>
                    <a:pt x="148089" y="96226"/>
                  </a:lnTo>
                  <a:lnTo>
                    <a:pt x="193547" y="125610"/>
                  </a:lnTo>
                  <a:lnTo>
                    <a:pt x="206097" y="130825"/>
                  </a:lnTo>
                  <a:lnTo>
                    <a:pt x="242315" y="116466"/>
                  </a:lnTo>
                  <a:lnTo>
                    <a:pt x="246887" y="105798"/>
                  </a:ln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8790" y="0"/>
                  </a:lnTo>
                  <a:lnTo>
                    <a:pt x="23431" y="4643"/>
                  </a:lnTo>
                  <a:lnTo>
                    <a:pt x="10072" y="14144"/>
                  </a:lnTo>
                  <a:lnTo>
                    <a:pt x="0" y="280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14494" y="2089404"/>
              <a:ext cx="128000" cy="17221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03810" y="2083307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5" h="186055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05334" y="2095499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40" h="169544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60214" y="2093976"/>
              <a:ext cx="30464" cy="1981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58674" y="2092451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21335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21335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60214" y="2407919"/>
              <a:ext cx="30464" cy="2133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58674" y="2406395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21335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3047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21335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09906" y="1920240"/>
              <a:ext cx="33527" cy="198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09906" y="1920239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19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9143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06858" y="1929384"/>
              <a:ext cx="39623" cy="11658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06858" y="1929383"/>
              <a:ext cx="40005" cy="116839"/>
            </a:xfrm>
            <a:custGeom>
              <a:avLst/>
              <a:gdLst/>
              <a:ahLst/>
              <a:cxnLst/>
              <a:rect l="l" t="t" r="r" b="b"/>
              <a:pathLst>
                <a:path w="40004" h="116839">
                  <a:moveTo>
                    <a:pt x="0" y="106679"/>
                  </a:moveTo>
                  <a:lnTo>
                    <a:pt x="6953" y="113204"/>
                  </a:lnTo>
                  <a:lnTo>
                    <a:pt x="15620" y="116585"/>
                  </a:lnTo>
                  <a:lnTo>
                    <a:pt x="24860" y="116538"/>
                  </a:lnTo>
                  <a:lnTo>
                    <a:pt x="33527" y="112775"/>
                  </a:lnTo>
                  <a:lnTo>
                    <a:pt x="35051" y="111251"/>
                  </a:lnTo>
                  <a:lnTo>
                    <a:pt x="38099" y="109727"/>
                  </a:lnTo>
                  <a:lnTo>
                    <a:pt x="39623" y="106679"/>
                  </a:lnTo>
                  <a:lnTo>
                    <a:pt x="39623" y="0"/>
                  </a:lnTo>
                  <a:lnTo>
                    <a:pt x="32908" y="6548"/>
                  </a:lnTo>
                  <a:lnTo>
                    <a:pt x="2476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8327" y="1920239"/>
              <a:ext cx="259715" cy="566420"/>
            </a:xfrm>
            <a:custGeom>
              <a:avLst/>
              <a:gdLst/>
              <a:ahLst/>
              <a:cxnLst/>
              <a:rect l="l" t="t" r="r" b="b"/>
              <a:pathLst>
                <a:path w="259715" h="566419">
                  <a:moveTo>
                    <a:pt x="24814" y="477011"/>
                  </a:moveTo>
                  <a:lnTo>
                    <a:pt x="27934" y="484941"/>
                  </a:lnTo>
                  <a:lnTo>
                    <a:pt x="32625" y="492442"/>
                  </a:lnTo>
                  <a:lnTo>
                    <a:pt x="38745" y="499086"/>
                  </a:lnTo>
                  <a:lnTo>
                    <a:pt x="46150" y="504443"/>
                  </a:lnTo>
                  <a:lnTo>
                    <a:pt x="72463" y="518398"/>
                  </a:lnTo>
                  <a:lnTo>
                    <a:pt x="98919" y="532637"/>
                  </a:lnTo>
                  <a:lnTo>
                    <a:pt x="125660" y="546877"/>
                  </a:lnTo>
                  <a:lnTo>
                    <a:pt x="152830" y="560831"/>
                  </a:lnTo>
                  <a:lnTo>
                    <a:pt x="177524" y="566142"/>
                  </a:lnTo>
                  <a:lnTo>
                    <a:pt x="201789" y="562165"/>
                  </a:lnTo>
                  <a:lnTo>
                    <a:pt x="238174" y="530351"/>
                  </a:lnTo>
                  <a:lnTo>
                    <a:pt x="245826" y="482499"/>
                  </a:lnTo>
                  <a:lnTo>
                    <a:pt x="251797" y="434353"/>
                  </a:lnTo>
                  <a:lnTo>
                    <a:pt x="256089" y="385994"/>
                  </a:lnTo>
                  <a:lnTo>
                    <a:pt x="258702" y="337501"/>
                  </a:lnTo>
                  <a:lnTo>
                    <a:pt x="259635" y="288955"/>
                  </a:lnTo>
                  <a:lnTo>
                    <a:pt x="258888" y="240436"/>
                  </a:lnTo>
                  <a:lnTo>
                    <a:pt x="256462" y="192023"/>
                  </a:lnTo>
                  <a:lnTo>
                    <a:pt x="217100" y="161186"/>
                  </a:lnTo>
                  <a:lnTo>
                    <a:pt x="174738" y="135064"/>
                  </a:lnTo>
                  <a:lnTo>
                    <a:pt x="129804" y="113799"/>
                  </a:lnTo>
                  <a:lnTo>
                    <a:pt x="82726" y="97535"/>
                  </a:lnTo>
                  <a:lnTo>
                    <a:pt x="82726" y="78104"/>
                  </a:lnTo>
                  <a:lnTo>
                    <a:pt x="82726" y="58673"/>
                  </a:lnTo>
                  <a:lnTo>
                    <a:pt x="82726" y="39242"/>
                  </a:lnTo>
                  <a:lnTo>
                    <a:pt x="82726" y="19811"/>
                  </a:lnTo>
                  <a:lnTo>
                    <a:pt x="79702" y="11358"/>
                  </a:lnTo>
                  <a:lnTo>
                    <a:pt x="73392" y="4762"/>
                  </a:lnTo>
                  <a:lnTo>
                    <a:pt x="64510" y="738"/>
                  </a:lnTo>
                  <a:lnTo>
                    <a:pt x="53770" y="0"/>
                  </a:lnTo>
                  <a:lnTo>
                    <a:pt x="47032" y="1333"/>
                  </a:lnTo>
                  <a:lnTo>
                    <a:pt x="32625" y="55625"/>
                  </a:lnTo>
                  <a:lnTo>
                    <a:pt x="32434" y="94487"/>
                  </a:lnTo>
                  <a:lnTo>
                    <a:pt x="23648" y="97869"/>
                  </a:lnTo>
                  <a:lnTo>
                    <a:pt x="1461" y="169981"/>
                  </a:lnTo>
                  <a:lnTo>
                    <a:pt x="0" y="221331"/>
                  </a:lnTo>
                  <a:lnTo>
                    <a:pt x="644" y="272787"/>
                  </a:lnTo>
                  <a:lnTo>
                    <a:pt x="3421" y="324216"/>
                  </a:lnTo>
                  <a:lnTo>
                    <a:pt x="8357" y="375486"/>
                  </a:lnTo>
                  <a:lnTo>
                    <a:pt x="15479" y="426462"/>
                  </a:lnTo>
                  <a:lnTo>
                    <a:pt x="24814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17542" y="2237231"/>
              <a:ext cx="27416" cy="3200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14913" y="2234618"/>
              <a:ext cx="68145" cy="5595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53013" y="2255954"/>
              <a:ext cx="69669" cy="5595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93726" y="2281142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4" h="34289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1621"/>
                  </a:lnTo>
                  <a:lnTo>
                    <a:pt x="9143" y="30765"/>
                  </a:lnTo>
                  <a:lnTo>
                    <a:pt x="16763" y="33813"/>
                  </a:lnTo>
                  <a:lnTo>
                    <a:pt x="22859" y="29241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17542" y="2281427"/>
              <a:ext cx="27416" cy="304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14913" y="2280052"/>
              <a:ext cx="68145" cy="5471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53013" y="2300150"/>
              <a:ext cx="69669" cy="5595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93726" y="2322575"/>
              <a:ext cx="32384" cy="36830"/>
            </a:xfrm>
            <a:custGeom>
              <a:avLst/>
              <a:gdLst/>
              <a:ahLst/>
              <a:cxnLst/>
              <a:rect l="l" t="t" r="r" b="b"/>
              <a:pathLst>
                <a:path w="32384" h="3683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6575"/>
                  </a:lnTo>
                  <a:lnTo>
                    <a:pt x="22859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17542" y="2327148"/>
              <a:ext cx="27416" cy="304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14913" y="2323010"/>
              <a:ext cx="68145" cy="5595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53013" y="2347108"/>
              <a:ext cx="69669" cy="5471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93726" y="236829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98070" y="3084576"/>
              <a:ext cx="133778" cy="1706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21286" y="2846831"/>
              <a:ext cx="182879" cy="40385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04166" y="2912364"/>
              <a:ext cx="53847" cy="33832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28906" y="2821757"/>
              <a:ext cx="224154" cy="118745"/>
            </a:xfrm>
            <a:custGeom>
              <a:avLst/>
              <a:gdLst/>
              <a:ahLst/>
              <a:cxnLst/>
              <a:rect l="l" t="t" r="r" b="b"/>
              <a:pathLst>
                <a:path w="224154" h="118744">
                  <a:moveTo>
                    <a:pt x="224027" y="95178"/>
                  </a:moveTo>
                  <a:lnTo>
                    <a:pt x="224027" y="90606"/>
                  </a:lnTo>
                  <a:lnTo>
                    <a:pt x="185308" y="60698"/>
                  </a:lnTo>
                  <a:lnTo>
                    <a:pt x="142874" y="35361"/>
                  </a:lnTo>
                  <a:lnTo>
                    <a:pt x="97583" y="15168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lnTo>
                    <a:pt x="46243" y="42743"/>
                  </a:lnTo>
                  <a:lnTo>
                    <a:pt x="91058" y="63555"/>
                  </a:lnTo>
                  <a:lnTo>
                    <a:pt x="134159" y="87225"/>
                  </a:lnTo>
                  <a:lnTo>
                    <a:pt x="175259" y="113466"/>
                  </a:lnTo>
                  <a:lnTo>
                    <a:pt x="187309" y="118062"/>
                  </a:lnTo>
                  <a:lnTo>
                    <a:pt x="199643" y="118229"/>
                  </a:lnTo>
                  <a:lnTo>
                    <a:pt x="210835" y="114109"/>
                  </a:lnTo>
                  <a:lnTo>
                    <a:pt x="219455" y="105846"/>
                  </a:lnTo>
                  <a:lnTo>
                    <a:pt x="222503" y="101274"/>
                  </a:lnTo>
                  <a:lnTo>
                    <a:pt x="224027" y="95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28906" y="2821757"/>
              <a:ext cx="224154" cy="118745"/>
            </a:xfrm>
            <a:custGeom>
              <a:avLst/>
              <a:gdLst/>
              <a:ahLst/>
              <a:cxnLst/>
              <a:rect l="l" t="t" r="r" b="b"/>
              <a:pathLst>
                <a:path w="224154" h="118744">
                  <a:moveTo>
                    <a:pt x="0" y="25074"/>
                  </a:moveTo>
                  <a:lnTo>
                    <a:pt x="46243" y="42743"/>
                  </a:lnTo>
                  <a:lnTo>
                    <a:pt x="91058" y="63555"/>
                  </a:lnTo>
                  <a:lnTo>
                    <a:pt x="134159" y="87225"/>
                  </a:lnTo>
                  <a:lnTo>
                    <a:pt x="175259" y="113466"/>
                  </a:lnTo>
                  <a:lnTo>
                    <a:pt x="187309" y="118062"/>
                  </a:lnTo>
                  <a:lnTo>
                    <a:pt x="222503" y="101274"/>
                  </a:lnTo>
                  <a:lnTo>
                    <a:pt x="224027" y="95178"/>
                  </a:lnTo>
                  <a:lnTo>
                    <a:pt x="224027" y="90606"/>
                  </a:lnTo>
                  <a:lnTo>
                    <a:pt x="185308" y="60698"/>
                  </a:lnTo>
                  <a:lnTo>
                    <a:pt x="142874" y="35361"/>
                  </a:lnTo>
                  <a:lnTo>
                    <a:pt x="97583" y="15168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65482" y="2892551"/>
              <a:ext cx="117347" cy="15697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56338" y="2886455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9143" y="97535"/>
                  </a:moveTo>
                  <a:lnTo>
                    <a:pt x="126491" y="163067"/>
                  </a:lnTo>
                  <a:lnTo>
                    <a:pt x="126491" y="167639"/>
                  </a:lnTo>
                  <a:lnTo>
                    <a:pt x="124967" y="71627"/>
                  </a:lnTo>
                  <a:lnTo>
                    <a:pt x="0" y="0"/>
                  </a:lnTo>
                  <a:lnTo>
                    <a:pt x="9143" y="6095"/>
                  </a:lnTo>
                  <a:lnTo>
                    <a:pt x="9143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56338" y="2898647"/>
              <a:ext cx="119380" cy="152400"/>
            </a:xfrm>
            <a:custGeom>
              <a:avLst/>
              <a:gdLst/>
              <a:ahLst/>
              <a:cxnLst/>
              <a:rect l="l" t="t" r="r" b="b"/>
              <a:pathLst>
                <a:path w="119379" h="152400">
                  <a:moveTo>
                    <a:pt x="118871" y="152399"/>
                  </a:moveTo>
                  <a:lnTo>
                    <a:pt x="0" y="88391"/>
                  </a:lnTo>
                  <a:lnTo>
                    <a:pt x="1523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08170" y="2895600"/>
              <a:ext cx="27416" cy="1981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06630" y="2894075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6763"/>
                  </a:lnTo>
                  <a:lnTo>
                    <a:pt x="18287" y="21335"/>
                  </a:lnTo>
                  <a:lnTo>
                    <a:pt x="25907" y="22859"/>
                  </a:lnTo>
                  <a:lnTo>
                    <a:pt x="27431" y="19811"/>
                  </a:lnTo>
                  <a:lnTo>
                    <a:pt x="30479" y="15239"/>
                  </a:lnTo>
                  <a:lnTo>
                    <a:pt x="25907" y="10667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08170" y="3180588"/>
              <a:ext cx="27416" cy="19811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906630" y="3179063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8287" y="21335"/>
                  </a:lnTo>
                  <a:lnTo>
                    <a:pt x="25907" y="22859"/>
                  </a:lnTo>
                  <a:lnTo>
                    <a:pt x="27431" y="19811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60910" y="2738628"/>
              <a:ext cx="30479" cy="1828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60910" y="2738627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5239" y="0"/>
                  </a:lnTo>
                  <a:lnTo>
                    <a:pt x="24383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5239"/>
                  </a:lnTo>
                  <a:lnTo>
                    <a:pt x="24383" y="18287"/>
                  </a:lnTo>
                  <a:lnTo>
                    <a:pt x="15239" y="18287"/>
                  </a:lnTo>
                  <a:lnTo>
                    <a:pt x="7619" y="18287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59386" y="2747772"/>
              <a:ext cx="35051" cy="10501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59386" y="2747771"/>
              <a:ext cx="35560" cy="105410"/>
            </a:xfrm>
            <a:custGeom>
              <a:avLst/>
              <a:gdLst/>
              <a:ahLst/>
              <a:cxnLst/>
              <a:rect l="l" t="t" r="r" b="b"/>
              <a:pathLst>
                <a:path w="35559" h="105410">
                  <a:moveTo>
                    <a:pt x="0" y="96011"/>
                  </a:moveTo>
                  <a:lnTo>
                    <a:pt x="5810" y="101679"/>
                  </a:lnTo>
                  <a:lnTo>
                    <a:pt x="13334" y="104774"/>
                  </a:lnTo>
                  <a:lnTo>
                    <a:pt x="21431" y="105013"/>
                  </a:lnTo>
                  <a:lnTo>
                    <a:pt x="28955" y="102107"/>
                  </a:lnTo>
                  <a:lnTo>
                    <a:pt x="32003" y="100583"/>
                  </a:lnTo>
                  <a:lnTo>
                    <a:pt x="33527" y="99059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456" y="5667"/>
                  </a:lnTo>
                  <a:lnTo>
                    <a:pt x="22288" y="8762"/>
                  </a:lnTo>
                  <a:lnTo>
                    <a:pt x="14263" y="9001"/>
                  </a:lnTo>
                  <a:lnTo>
                    <a:pt x="6095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24447" y="2738627"/>
              <a:ext cx="235585" cy="513715"/>
            </a:xfrm>
            <a:custGeom>
              <a:avLst/>
              <a:gdLst/>
              <a:ahLst/>
              <a:cxnLst/>
              <a:rect l="l" t="t" r="r" b="b"/>
              <a:pathLst>
                <a:path w="235584" h="513714">
                  <a:moveTo>
                    <a:pt x="21223" y="432815"/>
                  </a:moveTo>
                  <a:lnTo>
                    <a:pt x="24318" y="439626"/>
                  </a:lnTo>
                  <a:lnTo>
                    <a:pt x="28843" y="446150"/>
                  </a:lnTo>
                  <a:lnTo>
                    <a:pt x="34510" y="452104"/>
                  </a:lnTo>
                  <a:lnTo>
                    <a:pt x="41035" y="457199"/>
                  </a:lnTo>
                  <a:lnTo>
                    <a:pt x="65038" y="470011"/>
                  </a:lnTo>
                  <a:lnTo>
                    <a:pt x="89041" y="483107"/>
                  </a:lnTo>
                  <a:lnTo>
                    <a:pt x="113044" y="496204"/>
                  </a:lnTo>
                  <a:lnTo>
                    <a:pt x="137047" y="509015"/>
                  </a:lnTo>
                  <a:lnTo>
                    <a:pt x="160359" y="513707"/>
                  </a:lnTo>
                  <a:lnTo>
                    <a:pt x="182957" y="509968"/>
                  </a:lnTo>
                  <a:lnTo>
                    <a:pt x="216295" y="480059"/>
                  </a:lnTo>
                  <a:lnTo>
                    <a:pt x="223781" y="429640"/>
                  </a:lnTo>
                  <a:lnTo>
                    <a:pt x="229446" y="378967"/>
                  </a:lnTo>
                  <a:lnTo>
                    <a:pt x="233249" y="328040"/>
                  </a:lnTo>
                  <a:lnTo>
                    <a:pt x="235147" y="276859"/>
                  </a:lnTo>
                  <a:lnTo>
                    <a:pt x="235098" y="225424"/>
                  </a:lnTo>
                  <a:lnTo>
                    <a:pt x="233059" y="173735"/>
                  </a:lnTo>
                  <a:lnTo>
                    <a:pt x="197149" y="146042"/>
                  </a:lnTo>
                  <a:lnTo>
                    <a:pt x="158383" y="122491"/>
                  </a:lnTo>
                  <a:lnTo>
                    <a:pt x="117330" y="103227"/>
                  </a:lnTo>
                  <a:lnTo>
                    <a:pt x="74563" y="88391"/>
                  </a:lnTo>
                  <a:lnTo>
                    <a:pt x="74563" y="71246"/>
                  </a:lnTo>
                  <a:lnTo>
                    <a:pt x="74563" y="54101"/>
                  </a:lnTo>
                  <a:lnTo>
                    <a:pt x="74563" y="36956"/>
                  </a:lnTo>
                  <a:lnTo>
                    <a:pt x="74563" y="19811"/>
                  </a:lnTo>
                  <a:lnTo>
                    <a:pt x="71586" y="11358"/>
                  </a:lnTo>
                  <a:lnTo>
                    <a:pt x="65609" y="4762"/>
                  </a:lnTo>
                  <a:lnTo>
                    <a:pt x="57632" y="738"/>
                  </a:lnTo>
                  <a:lnTo>
                    <a:pt x="48655" y="0"/>
                  </a:lnTo>
                  <a:lnTo>
                    <a:pt x="39511" y="1523"/>
                  </a:lnTo>
                  <a:lnTo>
                    <a:pt x="29033" y="50863"/>
                  </a:lnTo>
                  <a:lnTo>
                    <a:pt x="28843" y="85343"/>
                  </a:lnTo>
                  <a:lnTo>
                    <a:pt x="21175" y="89344"/>
                  </a:lnTo>
                  <a:lnTo>
                    <a:pt x="1044" y="162411"/>
                  </a:lnTo>
                  <a:lnTo>
                    <a:pt x="0" y="216746"/>
                  </a:lnTo>
                  <a:lnTo>
                    <a:pt x="1411" y="271081"/>
                  </a:lnTo>
                  <a:lnTo>
                    <a:pt x="5362" y="325289"/>
                  </a:lnTo>
                  <a:lnTo>
                    <a:pt x="11937" y="379243"/>
                  </a:lnTo>
                  <a:lnTo>
                    <a:pt x="21223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868545" y="3026663"/>
              <a:ext cx="25892" cy="27431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66016" y="3024149"/>
              <a:ext cx="61950" cy="4975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01068" y="3042437"/>
              <a:ext cx="63474" cy="5128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37110" y="3063240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09" h="33655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68545" y="3066288"/>
              <a:ext cx="25892" cy="2743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66016" y="3062249"/>
              <a:ext cx="61950" cy="5128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01068" y="3082061"/>
              <a:ext cx="63474" cy="51282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37110" y="3102863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09" h="33655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68545" y="3107435"/>
              <a:ext cx="25892" cy="27431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66016" y="3103397"/>
              <a:ext cx="61950" cy="5128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01068" y="3123209"/>
              <a:ext cx="63474" cy="51282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37110" y="3144011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09" h="32385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062335" y="3084576"/>
              <a:ext cx="132921" cy="17068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885550" y="2846831"/>
              <a:ext cx="182879" cy="403859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68430" y="2912364"/>
              <a:ext cx="53791" cy="338327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891646" y="2821757"/>
              <a:ext cx="226060" cy="118745"/>
            </a:xfrm>
            <a:custGeom>
              <a:avLst/>
              <a:gdLst/>
              <a:ahLst/>
              <a:cxnLst/>
              <a:rect l="l" t="t" r="r" b="b"/>
              <a:pathLst>
                <a:path w="226060" h="118744">
                  <a:moveTo>
                    <a:pt x="225551" y="95178"/>
                  </a:moveTo>
                  <a:lnTo>
                    <a:pt x="225551" y="90606"/>
                  </a:lnTo>
                  <a:lnTo>
                    <a:pt x="186166" y="60698"/>
                  </a:lnTo>
                  <a:lnTo>
                    <a:pt x="143636" y="35361"/>
                  </a:lnTo>
                  <a:lnTo>
                    <a:pt x="98250" y="15168"/>
                  </a:lnTo>
                  <a:lnTo>
                    <a:pt x="50291" y="690"/>
                  </a:lnTo>
                  <a:lnTo>
                    <a:pt x="35361" y="0"/>
                  </a:lnTo>
                  <a:lnTo>
                    <a:pt x="21145" y="4310"/>
                  </a:lnTo>
                  <a:lnTo>
                    <a:pt x="8929" y="12906"/>
                  </a:lnTo>
                  <a:lnTo>
                    <a:pt x="0" y="25074"/>
                  </a:lnTo>
                  <a:lnTo>
                    <a:pt x="46910" y="42743"/>
                  </a:lnTo>
                  <a:lnTo>
                    <a:pt x="91820" y="63555"/>
                  </a:lnTo>
                  <a:lnTo>
                    <a:pt x="135016" y="87225"/>
                  </a:lnTo>
                  <a:lnTo>
                    <a:pt x="176783" y="113466"/>
                  </a:lnTo>
                  <a:lnTo>
                    <a:pt x="187952" y="118062"/>
                  </a:lnTo>
                  <a:lnTo>
                    <a:pt x="199834" y="118229"/>
                  </a:lnTo>
                  <a:lnTo>
                    <a:pt x="210859" y="114109"/>
                  </a:lnTo>
                  <a:lnTo>
                    <a:pt x="219455" y="105846"/>
                  </a:lnTo>
                  <a:lnTo>
                    <a:pt x="222503" y="101274"/>
                  </a:lnTo>
                  <a:lnTo>
                    <a:pt x="225551" y="95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891646" y="2821757"/>
              <a:ext cx="226060" cy="118745"/>
            </a:xfrm>
            <a:custGeom>
              <a:avLst/>
              <a:gdLst/>
              <a:ahLst/>
              <a:cxnLst/>
              <a:rect l="l" t="t" r="r" b="b"/>
              <a:pathLst>
                <a:path w="226060" h="118744">
                  <a:moveTo>
                    <a:pt x="0" y="25074"/>
                  </a:moveTo>
                  <a:lnTo>
                    <a:pt x="46910" y="42743"/>
                  </a:lnTo>
                  <a:lnTo>
                    <a:pt x="91820" y="63555"/>
                  </a:lnTo>
                  <a:lnTo>
                    <a:pt x="135016" y="87225"/>
                  </a:lnTo>
                  <a:lnTo>
                    <a:pt x="176783" y="113466"/>
                  </a:lnTo>
                  <a:lnTo>
                    <a:pt x="187952" y="118062"/>
                  </a:lnTo>
                  <a:lnTo>
                    <a:pt x="222503" y="101274"/>
                  </a:lnTo>
                  <a:lnTo>
                    <a:pt x="225551" y="95178"/>
                  </a:lnTo>
                  <a:lnTo>
                    <a:pt x="225551" y="90606"/>
                  </a:lnTo>
                  <a:lnTo>
                    <a:pt x="186166" y="60698"/>
                  </a:lnTo>
                  <a:lnTo>
                    <a:pt x="143636" y="35361"/>
                  </a:lnTo>
                  <a:lnTo>
                    <a:pt x="98250" y="15168"/>
                  </a:lnTo>
                  <a:lnTo>
                    <a:pt x="50291" y="690"/>
                  </a:lnTo>
                  <a:lnTo>
                    <a:pt x="35361" y="0"/>
                  </a:lnTo>
                  <a:lnTo>
                    <a:pt x="21145" y="4310"/>
                  </a:lnTo>
                  <a:lnTo>
                    <a:pt x="8929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929762" y="2892551"/>
              <a:ext cx="115808" cy="155447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919078" y="2886455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10667" y="97535"/>
                  </a:moveTo>
                  <a:lnTo>
                    <a:pt x="126491" y="163067"/>
                  </a:lnTo>
                  <a:lnTo>
                    <a:pt x="126491" y="167639"/>
                  </a:lnTo>
                  <a:lnTo>
                    <a:pt x="126491" y="7162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920602" y="2898647"/>
              <a:ext cx="117475" cy="152400"/>
            </a:xfrm>
            <a:custGeom>
              <a:avLst/>
              <a:gdLst/>
              <a:ahLst/>
              <a:cxnLst/>
              <a:rect l="l" t="t" r="r" b="b"/>
              <a:pathLst>
                <a:path w="117475" h="152400">
                  <a:moveTo>
                    <a:pt x="117347" y="152399"/>
                  </a:moveTo>
                  <a:lnTo>
                    <a:pt x="0" y="88391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970909" y="2895600"/>
              <a:ext cx="27416" cy="1981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969370" y="2894075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18287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6763"/>
                  </a:lnTo>
                  <a:lnTo>
                    <a:pt x="19811" y="21335"/>
                  </a:lnTo>
                  <a:lnTo>
                    <a:pt x="27431" y="22859"/>
                  </a:lnTo>
                  <a:lnTo>
                    <a:pt x="28955" y="19811"/>
                  </a:lnTo>
                  <a:lnTo>
                    <a:pt x="30479" y="15239"/>
                  </a:lnTo>
                  <a:lnTo>
                    <a:pt x="25907" y="10667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970909" y="3180588"/>
              <a:ext cx="27416" cy="19811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969370" y="3179063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79" h="22860">
                  <a:moveTo>
                    <a:pt x="18287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21335"/>
                  </a:lnTo>
                  <a:lnTo>
                    <a:pt x="27431" y="22859"/>
                  </a:lnTo>
                  <a:lnTo>
                    <a:pt x="28955" y="19811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925174" y="2738628"/>
              <a:ext cx="30479" cy="18287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925174" y="2738627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4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5239"/>
                  </a:lnTo>
                  <a:lnTo>
                    <a:pt x="22859" y="18287"/>
                  </a:lnTo>
                  <a:lnTo>
                    <a:pt x="15239" y="18287"/>
                  </a:lnTo>
                  <a:lnTo>
                    <a:pt x="6095" y="18287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22126" y="2747772"/>
              <a:ext cx="35051" cy="105013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922126" y="2747771"/>
              <a:ext cx="35560" cy="105410"/>
            </a:xfrm>
            <a:custGeom>
              <a:avLst/>
              <a:gdLst/>
              <a:ahLst/>
              <a:cxnLst/>
              <a:rect l="l" t="t" r="r" b="b"/>
              <a:pathLst>
                <a:path w="35560" h="105410">
                  <a:moveTo>
                    <a:pt x="0" y="96011"/>
                  </a:moveTo>
                  <a:lnTo>
                    <a:pt x="6476" y="101679"/>
                  </a:lnTo>
                  <a:lnTo>
                    <a:pt x="14096" y="104774"/>
                  </a:lnTo>
                  <a:lnTo>
                    <a:pt x="22288" y="105013"/>
                  </a:lnTo>
                  <a:lnTo>
                    <a:pt x="30479" y="102107"/>
                  </a:lnTo>
                  <a:lnTo>
                    <a:pt x="32003" y="100583"/>
                  </a:lnTo>
                  <a:lnTo>
                    <a:pt x="33527" y="99059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479" y="5667"/>
                  </a:lnTo>
                  <a:lnTo>
                    <a:pt x="22478" y="8762"/>
                  </a:lnTo>
                  <a:lnTo>
                    <a:pt x="14906" y="9001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887582" y="2738627"/>
              <a:ext cx="236220" cy="513715"/>
            </a:xfrm>
            <a:custGeom>
              <a:avLst/>
              <a:gdLst/>
              <a:ahLst/>
              <a:cxnLst/>
              <a:rect l="l" t="t" r="r" b="b"/>
              <a:pathLst>
                <a:path w="236220" h="513714">
                  <a:moveTo>
                    <a:pt x="22351" y="432815"/>
                  </a:moveTo>
                  <a:lnTo>
                    <a:pt x="25209" y="439626"/>
                  </a:lnTo>
                  <a:lnTo>
                    <a:pt x="29209" y="446150"/>
                  </a:lnTo>
                  <a:lnTo>
                    <a:pt x="34353" y="452104"/>
                  </a:lnTo>
                  <a:lnTo>
                    <a:pt x="40639" y="457199"/>
                  </a:lnTo>
                  <a:lnTo>
                    <a:pt x="64881" y="470011"/>
                  </a:lnTo>
                  <a:lnTo>
                    <a:pt x="89407" y="483107"/>
                  </a:lnTo>
                  <a:lnTo>
                    <a:pt x="113934" y="496204"/>
                  </a:lnTo>
                  <a:lnTo>
                    <a:pt x="138175" y="509015"/>
                  </a:lnTo>
                  <a:lnTo>
                    <a:pt x="160607" y="513707"/>
                  </a:lnTo>
                  <a:lnTo>
                    <a:pt x="182752" y="509968"/>
                  </a:lnTo>
                  <a:lnTo>
                    <a:pt x="215899" y="480059"/>
                  </a:lnTo>
                  <a:lnTo>
                    <a:pt x="224020" y="429640"/>
                  </a:lnTo>
                  <a:lnTo>
                    <a:pt x="230067" y="378967"/>
                  </a:lnTo>
                  <a:lnTo>
                    <a:pt x="233997" y="328040"/>
                  </a:lnTo>
                  <a:lnTo>
                    <a:pt x="235768" y="276859"/>
                  </a:lnTo>
                  <a:lnTo>
                    <a:pt x="235338" y="225424"/>
                  </a:lnTo>
                  <a:lnTo>
                    <a:pt x="232663" y="173735"/>
                  </a:lnTo>
                  <a:lnTo>
                    <a:pt x="196969" y="146042"/>
                  </a:lnTo>
                  <a:lnTo>
                    <a:pt x="158559" y="122491"/>
                  </a:lnTo>
                  <a:lnTo>
                    <a:pt x="117578" y="103227"/>
                  </a:lnTo>
                  <a:lnTo>
                    <a:pt x="74167" y="88391"/>
                  </a:lnTo>
                  <a:lnTo>
                    <a:pt x="75025" y="71246"/>
                  </a:lnTo>
                  <a:lnTo>
                    <a:pt x="75310" y="54101"/>
                  </a:lnTo>
                  <a:lnTo>
                    <a:pt x="75025" y="36956"/>
                  </a:lnTo>
                  <a:lnTo>
                    <a:pt x="74167" y="19811"/>
                  </a:lnTo>
                  <a:lnTo>
                    <a:pt x="71429" y="11358"/>
                  </a:lnTo>
                  <a:lnTo>
                    <a:pt x="65976" y="4762"/>
                  </a:lnTo>
                  <a:lnTo>
                    <a:pt x="58523" y="738"/>
                  </a:lnTo>
                  <a:lnTo>
                    <a:pt x="49783" y="0"/>
                  </a:lnTo>
                  <a:lnTo>
                    <a:pt x="40639" y="1523"/>
                  </a:lnTo>
                  <a:lnTo>
                    <a:pt x="28638" y="50863"/>
                  </a:lnTo>
                  <a:lnTo>
                    <a:pt x="28447" y="85343"/>
                  </a:lnTo>
                  <a:lnTo>
                    <a:pt x="20780" y="89344"/>
                  </a:lnTo>
                  <a:lnTo>
                    <a:pt x="761" y="162411"/>
                  </a:lnTo>
                  <a:lnTo>
                    <a:pt x="0" y="216746"/>
                  </a:lnTo>
                  <a:lnTo>
                    <a:pt x="1777" y="271081"/>
                  </a:lnTo>
                  <a:lnTo>
                    <a:pt x="6095" y="325289"/>
                  </a:lnTo>
                  <a:lnTo>
                    <a:pt x="12953" y="379243"/>
                  </a:lnTo>
                  <a:lnTo>
                    <a:pt x="22351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932809" y="3026663"/>
              <a:ext cx="24368" cy="27431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928756" y="3024149"/>
              <a:ext cx="63474" cy="49758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63808" y="3042437"/>
              <a:ext cx="63474" cy="5128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01374" y="3063240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5">
                  <a:moveTo>
                    <a:pt x="24383" y="10667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3047" y="22859"/>
                  </a:lnTo>
                  <a:lnTo>
                    <a:pt x="7619" y="30479"/>
                  </a:lnTo>
                  <a:lnTo>
                    <a:pt x="15239" y="33527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932809" y="3066288"/>
              <a:ext cx="24368" cy="2743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28756" y="3062249"/>
              <a:ext cx="63474" cy="51282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963808" y="3082061"/>
              <a:ext cx="63474" cy="51282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001374" y="3102863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5">
                  <a:moveTo>
                    <a:pt x="24383" y="10667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3047" y="22859"/>
                  </a:lnTo>
                  <a:lnTo>
                    <a:pt x="7619" y="30479"/>
                  </a:lnTo>
                  <a:lnTo>
                    <a:pt x="15239" y="33527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932809" y="3107435"/>
              <a:ext cx="24368" cy="27431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928756" y="3103397"/>
              <a:ext cx="63474" cy="5128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963808" y="3123209"/>
              <a:ext cx="63474" cy="51282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001374" y="3144011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4383" y="10667"/>
                  </a:moveTo>
                  <a:lnTo>
                    <a:pt x="19811" y="3047"/>
                  </a:lnTo>
                  <a:lnTo>
                    <a:pt x="12191" y="0"/>
                  </a:lnTo>
                  <a:lnTo>
                    <a:pt x="6095" y="3047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3047" y="22859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8287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557890" y="2220468"/>
              <a:ext cx="133778" cy="169164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82630" y="1981199"/>
              <a:ext cx="181355" cy="403859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563986" y="2046732"/>
              <a:ext cx="54976" cy="338327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88726" y="1956125"/>
              <a:ext cx="226060" cy="119380"/>
            </a:xfrm>
            <a:custGeom>
              <a:avLst/>
              <a:gdLst/>
              <a:ahLst/>
              <a:cxnLst/>
              <a:rect l="l" t="t" r="r" b="b"/>
              <a:pathLst>
                <a:path w="226060" h="119380">
                  <a:moveTo>
                    <a:pt x="225551" y="90606"/>
                  </a:moveTo>
                  <a:lnTo>
                    <a:pt x="186166" y="60912"/>
                  </a:lnTo>
                  <a:lnTo>
                    <a:pt x="143636" y="35933"/>
                  </a:lnTo>
                  <a:lnTo>
                    <a:pt x="98250" y="15811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lnTo>
                    <a:pt x="46243" y="42767"/>
                  </a:lnTo>
                  <a:lnTo>
                    <a:pt x="91058" y="63746"/>
                  </a:lnTo>
                  <a:lnTo>
                    <a:pt x="134159" y="87868"/>
                  </a:lnTo>
                  <a:lnTo>
                    <a:pt x="175259" y="114990"/>
                  </a:lnTo>
                  <a:lnTo>
                    <a:pt x="187309" y="119348"/>
                  </a:lnTo>
                  <a:lnTo>
                    <a:pt x="222503" y="101274"/>
                  </a:lnTo>
                  <a:lnTo>
                    <a:pt x="224027" y="96702"/>
                  </a:lnTo>
                  <a:lnTo>
                    <a:pt x="225551" y="906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388726" y="1956125"/>
              <a:ext cx="226060" cy="119380"/>
            </a:xfrm>
            <a:custGeom>
              <a:avLst/>
              <a:gdLst/>
              <a:ahLst/>
              <a:cxnLst/>
              <a:rect l="l" t="t" r="r" b="b"/>
              <a:pathLst>
                <a:path w="226060" h="119380">
                  <a:moveTo>
                    <a:pt x="0" y="25074"/>
                  </a:moveTo>
                  <a:lnTo>
                    <a:pt x="46243" y="42767"/>
                  </a:lnTo>
                  <a:lnTo>
                    <a:pt x="91058" y="63746"/>
                  </a:lnTo>
                  <a:lnTo>
                    <a:pt x="134159" y="87868"/>
                  </a:lnTo>
                  <a:lnTo>
                    <a:pt x="175259" y="114990"/>
                  </a:lnTo>
                  <a:lnTo>
                    <a:pt x="187309" y="119348"/>
                  </a:lnTo>
                  <a:lnTo>
                    <a:pt x="222503" y="101274"/>
                  </a:lnTo>
                  <a:lnTo>
                    <a:pt x="225551" y="90606"/>
                  </a:lnTo>
                  <a:lnTo>
                    <a:pt x="186166" y="60912"/>
                  </a:lnTo>
                  <a:lnTo>
                    <a:pt x="143636" y="35933"/>
                  </a:lnTo>
                  <a:lnTo>
                    <a:pt x="98250" y="15811"/>
                  </a:lnTo>
                  <a:lnTo>
                    <a:pt x="50291" y="690"/>
                  </a:lnTo>
                  <a:lnTo>
                    <a:pt x="34718" y="0"/>
                  </a:lnTo>
                  <a:lnTo>
                    <a:pt x="20573" y="4310"/>
                  </a:lnTo>
                  <a:lnTo>
                    <a:pt x="8715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426842" y="2028443"/>
              <a:ext cx="115808" cy="155447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416158" y="2022347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10667" y="97535"/>
                  </a:moveTo>
                  <a:lnTo>
                    <a:pt x="126491" y="161543"/>
                  </a:lnTo>
                  <a:lnTo>
                    <a:pt x="126491" y="167639"/>
                  </a:lnTo>
                  <a:lnTo>
                    <a:pt x="126491" y="7162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17682" y="2033015"/>
              <a:ext cx="117475" cy="154305"/>
            </a:xfrm>
            <a:custGeom>
              <a:avLst/>
              <a:gdLst/>
              <a:ahLst/>
              <a:cxnLst/>
              <a:rect l="l" t="t" r="r" b="b"/>
              <a:pathLst>
                <a:path w="117475" h="154305">
                  <a:moveTo>
                    <a:pt x="117347" y="153923"/>
                  </a:moveTo>
                  <a:lnTo>
                    <a:pt x="0" y="89915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67990" y="2031491"/>
              <a:ext cx="27416" cy="18287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466450" y="2029967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287" y="4571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19811"/>
                  </a:lnTo>
                  <a:lnTo>
                    <a:pt x="25907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467990" y="2316479"/>
              <a:ext cx="27416" cy="18287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466450" y="2314955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18287" y="4571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19811"/>
                  </a:lnTo>
                  <a:lnTo>
                    <a:pt x="25907" y="21335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422254" y="1872996"/>
              <a:ext cx="30479" cy="19811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422254" y="1872995"/>
              <a:ext cx="30480" cy="20320"/>
            </a:xfrm>
            <a:custGeom>
              <a:avLst/>
              <a:gdLst/>
              <a:ahLst/>
              <a:cxnLst/>
              <a:rect l="l" t="t" r="r" b="b"/>
              <a:pathLst>
                <a:path w="30479" h="20319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5239"/>
                  </a:lnTo>
                  <a:lnTo>
                    <a:pt x="22859" y="19811"/>
                  </a:lnTo>
                  <a:lnTo>
                    <a:pt x="15239" y="19811"/>
                  </a:lnTo>
                  <a:lnTo>
                    <a:pt x="6095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419206" y="1882140"/>
              <a:ext cx="35051" cy="105536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419206" y="1882139"/>
              <a:ext cx="35560" cy="106045"/>
            </a:xfrm>
            <a:custGeom>
              <a:avLst/>
              <a:gdLst/>
              <a:ahLst/>
              <a:cxnLst/>
              <a:rect l="l" t="t" r="r" b="b"/>
              <a:pathLst>
                <a:path w="35560" h="106044">
                  <a:moveTo>
                    <a:pt x="0" y="97535"/>
                  </a:moveTo>
                  <a:lnTo>
                    <a:pt x="6476" y="102965"/>
                  </a:lnTo>
                  <a:lnTo>
                    <a:pt x="14096" y="105536"/>
                  </a:lnTo>
                  <a:lnTo>
                    <a:pt x="22288" y="105251"/>
                  </a:lnTo>
                  <a:lnTo>
                    <a:pt x="30479" y="102107"/>
                  </a:lnTo>
                  <a:lnTo>
                    <a:pt x="32003" y="100583"/>
                  </a:lnTo>
                  <a:lnTo>
                    <a:pt x="33527" y="99059"/>
                  </a:lnTo>
                  <a:lnTo>
                    <a:pt x="35051" y="97535"/>
                  </a:lnTo>
                  <a:lnTo>
                    <a:pt x="35051" y="0"/>
                  </a:lnTo>
                  <a:lnTo>
                    <a:pt x="29479" y="6334"/>
                  </a:lnTo>
                  <a:lnTo>
                    <a:pt x="22478" y="9524"/>
                  </a:lnTo>
                  <a:lnTo>
                    <a:pt x="0" y="0"/>
                  </a:lnTo>
                  <a:lnTo>
                    <a:pt x="0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84606" y="1872995"/>
              <a:ext cx="235585" cy="514350"/>
            </a:xfrm>
            <a:custGeom>
              <a:avLst/>
              <a:gdLst/>
              <a:ahLst/>
              <a:cxnLst/>
              <a:rect l="l" t="t" r="r" b="b"/>
              <a:pathLst>
                <a:path w="235585" h="514350">
                  <a:moveTo>
                    <a:pt x="20884" y="432815"/>
                  </a:moveTo>
                  <a:lnTo>
                    <a:pt x="23980" y="440269"/>
                  </a:lnTo>
                  <a:lnTo>
                    <a:pt x="28504" y="446722"/>
                  </a:lnTo>
                  <a:lnTo>
                    <a:pt x="34171" y="452318"/>
                  </a:lnTo>
                  <a:lnTo>
                    <a:pt x="40696" y="457199"/>
                  </a:lnTo>
                  <a:lnTo>
                    <a:pt x="64723" y="470011"/>
                  </a:lnTo>
                  <a:lnTo>
                    <a:pt x="88892" y="483107"/>
                  </a:lnTo>
                  <a:lnTo>
                    <a:pt x="113348" y="496204"/>
                  </a:lnTo>
                  <a:lnTo>
                    <a:pt x="138232" y="509015"/>
                  </a:lnTo>
                  <a:lnTo>
                    <a:pt x="160663" y="513730"/>
                  </a:lnTo>
                  <a:lnTo>
                    <a:pt x="182809" y="510158"/>
                  </a:lnTo>
                  <a:lnTo>
                    <a:pt x="215956" y="481583"/>
                  </a:lnTo>
                  <a:lnTo>
                    <a:pt x="223971" y="430529"/>
                  </a:lnTo>
                  <a:lnTo>
                    <a:pt x="229785" y="379475"/>
                  </a:lnTo>
                  <a:lnTo>
                    <a:pt x="233482" y="328421"/>
                  </a:lnTo>
                  <a:lnTo>
                    <a:pt x="235147" y="277367"/>
                  </a:lnTo>
                  <a:lnTo>
                    <a:pt x="234865" y="226313"/>
                  </a:lnTo>
                  <a:lnTo>
                    <a:pt x="232720" y="175259"/>
                  </a:lnTo>
                  <a:lnTo>
                    <a:pt x="197025" y="147327"/>
                  </a:lnTo>
                  <a:lnTo>
                    <a:pt x="158615" y="123253"/>
                  </a:lnTo>
                  <a:lnTo>
                    <a:pt x="117634" y="103465"/>
                  </a:lnTo>
                  <a:lnTo>
                    <a:pt x="74224" y="88391"/>
                  </a:lnTo>
                  <a:lnTo>
                    <a:pt x="74224" y="71246"/>
                  </a:lnTo>
                  <a:lnTo>
                    <a:pt x="74224" y="54101"/>
                  </a:lnTo>
                  <a:lnTo>
                    <a:pt x="74224" y="36956"/>
                  </a:lnTo>
                  <a:lnTo>
                    <a:pt x="74224" y="19811"/>
                  </a:lnTo>
                  <a:lnTo>
                    <a:pt x="71462" y="11358"/>
                  </a:lnTo>
                  <a:lnTo>
                    <a:pt x="65842" y="4762"/>
                  </a:lnTo>
                  <a:lnTo>
                    <a:pt x="57936" y="738"/>
                  </a:lnTo>
                  <a:lnTo>
                    <a:pt x="48316" y="0"/>
                  </a:lnTo>
                  <a:lnTo>
                    <a:pt x="39172" y="1523"/>
                  </a:lnTo>
                  <a:lnTo>
                    <a:pt x="28694" y="51244"/>
                  </a:lnTo>
                  <a:lnTo>
                    <a:pt x="28504" y="86867"/>
                  </a:lnTo>
                  <a:lnTo>
                    <a:pt x="20836" y="89987"/>
                  </a:lnTo>
                  <a:lnTo>
                    <a:pt x="811" y="162411"/>
                  </a:lnTo>
                  <a:lnTo>
                    <a:pt x="0" y="216746"/>
                  </a:lnTo>
                  <a:lnTo>
                    <a:pt x="1643" y="271081"/>
                  </a:lnTo>
                  <a:lnTo>
                    <a:pt x="5700" y="325289"/>
                  </a:lnTo>
                  <a:lnTo>
                    <a:pt x="12128" y="379243"/>
                  </a:lnTo>
                  <a:lnTo>
                    <a:pt x="20884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428365" y="2161031"/>
              <a:ext cx="25892" cy="28955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425836" y="2158517"/>
              <a:ext cx="61950" cy="51282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460888" y="2178329"/>
              <a:ext cx="63474" cy="51282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96930" y="2199131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9143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8955" y="25907"/>
                  </a:lnTo>
                  <a:lnTo>
                    <a:pt x="28955" y="16763"/>
                  </a:lnTo>
                  <a:lnTo>
                    <a:pt x="25907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428365" y="2200656"/>
              <a:ext cx="25892" cy="2895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425836" y="2198141"/>
              <a:ext cx="61950" cy="51282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460888" y="2217953"/>
              <a:ext cx="63474" cy="51282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496930" y="2238755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9143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8955" y="25907"/>
                  </a:lnTo>
                  <a:lnTo>
                    <a:pt x="28955" y="16763"/>
                  </a:lnTo>
                  <a:lnTo>
                    <a:pt x="25907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428365" y="2241804"/>
              <a:ext cx="25892" cy="28955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425836" y="2239289"/>
              <a:ext cx="61950" cy="51282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460888" y="2259101"/>
              <a:ext cx="63474" cy="49758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496930" y="2279903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5">
                  <a:moveTo>
                    <a:pt x="25907" y="9143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3715"/>
                  </a:lnTo>
                  <a:lnTo>
                    <a:pt x="4571" y="21335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8955" y="24383"/>
                  </a:lnTo>
                  <a:lnTo>
                    <a:pt x="28955" y="16763"/>
                  </a:lnTo>
                  <a:lnTo>
                    <a:pt x="25907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919079" y="1427981"/>
              <a:ext cx="133135" cy="169170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742294" y="1190237"/>
              <a:ext cx="182879" cy="402342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925174" y="1254246"/>
              <a:ext cx="53791" cy="338334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749914" y="1164282"/>
              <a:ext cx="224154" cy="118745"/>
            </a:xfrm>
            <a:custGeom>
              <a:avLst/>
              <a:gdLst/>
              <a:ahLst/>
              <a:cxnLst/>
              <a:rect l="l" t="t" r="r" b="b"/>
              <a:pathLst>
                <a:path w="224154" h="118744">
                  <a:moveTo>
                    <a:pt x="224027" y="96059"/>
                  </a:moveTo>
                  <a:lnTo>
                    <a:pt x="224027" y="89963"/>
                  </a:lnTo>
                  <a:lnTo>
                    <a:pt x="184665" y="60269"/>
                  </a:lnTo>
                  <a:lnTo>
                    <a:pt x="142303" y="35290"/>
                  </a:lnTo>
                  <a:lnTo>
                    <a:pt x="97369" y="15168"/>
                  </a:lnTo>
                  <a:lnTo>
                    <a:pt x="50291" y="47"/>
                  </a:lnTo>
                  <a:lnTo>
                    <a:pt x="34504" y="0"/>
                  </a:lnTo>
                  <a:lnTo>
                    <a:pt x="20002" y="4238"/>
                  </a:lnTo>
                  <a:lnTo>
                    <a:pt x="8072" y="12477"/>
                  </a:lnTo>
                  <a:lnTo>
                    <a:pt x="0" y="24431"/>
                  </a:lnTo>
                  <a:lnTo>
                    <a:pt x="46243" y="42124"/>
                  </a:lnTo>
                  <a:lnTo>
                    <a:pt x="91058" y="63103"/>
                  </a:lnTo>
                  <a:lnTo>
                    <a:pt x="134159" y="87225"/>
                  </a:lnTo>
                  <a:lnTo>
                    <a:pt x="175259" y="114347"/>
                  </a:lnTo>
                  <a:lnTo>
                    <a:pt x="186451" y="118705"/>
                  </a:lnTo>
                  <a:lnTo>
                    <a:pt x="198500" y="118348"/>
                  </a:lnTo>
                  <a:lnTo>
                    <a:pt x="209978" y="113704"/>
                  </a:lnTo>
                  <a:lnTo>
                    <a:pt x="219455" y="105203"/>
                  </a:lnTo>
                  <a:lnTo>
                    <a:pt x="222503" y="100631"/>
                  </a:lnTo>
                  <a:lnTo>
                    <a:pt x="224027" y="96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749914" y="1164282"/>
              <a:ext cx="224154" cy="118745"/>
            </a:xfrm>
            <a:custGeom>
              <a:avLst/>
              <a:gdLst/>
              <a:ahLst/>
              <a:cxnLst/>
              <a:rect l="l" t="t" r="r" b="b"/>
              <a:pathLst>
                <a:path w="224154" h="118744">
                  <a:moveTo>
                    <a:pt x="0" y="24431"/>
                  </a:moveTo>
                  <a:lnTo>
                    <a:pt x="46243" y="42124"/>
                  </a:lnTo>
                  <a:lnTo>
                    <a:pt x="91058" y="63103"/>
                  </a:lnTo>
                  <a:lnTo>
                    <a:pt x="134159" y="87225"/>
                  </a:lnTo>
                  <a:lnTo>
                    <a:pt x="175259" y="114347"/>
                  </a:lnTo>
                  <a:lnTo>
                    <a:pt x="186451" y="118705"/>
                  </a:lnTo>
                  <a:lnTo>
                    <a:pt x="222503" y="100631"/>
                  </a:lnTo>
                  <a:lnTo>
                    <a:pt x="224027" y="96059"/>
                  </a:lnTo>
                  <a:lnTo>
                    <a:pt x="224027" y="89963"/>
                  </a:lnTo>
                  <a:lnTo>
                    <a:pt x="184665" y="60269"/>
                  </a:lnTo>
                  <a:lnTo>
                    <a:pt x="142303" y="35290"/>
                  </a:lnTo>
                  <a:lnTo>
                    <a:pt x="97369" y="15168"/>
                  </a:lnTo>
                  <a:lnTo>
                    <a:pt x="50291" y="47"/>
                  </a:lnTo>
                  <a:lnTo>
                    <a:pt x="34504" y="0"/>
                  </a:lnTo>
                  <a:lnTo>
                    <a:pt x="20002" y="4238"/>
                  </a:lnTo>
                  <a:lnTo>
                    <a:pt x="8072" y="12477"/>
                  </a:lnTo>
                  <a:lnTo>
                    <a:pt x="0" y="24431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786506" y="1235957"/>
              <a:ext cx="117332" cy="156971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775822" y="1229861"/>
              <a:ext cx="128270" cy="167640"/>
            </a:xfrm>
            <a:custGeom>
              <a:avLst/>
              <a:gdLst/>
              <a:ahLst/>
              <a:cxnLst/>
              <a:rect l="l" t="t" r="r" b="b"/>
              <a:pathLst>
                <a:path w="128270" h="167640">
                  <a:moveTo>
                    <a:pt x="10667" y="97535"/>
                  </a:moveTo>
                  <a:lnTo>
                    <a:pt x="128015" y="161543"/>
                  </a:lnTo>
                  <a:lnTo>
                    <a:pt x="126491" y="167639"/>
                  </a:lnTo>
                  <a:lnTo>
                    <a:pt x="126491" y="7162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777346" y="1240529"/>
              <a:ext cx="117475" cy="154305"/>
            </a:xfrm>
            <a:custGeom>
              <a:avLst/>
              <a:gdLst/>
              <a:ahLst/>
              <a:cxnLst/>
              <a:rect l="l" t="t" r="r" b="b"/>
              <a:pathLst>
                <a:path w="117475" h="154305">
                  <a:moveTo>
                    <a:pt x="117347" y="153923"/>
                  </a:moveTo>
                  <a:lnTo>
                    <a:pt x="0" y="89915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829178" y="1239005"/>
              <a:ext cx="25892" cy="18287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827638" y="1237481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10" h="21590">
                  <a:moveTo>
                    <a:pt x="18287" y="4571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3047" y="12191"/>
                  </a:lnTo>
                  <a:lnTo>
                    <a:pt x="10667" y="16763"/>
                  </a:lnTo>
                  <a:lnTo>
                    <a:pt x="18287" y="21335"/>
                  </a:lnTo>
                  <a:lnTo>
                    <a:pt x="25907" y="21335"/>
                  </a:lnTo>
                  <a:lnTo>
                    <a:pt x="27431" y="18287"/>
                  </a:lnTo>
                  <a:lnTo>
                    <a:pt x="28955" y="15239"/>
                  </a:lnTo>
                  <a:lnTo>
                    <a:pt x="24383" y="9143"/>
                  </a:lnTo>
                  <a:lnTo>
                    <a:pt x="18287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829178" y="1524000"/>
              <a:ext cx="25892" cy="18287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827638" y="1522469"/>
              <a:ext cx="29209" cy="21590"/>
            </a:xfrm>
            <a:custGeom>
              <a:avLst/>
              <a:gdLst/>
              <a:ahLst/>
              <a:cxnLst/>
              <a:rect l="l" t="t" r="r" b="b"/>
              <a:pathLst>
                <a:path w="29210" h="21590">
                  <a:moveTo>
                    <a:pt x="18287" y="4578"/>
                  </a:moveTo>
                  <a:lnTo>
                    <a:pt x="10667" y="0"/>
                  </a:lnTo>
                  <a:lnTo>
                    <a:pt x="3047" y="0"/>
                  </a:lnTo>
                  <a:lnTo>
                    <a:pt x="1523" y="3054"/>
                  </a:lnTo>
                  <a:lnTo>
                    <a:pt x="0" y="6102"/>
                  </a:lnTo>
                  <a:lnTo>
                    <a:pt x="3047" y="12198"/>
                  </a:lnTo>
                  <a:lnTo>
                    <a:pt x="10667" y="16770"/>
                  </a:lnTo>
                  <a:lnTo>
                    <a:pt x="18287" y="21342"/>
                  </a:lnTo>
                  <a:lnTo>
                    <a:pt x="25907" y="21342"/>
                  </a:lnTo>
                  <a:lnTo>
                    <a:pt x="27431" y="18294"/>
                  </a:lnTo>
                  <a:lnTo>
                    <a:pt x="28955" y="15246"/>
                  </a:lnTo>
                  <a:lnTo>
                    <a:pt x="24383" y="9150"/>
                  </a:lnTo>
                  <a:lnTo>
                    <a:pt x="18287" y="45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781918" y="1082034"/>
              <a:ext cx="30479" cy="182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781918" y="1082033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79" h="18415">
                  <a:moveTo>
                    <a:pt x="0" y="9143"/>
                  </a:moveTo>
                  <a:lnTo>
                    <a:pt x="0" y="3047"/>
                  </a:lnTo>
                  <a:lnTo>
                    <a:pt x="7619" y="0"/>
                  </a:lnTo>
                  <a:lnTo>
                    <a:pt x="15239" y="0"/>
                  </a:lnTo>
                  <a:lnTo>
                    <a:pt x="24383" y="0"/>
                  </a:lnTo>
                  <a:lnTo>
                    <a:pt x="30479" y="3047"/>
                  </a:lnTo>
                  <a:lnTo>
                    <a:pt x="30479" y="9143"/>
                  </a:lnTo>
                  <a:lnTo>
                    <a:pt x="30479" y="13715"/>
                  </a:lnTo>
                  <a:lnTo>
                    <a:pt x="24383" y="18287"/>
                  </a:lnTo>
                  <a:lnTo>
                    <a:pt x="15239" y="18287"/>
                  </a:lnTo>
                  <a:lnTo>
                    <a:pt x="7619" y="18287"/>
                  </a:lnTo>
                  <a:lnTo>
                    <a:pt x="0" y="13715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780394" y="1091178"/>
              <a:ext cx="35051" cy="104012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780394" y="1091177"/>
              <a:ext cx="35560" cy="104139"/>
            </a:xfrm>
            <a:custGeom>
              <a:avLst/>
              <a:gdLst/>
              <a:ahLst/>
              <a:cxnLst/>
              <a:rect l="l" t="t" r="r" b="b"/>
              <a:pathLst>
                <a:path w="35560" h="104140">
                  <a:moveTo>
                    <a:pt x="0" y="96011"/>
                  </a:moveTo>
                  <a:lnTo>
                    <a:pt x="5810" y="101441"/>
                  </a:lnTo>
                  <a:lnTo>
                    <a:pt x="13334" y="104012"/>
                  </a:lnTo>
                  <a:lnTo>
                    <a:pt x="21431" y="103727"/>
                  </a:lnTo>
                  <a:lnTo>
                    <a:pt x="28955" y="100583"/>
                  </a:lnTo>
                  <a:lnTo>
                    <a:pt x="30479" y="99059"/>
                  </a:lnTo>
                  <a:lnTo>
                    <a:pt x="33527" y="97535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241" y="5667"/>
                  </a:lnTo>
                  <a:lnTo>
                    <a:pt x="21716" y="8762"/>
                  </a:lnTo>
                  <a:lnTo>
                    <a:pt x="13620" y="9001"/>
                  </a:lnTo>
                  <a:lnTo>
                    <a:pt x="6095" y="6095"/>
                  </a:lnTo>
                  <a:lnTo>
                    <a:pt x="3047" y="4571"/>
                  </a:lnTo>
                  <a:lnTo>
                    <a:pt x="1523" y="1523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744778" y="1082033"/>
              <a:ext cx="235585" cy="512445"/>
            </a:xfrm>
            <a:custGeom>
              <a:avLst/>
              <a:gdLst/>
              <a:ahLst/>
              <a:cxnLst/>
              <a:rect l="l" t="t" r="r" b="b"/>
              <a:pathLst>
                <a:path w="235585" h="512444">
                  <a:moveTo>
                    <a:pt x="21900" y="431291"/>
                  </a:moveTo>
                  <a:lnTo>
                    <a:pt x="24781" y="438960"/>
                  </a:lnTo>
                  <a:lnTo>
                    <a:pt x="28948" y="445773"/>
                  </a:lnTo>
                  <a:lnTo>
                    <a:pt x="34544" y="451442"/>
                  </a:lnTo>
                  <a:lnTo>
                    <a:pt x="41712" y="455682"/>
                  </a:lnTo>
                  <a:lnTo>
                    <a:pt x="65715" y="469136"/>
                  </a:lnTo>
                  <a:lnTo>
                    <a:pt x="89718" y="482161"/>
                  </a:lnTo>
                  <a:lnTo>
                    <a:pt x="113721" y="494901"/>
                  </a:lnTo>
                  <a:lnTo>
                    <a:pt x="137724" y="507498"/>
                  </a:lnTo>
                  <a:lnTo>
                    <a:pt x="160798" y="512212"/>
                  </a:lnTo>
                  <a:lnTo>
                    <a:pt x="182872" y="508641"/>
                  </a:lnTo>
                  <a:lnTo>
                    <a:pt x="201803" y="497639"/>
                  </a:lnTo>
                  <a:lnTo>
                    <a:pt x="223569" y="429009"/>
                  </a:lnTo>
                  <a:lnTo>
                    <a:pt x="229615" y="377953"/>
                  </a:lnTo>
                  <a:lnTo>
                    <a:pt x="233545" y="326898"/>
                  </a:lnTo>
                  <a:lnTo>
                    <a:pt x="235316" y="275844"/>
                  </a:lnTo>
                  <a:lnTo>
                    <a:pt x="234886" y="224790"/>
                  </a:lnTo>
                  <a:lnTo>
                    <a:pt x="232212" y="173735"/>
                  </a:lnTo>
                  <a:lnTo>
                    <a:pt x="197184" y="146018"/>
                  </a:lnTo>
                  <a:lnTo>
                    <a:pt x="158869" y="122300"/>
                  </a:lnTo>
                  <a:lnTo>
                    <a:pt x="117983" y="102584"/>
                  </a:lnTo>
                  <a:lnTo>
                    <a:pt x="75240" y="86867"/>
                  </a:lnTo>
                  <a:lnTo>
                    <a:pt x="75240" y="69722"/>
                  </a:lnTo>
                  <a:lnTo>
                    <a:pt x="75240" y="52577"/>
                  </a:lnTo>
                  <a:lnTo>
                    <a:pt x="75240" y="35432"/>
                  </a:lnTo>
                  <a:lnTo>
                    <a:pt x="75240" y="18287"/>
                  </a:lnTo>
                  <a:lnTo>
                    <a:pt x="72263" y="10072"/>
                  </a:lnTo>
                  <a:lnTo>
                    <a:pt x="66286" y="4000"/>
                  </a:lnTo>
                  <a:lnTo>
                    <a:pt x="58309" y="500"/>
                  </a:lnTo>
                  <a:lnTo>
                    <a:pt x="49332" y="0"/>
                  </a:lnTo>
                  <a:lnTo>
                    <a:pt x="40188" y="0"/>
                  </a:lnTo>
                  <a:lnTo>
                    <a:pt x="32568" y="6095"/>
                  </a:lnTo>
                  <a:lnTo>
                    <a:pt x="29520" y="15239"/>
                  </a:lnTo>
                  <a:lnTo>
                    <a:pt x="29520" y="32623"/>
                  </a:lnTo>
                  <a:lnTo>
                    <a:pt x="29520" y="50291"/>
                  </a:lnTo>
                  <a:lnTo>
                    <a:pt x="29520" y="67960"/>
                  </a:lnTo>
                  <a:lnTo>
                    <a:pt x="29520" y="85343"/>
                  </a:lnTo>
                  <a:lnTo>
                    <a:pt x="21209" y="88677"/>
                  </a:lnTo>
                  <a:lnTo>
                    <a:pt x="1192" y="160887"/>
                  </a:lnTo>
                  <a:lnTo>
                    <a:pt x="0" y="215222"/>
                  </a:lnTo>
                  <a:lnTo>
                    <a:pt x="1516" y="269557"/>
                  </a:lnTo>
                  <a:lnTo>
                    <a:pt x="5700" y="323765"/>
                  </a:lnTo>
                  <a:lnTo>
                    <a:pt x="12509" y="377719"/>
                  </a:lnTo>
                  <a:lnTo>
                    <a:pt x="21900" y="431291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789553" y="1368545"/>
              <a:ext cx="24368" cy="28955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85500" y="1366031"/>
              <a:ext cx="63474" cy="51282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820552" y="1385843"/>
              <a:ext cx="64998" cy="51282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858118" y="1406645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4">
                  <a:moveTo>
                    <a:pt x="24383" y="10667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789553" y="1408169"/>
              <a:ext cx="24368" cy="28955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785500" y="1405655"/>
              <a:ext cx="63474" cy="51282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820552" y="1425467"/>
              <a:ext cx="64998" cy="51282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858118" y="1446269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4">
                  <a:moveTo>
                    <a:pt x="24383" y="10667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789553" y="1449317"/>
              <a:ext cx="24368" cy="28955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785500" y="1446803"/>
              <a:ext cx="63474" cy="51282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820552" y="1466615"/>
              <a:ext cx="64998" cy="51282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858118" y="1487417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4">
                  <a:moveTo>
                    <a:pt x="24383" y="9143"/>
                  </a:moveTo>
                  <a:lnTo>
                    <a:pt x="21335" y="3047"/>
                  </a:lnTo>
                  <a:lnTo>
                    <a:pt x="12191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1335"/>
                  </a:lnTo>
                  <a:lnTo>
                    <a:pt x="7619" y="28955"/>
                  </a:lnTo>
                  <a:lnTo>
                    <a:pt x="15239" y="32003"/>
                  </a:lnTo>
                  <a:lnTo>
                    <a:pt x="21335" y="28955"/>
                  </a:lnTo>
                  <a:lnTo>
                    <a:pt x="27431" y="25907"/>
                  </a:lnTo>
                  <a:lnTo>
                    <a:pt x="28955" y="16763"/>
                  </a:lnTo>
                  <a:lnTo>
                    <a:pt x="24383" y="91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175110" y="3578351"/>
              <a:ext cx="201167" cy="199643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376278" y="3651504"/>
              <a:ext cx="59379" cy="373379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182730" y="3550491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246887" y="107108"/>
                  </a:move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8790" y="0"/>
                  </a:lnTo>
                  <a:lnTo>
                    <a:pt x="23431" y="5000"/>
                  </a:lnTo>
                  <a:lnTo>
                    <a:pt x="10072" y="14573"/>
                  </a:lnTo>
                  <a:lnTo>
                    <a:pt x="0" y="27860"/>
                  </a:lnTo>
                  <a:lnTo>
                    <a:pt x="51458" y="47839"/>
                  </a:lnTo>
                  <a:lnTo>
                    <a:pt x="100774" y="71104"/>
                  </a:lnTo>
                  <a:lnTo>
                    <a:pt x="148089" y="97512"/>
                  </a:lnTo>
                  <a:lnTo>
                    <a:pt x="193547" y="126920"/>
                  </a:lnTo>
                  <a:lnTo>
                    <a:pt x="206097" y="132135"/>
                  </a:lnTo>
                  <a:lnTo>
                    <a:pt x="219646" y="132064"/>
                  </a:lnTo>
                  <a:lnTo>
                    <a:pt x="232338" y="127134"/>
                  </a:lnTo>
                  <a:lnTo>
                    <a:pt x="242315" y="117776"/>
                  </a:lnTo>
                  <a:lnTo>
                    <a:pt x="245363" y="111680"/>
                  </a:lnTo>
                  <a:lnTo>
                    <a:pt x="246887" y="107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182730" y="3550491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0" y="27860"/>
                  </a:moveTo>
                  <a:lnTo>
                    <a:pt x="51458" y="47839"/>
                  </a:lnTo>
                  <a:lnTo>
                    <a:pt x="100774" y="71104"/>
                  </a:lnTo>
                  <a:lnTo>
                    <a:pt x="148089" y="97512"/>
                  </a:lnTo>
                  <a:lnTo>
                    <a:pt x="193547" y="126920"/>
                  </a:lnTo>
                  <a:lnTo>
                    <a:pt x="206097" y="132135"/>
                  </a:lnTo>
                  <a:lnTo>
                    <a:pt x="242315" y="117776"/>
                  </a:lnTo>
                  <a:lnTo>
                    <a:pt x="246887" y="107108"/>
                  </a:ln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8790" y="0"/>
                  </a:lnTo>
                  <a:lnTo>
                    <a:pt x="23431" y="5000"/>
                  </a:lnTo>
                  <a:lnTo>
                    <a:pt x="10072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222354" y="3628643"/>
              <a:ext cx="129539" cy="149351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213210" y="3622547"/>
              <a:ext cx="139065" cy="155575"/>
            </a:xfrm>
            <a:custGeom>
              <a:avLst/>
              <a:gdLst/>
              <a:ahLst/>
              <a:cxnLst/>
              <a:rect l="l" t="t" r="r" b="b"/>
              <a:pathLst>
                <a:path w="139064" h="155575">
                  <a:moveTo>
                    <a:pt x="10667" y="108203"/>
                  </a:moveTo>
                  <a:lnTo>
                    <a:pt x="95104" y="155448"/>
                  </a:lnTo>
                </a:path>
                <a:path w="139064" h="155575">
                  <a:moveTo>
                    <a:pt x="138683" y="155448"/>
                  </a:move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0667" y="108203"/>
                  </a:lnTo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214734" y="3636263"/>
              <a:ext cx="80010" cy="142240"/>
            </a:xfrm>
            <a:custGeom>
              <a:avLst/>
              <a:gdLst/>
              <a:ahLst/>
              <a:cxnLst/>
              <a:rect l="l" t="t" r="r" b="b"/>
              <a:pathLst>
                <a:path w="80010" h="142239">
                  <a:moveTo>
                    <a:pt x="79929" y="141732"/>
                  </a:moveTo>
                  <a:lnTo>
                    <a:pt x="0" y="97535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269614" y="3633216"/>
              <a:ext cx="30464" cy="21335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268074" y="3631691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21335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21335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219306" y="3459480"/>
              <a:ext cx="33527" cy="21335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219306" y="3459479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216258" y="3470148"/>
              <a:ext cx="39623" cy="115252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216258" y="3470147"/>
              <a:ext cx="40005" cy="115570"/>
            </a:xfrm>
            <a:custGeom>
              <a:avLst/>
              <a:gdLst/>
              <a:ahLst/>
              <a:cxnLst/>
              <a:rect l="l" t="t" r="r" b="b"/>
              <a:pathLst>
                <a:path w="40004" h="115570">
                  <a:moveTo>
                    <a:pt x="0" y="106679"/>
                  </a:moveTo>
                  <a:lnTo>
                    <a:pt x="6953" y="112323"/>
                  </a:lnTo>
                  <a:lnTo>
                    <a:pt x="15620" y="115252"/>
                  </a:lnTo>
                  <a:lnTo>
                    <a:pt x="24860" y="115038"/>
                  </a:lnTo>
                  <a:lnTo>
                    <a:pt x="33527" y="111251"/>
                  </a:lnTo>
                  <a:lnTo>
                    <a:pt x="35051" y="109727"/>
                  </a:lnTo>
                  <a:lnTo>
                    <a:pt x="38099" y="108203"/>
                  </a:lnTo>
                  <a:lnTo>
                    <a:pt x="39623" y="106679"/>
                  </a:lnTo>
                  <a:lnTo>
                    <a:pt x="39623" y="0"/>
                  </a:lnTo>
                  <a:lnTo>
                    <a:pt x="32908" y="5881"/>
                  </a:lnTo>
                  <a:lnTo>
                    <a:pt x="24764" y="9334"/>
                  </a:lnTo>
                  <a:lnTo>
                    <a:pt x="16049" y="9644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177727" y="3459479"/>
              <a:ext cx="259715" cy="318770"/>
            </a:xfrm>
            <a:custGeom>
              <a:avLst/>
              <a:gdLst/>
              <a:ahLst/>
              <a:cxnLst/>
              <a:rect l="l" t="t" r="r" b="b"/>
              <a:pathLst>
                <a:path w="259714" h="318770">
                  <a:moveTo>
                    <a:pt x="259079" y="318516"/>
                  </a:moveTo>
                  <a:lnTo>
                    <a:pt x="258888" y="240916"/>
                  </a:lnTo>
                  <a:lnTo>
                    <a:pt x="256462" y="192023"/>
                  </a:lnTo>
                  <a:lnTo>
                    <a:pt x="217100" y="161829"/>
                  </a:lnTo>
                  <a:lnTo>
                    <a:pt x="174738" y="135635"/>
                  </a:lnTo>
                  <a:lnTo>
                    <a:pt x="129804" y="114014"/>
                  </a:lnTo>
                  <a:lnTo>
                    <a:pt x="82726" y="97535"/>
                  </a:lnTo>
                  <a:lnTo>
                    <a:pt x="82726" y="78343"/>
                  </a:lnTo>
                  <a:lnTo>
                    <a:pt x="82726" y="59435"/>
                  </a:lnTo>
                  <a:lnTo>
                    <a:pt x="82726" y="40528"/>
                  </a:lnTo>
                  <a:lnTo>
                    <a:pt x="82726" y="21335"/>
                  </a:lnTo>
                  <a:lnTo>
                    <a:pt x="79702" y="12001"/>
                  </a:lnTo>
                  <a:lnTo>
                    <a:pt x="73392" y="4952"/>
                  </a:lnTo>
                  <a:lnTo>
                    <a:pt x="64510" y="761"/>
                  </a:lnTo>
                  <a:lnTo>
                    <a:pt x="53770" y="0"/>
                  </a:lnTo>
                  <a:lnTo>
                    <a:pt x="47032" y="1976"/>
                  </a:lnTo>
                  <a:lnTo>
                    <a:pt x="32625" y="55625"/>
                  </a:lnTo>
                  <a:lnTo>
                    <a:pt x="32434" y="94487"/>
                  </a:lnTo>
                  <a:lnTo>
                    <a:pt x="23648" y="98726"/>
                  </a:lnTo>
                  <a:lnTo>
                    <a:pt x="1461" y="170461"/>
                  </a:lnTo>
                  <a:lnTo>
                    <a:pt x="0" y="221997"/>
                  </a:lnTo>
                  <a:lnTo>
                    <a:pt x="644" y="273426"/>
                  </a:lnTo>
                  <a:lnTo>
                    <a:pt x="3086" y="318516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236804" y="3777495"/>
              <a:ext cx="5715" cy="635"/>
            </a:xfrm>
            <a:custGeom>
              <a:avLst/>
              <a:gdLst/>
              <a:ahLst/>
              <a:cxnLst/>
              <a:rect l="l" t="t" r="r" b="b"/>
              <a:pathLst>
                <a:path w="5714" h="635">
                  <a:moveTo>
                    <a:pt x="5193" y="500"/>
                  </a:moveTo>
                  <a:lnTo>
                    <a:pt x="1242" y="0"/>
                  </a:lnTo>
                  <a:lnTo>
                    <a:pt x="0" y="5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785222" y="2546604"/>
              <a:ext cx="146970" cy="187452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91674" y="2284475"/>
              <a:ext cx="199643" cy="445007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791318" y="2356104"/>
              <a:ext cx="60508" cy="373379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99294" y="2255091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246887" y="107108"/>
                  </a:move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792" y="47839"/>
                  </a:lnTo>
                  <a:lnTo>
                    <a:pt x="100012" y="71104"/>
                  </a:lnTo>
                  <a:lnTo>
                    <a:pt x="147232" y="97512"/>
                  </a:lnTo>
                  <a:lnTo>
                    <a:pt x="192023" y="126920"/>
                  </a:lnTo>
                  <a:lnTo>
                    <a:pt x="205216" y="132135"/>
                  </a:lnTo>
                  <a:lnTo>
                    <a:pt x="218693" y="132064"/>
                  </a:lnTo>
                  <a:lnTo>
                    <a:pt x="231028" y="127134"/>
                  </a:lnTo>
                  <a:lnTo>
                    <a:pt x="240791" y="117776"/>
                  </a:lnTo>
                  <a:lnTo>
                    <a:pt x="243839" y="111680"/>
                  </a:lnTo>
                  <a:lnTo>
                    <a:pt x="246887" y="107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599294" y="2255091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0" y="27860"/>
                  </a:moveTo>
                  <a:lnTo>
                    <a:pt x="50792" y="47839"/>
                  </a:lnTo>
                  <a:lnTo>
                    <a:pt x="100012" y="71104"/>
                  </a:lnTo>
                  <a:lnTo>
                    <a:pt x="147232" y="97512"/>
                  </a:lnTo>
                  <a:lnTo>
                    <a:pt x="192023" y="126920"/>
                  </a:lnTo>
                  <a:lnTo>
                    <a:pt x="205216" y="132135"/>
                  </a:lnTo>
                  <a:lnTo>
                    <a:pt x="218693" y="132064"/>
                  </a:lnTo>
                  <a:lnTo>
                    <a:pt x="231028" y="127134"/>
                  </a:lnTo>
                  <a:lnTo>
                    <a:pt x="240791" y="117776"/>
                  </a:lnTo>
                  <a:lnTo>
                    <a:pt x="243839" y="111680"/>
                  </a:lnTo>
                  <a:lnTo>
                    <a:pt x="246887" y="107108"/>
                  </a:ln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640458" y="2334768"/>
              <a:ext cx="128000" cy="178307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628250" y="2327147"/>
              <a:ext cx="140335" cy="186055"/>
            </a:xfrm>
            <a:custGeom>
              <a:avLst/>
              <a:gdLst/>
              <a:ahLst/>
              <a:cxnLst/>
              <a:rect l="l" t="t" r="r" b="b"/>
              <a:pathLst>
                <a:path w="140335" h="186055">
                  <a:moveTo>
                    <a:pt x="12191" y="108203"/>
                  </a:moveTo>
                  <a:lnTo>
                    <a:pt x="140207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2191" y="7619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629774" y="2340863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4">
                  <a:moveTo>
                    <a:pt x="129539" y="169163"/>
                  </a:moveTo>
                  <a:lnTo>
                    <a:pt x="0" y="97535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686178" y="2337815"/>
              <a:ext cx="28940" cy="21335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684638" y="2336291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2003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686178" y="2653284"/>
              <a:ext cx="28940" cy="19811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684638" y="2651759"/>
              <a:ext cx="32384" cy="22860"/>
            </a:xfrm>
            <a:custGeom>
              <a:avLst/>
              <a:gdLst/>
              <a:ahLst/>
              <a:cxnLst/>
              <a:rect l="l" t="t" r="r" b="b"/>
              <a:pathLst>
                <a:path w="32385" h="22860">
                  <a:moveTo>
                    <a:pt x="19811" y="4571"/>
                  </a:moveTo>
                  <a:lnTo>
                    <a:pt x="12191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2859"/>
                  </a:lnTo>
                  <a:lnTo>
                    <a:pt x="30479" y="19811"/>
                  </a:lnTo>
                  <a:lnTo>
                    <a:pt x="32003" y="16763"/>
                  </a:lnTo>
                  <a:lnTo>
                    <a:pt x="27431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634346" y="2164080"/>
              <a:ext cx="33527" cy="21335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634346" y="2164079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632822" y="2174748"/>
              <a:ext cx="38099" cy="115252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632822" y="2174747"/>
              <a:ext cx="38100" cy="115570"/>
            </a:xfrm>
            <a:custGeom>
              <a:avLst/>
              <a:gdLst/>
              <a:ahLst/>
              <a:cxnLst/>
              <a:rect l="l" t="t" r="r" b="b"/>
              <a:pathLst>
                <a:path w="38100" h="115569">
                  <a:moveTo>
                    <a:pt x="0" y="106679"/>
                  </a:moveTo>
                  <a:lnTo>
                    <a:pt x="6072" y="112323"/>
                  </a:lnTo>
                  <a:lnTo>
                    <a:pt x="14287" y="115252"/>
                  </a:lnTo>
                  <a:lnTo>
                    <a:pt x="23360" y="115038"/>
                  </a:lnTo>
                  <a:lnTo>
                    <a:pt x="32003" y="111251"/>
                  </a:lnTo>
                  <a:lnTo>
                    <a:pt x="35051" y="109727"/>
                  </a:lnTo>
                  <a:lnTo>
                    <a:pt x="36575" y="108203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051" y="5881"/>
                  </a:lnTo>
                  <a:lnTo>
                    <a:pt x="24002" y="9334"/>
                  </a:lnTo>
                  <a:lnTo>
                    <a:pt x="15382" y="9644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594256" y="2164079"/>
              <a:ext cx="259079" cy="567690"/>
            </a:xfrm>
            <a:custGeom>
              <a:avLst/>
              <a:gdLst/>
              <a:ahLst/>
              <a:cxnLst/>
              <a:rect l="l" t="t" r="r" b="b"/>
              <a:pathLst>
                <a:path w="259079" h="567689">
                  <a:moveTo>
                    <a:pt x="23326" y="477011"/>
                  </a:moveTo>
                  <a:lnTo>
                    <a:pt x="26445" y="485584"/>
                  </a:lnTo>
                  <a:lnTo>
                    <a:pt x="31137" y="493013"/>
                  </a:lnTo>
                  <a:lnTo>
                    <a:pt x="37256" y="499300"/>
                  </a:lnTo>
                  <a:lnTo>
                    <a:pt x="44662" y="504443"/>
                  </a:lnTo>
                  <a:lnTo>
                    <a:pt x="71189" y="519064"/>
                  </a:lnTo>
                  <a:lnTo>
                    <a:pt x="98002" y="533399"/>
                  </a:lnTo>
                  <a:lnTo>
                    <a:pt x="124815" y="547735"/>
                  </a:lnTo>
                  <a:lnTo>
                    <a:pt x="151342" y="562355"/>
                  </a:lnTo>
                  <a:lnTo>
                    <a:pt x="176036" y="567642"/>
                  </a:lnTo>
                  <a:lnTo>
                    <a:pt x="200301" y="563498"/>
                  </a:lnTo>
                  <a:lnTo>
                    <a:pt x="236686" y="530351"/>
                  </a:lnTo>
                  <a:lnTo>
                    <a:pt x="244342" y="482579"/>
                  </a:lnTo>
                  <a:lnTo>
                    <a:pt x="250344" y="434619"/>
                  </a:lnTo>
                  <a:lnTo>
                    <a:pt x="254721" y="386473"/>
                  </a:lnTo>
                  <a:lnTo>
                    <a:pt x="257498" y="338141"/>
                  </a:lnTo>
                  <a:lnTo>
                    <a:pt x="258702" y="289622"/>
                  </a:lnTo>
                  <a:lnTo>
                    <a:pt x="258360" y="240916"/>
                  </a:lnTo>
                  <a:lnTo>
                    <a:pt x="256498" y="192023"/>
                  </a:lnTo>
                  <a:lnTo>
                    <a:pt x="217112" y="161829"/>
                  </a:lnTo>
                  <a:lnTo>
                    <a:pt x="174583" y="135635"/>
                  </a:lnTo>
                  <a:lnTo>
                    <a:pt x="129196" y="114014"/>
                  </a:lnTo>
                  <a:lnTo>
                    <a:pt x="81238" y="97535"/>
                  </a:lnTo>
                  <a:lnTo>
                    <a:pt x="82095" y="78343"/>
                  </a:lnTo>
                  <a:lnTo>
                    <a:pt x="82381" y="59435"/>
                  </a:lnTo>
                  <a:lnTo>
                    <a:pt x="82095" y="40528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1976"/>
                  </a:lnTo>
                  <a:lnTo>
                    <a:pt x="31137" y="55625"/>
                  </a:lnTo>
                  <a:lnTo>
                    <a:pt x="30946" y="94487"/>
                  </a:lnTo>
                  <a:lnTo>
                    <a:pt x="22397" y="98726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641981" y="2482595"/>
              <a:ext cx="28940" cy="30479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639353" y="2481006"/>
              <a:ext cx="69669" cy="54929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677453" y="2502556"/>
              <a:ext cx="71193" cy="54715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718166" y="2523743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641981" y="2525268"/>
              <a:ext cx="28940" cy="32003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639353" y="2522654"/>
              <a:ext cx="69669" cy="55953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677453" y="2543990"/>
              <a:ext cx="71193" cy="57477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718166" y="2569178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3145"/>
                  </a:lnTo>
                  <a:lnTo>
                    <a:pt x="9143" y="30765"/>
                  </a:lnTo>
                  <a:lnTo>
                    <a:pt x="18287" y="33813"/>
                  </a:lnTo>
                  <a:lnTo>
                    <a:pt x="24383" y="30765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641981" y="2570988"/>
              <a:ext cx="28940" cy="32003"/>
            </a:xfrm>
            <a:prstGeom prst="rect">
              <a:avLst/>
            </a:prstGeom>
            <a:blipFill>
              <a:blip r:embed="rId1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639353" y="2569612"/>
              <a:ext cx="69669" cy="54715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677453" y="2589710"/>
              <a:ext cx="71193" cy="55953"/>
            </a:xfrm>
            <a:prstGeom prst="rect">
              <a:avLst/>
            </a:prstGeom>
            <a:blipFill>
              <a:blip r:embed="rId1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718166" y="2614683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739" y="26884"/>
                  </a:lnTo>
                  <a:lnTo>
                    <a:pt x="13906" y="30218"/>
                  </a:lnTo>
                  <a:lnTo>
                    <a:pt x="19359" y="31265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280778" y="2546604"/>
              <a:ext cx="146946" cy="187452"/>
            </a:xfrm>
            <a:prstGeom prst="rect">
              <a:avLst/>
            </a:prstGeom>
            <a:blipFill>
              <a:blip r:embed="rId1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085706" y="2284475"/>
              <a:ext cx="201167" cy="445007"/>
            </a:xfrm>
            <a:prstGeom prst="rect">
              <a:avLst/>
            </a:prstGeom>
            <a:blipFill>
              <a:blip r:embed="rId1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286874" y="2356104"/>
              <a:ext cx="59831" cy="373379"/>
            </a:xfrm>
            <a:prstGeom prst="rect">
              <a:avLst/>
            </a:prstGeom>
            <a:blipFill>
              <a:blip r:embed="rId1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093326" y="2255091"/>
              <a:ext cx="248411" cy="132135"/>
            </a:xfrm>
            <a:prstGeom prst="rect">
              <a:avLst/>
            </a:prstGeom>
            <a:blipFill>
              <a:blip r:embed="rId1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093326" y="2255091"/>
              <a:ext cx="248920" cy="132715"/>
            </a:xfrm>
            <a:custGeom>
              <a:avLst/>
              <a:gdLst/>
              <a:ahLst/>
              <a:cxnLst/>
              <a:rect l="l" t="t" r="r" b="b"/>
              <a:pathLst>
                <a:path w="248920" h="132714">
                  <a:moveTo>
                    <a:pt x="0" y="27860"/>
                  </a:moveTo>
                  <a:lnTo>
                    <a:pt x="51458" y="47839"/>
                  </a:lnTo>
                  <a:lnTo>
                    <a:pt x="100774" y="71104"/>
                  </a:lnTo>
                  <a:lnTo>
                    <a:pt x="148089" y="97512"/>
                  </a:lnTo>
                  <a:lnTo>
                    <a:pt x="193547" y="126920"/>
                  </a:lnTo>
                  <a:lnTo>
                    <a:pt x="206740" y="132135"/>
                  </a:lnTo>
                  <a:lnTo>
                    <a:pt x="242315" y="117776"/>
                  </a:lnTo>
                  <a:lnTo>
                    <a:pt x="248411" y="101012"/>
                  </a:lnTo>
                  <a:lnTo>
                    <a:pt x="205120" y="67937"/>
                  </a:lnTo>
                  <a:lnTo>
                    <a:pt x="158114" y="39862"/>
                  </a:lnTo>
                  <a:lnTo>
                    <a:pt x="108251" y="17216"/>
                  </a:lnTo>
                  <a:lnTo>
                    <a:pt x="56387" y="428"/>
                  </a:lnTo>
                  <a:lnTo>
                    <a:pt x="39433" y="0"/>
                  </a:lnTo>
                  <a:lnTo>
                    <a:pt x="23621" y="5000"/>
                  </a:lnTo>
                  <a:lnTo>
                    <a:pt x="10096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134489" y="2334768"/>
              <a:ext cx="128000" cy="172211"/>
            </a:xfrm>
            <a:prstGeom prst="rect">
              <a:avLst/>
            </a:prstGeom>
            <a:blipFill>
              <a:blip r:embed="rId1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123806" y="2327147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5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125330" y="2340863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4">
                  <a:moveTo>
                    <a:pt x="129539" y="169163"/>
                  </a:moveTo>
                  <a:lnTo>
                    <a:pt x="0" y="97535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181733" y="2337815"/>
              <a:ext cx="28940" cy="21335"/>
            </a:xfrm>
            <a:prstGeom prst="rect">
              <a:avLst/>
            </a:prstGeom>
            <a:blipFill>
              <a:blip r:embed="rId1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178670" y="2336291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21335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7619"/>
                  </a:lnTo>
                  <a:lnTo>
                    <a:pt x="6095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30479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21335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181733" y="2653284"/>
              <a:ext cx="28940" cy="19811"/>
            </a:xfrm>
            <a:prstGeom prst="rect">
              <a:avLst/>
            </a:prstGeom>
            <a:blipFill>
              <a:blip r:embed="rId1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178670" y="2651759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21335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6095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30479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21335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129902" y="2164080"/>
              <a:ext cx="33527" cy="21335"/>
            </a:xfrm>
            <a:prstGeom prst="rect">
              <a:avLst/>
            </a:prstGeom>
            <a:blipFill>
              <a:blip r:embed="rId1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129902" y="2164079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126854" y="2174748"/>
              <a:ext cx="39623" cy="115252"/>
            </a:xfrm>
            <a:prstGeom prst="rect">
              <a:avLst/>
            </a:prstGeom>
            <a:blipFill>
              <a:blip r:embed="rId1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126854" y="2174747"/>
              <a:ext cx="40005" cy="115570"/>
            </a:xfrm>
            <a:custGeom>
              <a:avLst/>
              <a:gdLst/>
              <a:ahLst/>
              <a:cxnLst/>
              <a:rect l="l" t="t" r="r" b="b"/>
              <a:pathLst>
                <a:path w="40004" h="115569">
                  <a:moveTo>
                    <a:pt x="0" y="106679"/>
                  </a:moveTo>
                  <a:lnTo>
                    <a:pt x="6953" y="112323"/>
                  </a:lnTo>
                  <a:lnTo>
                    <a:pt x="15620" y="115252"/>
                  </a:lnTo>
                  <a:lnTo>
                    <a:pt x="24860" y="115038"/>
                  </a:lnTo>
                  <a:lnTo>
                    <a:pt x="33527" y="111251"/>
                  </a:lnTo>
                  <a:lnTo>
                    <a:pt x="35051" y="109727"/>
                  </a:lnTo>
                  <a:lnTo>
                    <a:pt x="38099" y="108203"/>
                  </a:lnTo>
                  <a:lnTo>
                    <a:pt x="39623" y="106679"/>
                  </a:lnTo>
                  <a:lnTo>
                    <a:pt x="39623" y="0"/>
                  </a:lnTo>
                  <a:lnTo>
                    <a:pt x="32908" y="5881"/>
                  </a:lnTo>
                  <a:lnTo>
                    <a:pt x="24764" y="9334"/>
                  </a:lnTo>
                  <a:lnTo>
                    <a:pt x="16049" y="9644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3047" y="3047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088590" y="2164079"/>
              <a:ext cx="259715" cy="567690"/>
            </a:xfrm>
            <a:custGeom>
              <a:avLst/>
              <a:gdLst/>
              <a:ahLst/>
              <a:cxnLst/>
              <a:rect l="l" t="t" r="r" b="b"/>
              <a:pathLst>
                <a:path w="259714" h="567689">
                  <a:moveTo>
                    <a:pt x="24548" y="477011"/>
                  </a:moveTo>
                  <a:lnTo>
                    <a:pt x="27667" y="485584"/>
                  </a:lnTo>
                  <a:lnTo>
                    <a:pt x="32358" y="493013"/>
                  </a:lnTo>
                  <a:lnTo>
                    <a:pt x="38478" y="499300"/>
                  </a:lnTo>
                  <a:lnTo>
                    <a:pt x="45884" y="504443"/>
                  </a:lnTo>
                  <a:lnTo>
                    <a:pt x="72197" y="519064"/>
                  </a:lnTo>
                  <a:lnTo>
                    <a:pt x="98652" y="533399"/>
                  </a:lnTo>
                  <a:lnTo>
                    <a:pt x="125394" y="547735"/>
                  </a:lnTo>
                  <a:lnTo>
                    <a:pt x="152564" y="562355"/>
                  </a:lnTo>
                  <a:lnTo>
                    <a:pt x="177257" y="567642"/>
                  </a:lnTo>
                  <a:lnTo>
                    <a:pt x="201522" y="563498"/>
                  </a:lnTo>
                  <a:lnTo>
                    <a:pt x="237908" y="530351"/>
                  </a:lnTo>
                  <a:lnTo>
                    <a:pt x="245559" y="482579"/>
                  </a:lnTo>
                  <a:lnTo>
                    <a:pt x="251531" y="434619"/>
                  </a:lnTo>
                  <a:lnTo>
                    <a:pt x="255823" y="386473"/>
                  </a:lnTo>
                  <a:lnTo>
                    <a:pt x="258435" y="338141"/>
                  </a:lnTo>
                  <a:lnTo>
                    <a:pt x="259368" y="289622"/>
                  </a:lnTo>
                  <a:lnTo>
                    <a:pt x="258622" y="240916"/>
                  </a:lnTo>
                  <a:lnTo>
                    <a:pt x="256196" y="192023"/>
                  </a:lnTo>
                  <a:lnTo>
                    <a:pt x="216834" y="161829"/>
                  </a:lnTo>
                  <a:lnTo>
                    <a:pt x="174471" y="135635"/>
                  </a:lnTo>
                  <a:lnTo>
                    <a:pt x="129537" y="114014"/>
                  </a:lnTo>
                  <a:lnTo>
                    <a:pt x="82460" y="97535"/>
                  </a:lnTo>
                  <a:lnTo>
                    <a:pt x="82460" y="78343"/>
                  </a:lnTo>
                  <a:lnTo>
                    <a:pt x="82460" y="59435"/>
                  </a:lnTo>
                  <a:lnTo>
                    <a:pt x="82460" y="40528"/>
                  </a:lnTo>
                  <a:lnTo>
                    <a:pt x="82460" y="21335"/>
                  </a:lnTo>
                  <a:lnTo>
                    <a:pt x="79460" y="12001"/>
                  </a:lnTo>
                  <a:lnTo>
                    <a:pt x="73316" y="4952"/>
                  </a:lnTo>
                  <a:lnTo>
                    <a:pt x="64886" y="761"/>
                  </a:lnTo>
                  <a:lnTo>
                    <a:pt x="55028" y="0"/>
                  </a:lnTo>
                  <a:lnTo>
                    <a:pt x="47408" y="1976"/>
                  </a:lnTo>
                  <a:lnTo>
                    <a:pt x="32358" y="55625"/>
                  </a:lnTo>
                  <a:lnTo>
                    <a:pt x="32168" y="94487"/>
                  </a:lnTo>
                  <a:lnTo>
                    <a:pt x="23595" y="98726"/>
                  </a:lnTo>
                  <a:lnTo>
                    <a:pt x="1275" y="170461"/>
                  </a:lnTo>
                  <a:lnTo>
                    <a:pt x="0" y="221997"/>
                  </a:lnTo>
                  <a:lnTo>
                    <a:pt x="857" y="273426"/>
                  </a:lnTo>
                  <a:lnTo>
                    <a:pt x="3794" y="324696"/>
                  </a:lnTo>
                  <a:lnTo>
                    <a:pt x="8757" y="375752"/>
                  </a:lnTo>
                  <a:lnTo>
                    <a:pt x="15693" y="426542"/>
                  </a:lnTo>
                  <a:lnTo>
                    <a:pt x="24548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137538" y="2482595"/>
              <a:ext cx="27416" cy="30479"/>
            </a:xfrm>
            <a:prstGeom prst="rect">
              <a:avLst/>
            </a:prstGeom>
            <a:blipFill>
              <a:blip r:embed="rId1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134909" y="2481006"/>
              <a:ext cx="68145" cy="54929"/>
            </a:xfrm>
            <a:prstGeom prst="rect">
              <a:avLst/>
            </a:prstGeom>
            <a:blipFill>
              <a:blip r:embed="rId1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173009" y="2502556"/>
              <a:ext cx="69669" cy="54715"/>
            </a:xfrm>
            <a:prstGeom prst="rect">
              <a:avLst/>
            </a:prstGeom>
            <a:blipFill>
              <a:blip r:embed="rId1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213722" y="2523743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137538" y="2525268"/>
              <a:ext cx="27416" cy="32003"/>
            </a:xfrm>
            <a:prstGeom prst="rect">
              <a:avLst/>
            </a:prstGeom>
            <a:blipFill>
              <a:blip r:embed="rId1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34909" y="2522654"/>
              <a:ext cx="68145" cy="55953"/>
            </a:xfrm>
            <a:prstGeom prst="rect">
              <a:avLst/>
            </a:prstGeom>
            <a:blipFill>
              <a:blip r:embed="rId1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73009" y="2543990"/>
              <a:ext cx="69669" cy="57477"/>
            </a:xfrm>
            <a:prstGeom prst="rect">
              <a:avLst/>
            </a:prstGeom>
            <a:blipFill>
              <a:blip r:embed="rId1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13722" y="2569178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3145"/>
                  </a:lnTo>
                  <a:lnTo>
                    <a:pt x="9143" y="30765"/>
                  </a:lnTo>
                  <a:lnTo>
                    <a:pt x="16763" y="33813"/>
                  </a:lnTo>
                  <a:lnTo>
                    <a:pt x="24383" y="30765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137538" y="2570988"/>
              <a:ext cx="27416" cy="32003"/>
            </a:xfrm>
            <a:prstGeom prst="rect">
              <a:avLst/>
            </a:prstGeom>
            <a:blipFill>
              <a:blip r:embed="rId1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134909" y="2569612"/>
              <a:ext cx="68145" cy="54715"/>
            </a:xfrm>
            <a:prstGeom prst="rect">
              <a:avLst/>
            </a:prstGeom>
            <a:blipFill>
              <a:blip r:embed="rId1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173009" y="2589710"/>
              <a:ext cx="69669" cy="55953"/>
            </a:xfrm>
            <a:prstGeom prst="rect">
              <a:avLst/>
            </a:prstGeom>
            <a:blipFill>
              <a:blip r:embed="rId1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213722" y="2614683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524" y="26884"/>
                  </a:lnTo>
                  <a:lnTo>
                    <a:pt x="13334" y="30218"/>
                  </a:lnTo>
                  <a:lnTo>
                    <a:pt x="18716" y="31265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144886" y="3194304"/>
              <a:ext cx="147828" cy="187452"/>
            </a:xfrm>
            <a:prstGeom prst="rect">
              <a:avLst/>
            </a:prstGeom>
            <a:blipFill>
              <a:blip r:embed="rId1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951338" y="2930651"/>
              <a:ext cx="201167" cy="446531"/>
            </a:xfrm>
            <a:prstGeom prst="rect">
              <a:avLst/>
            </a:prstGeom>
            <a:blipFill>
              <a:blip r:embed="rId1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152506" y="3003804"/>
              <a:ext cx="59379" cy="373379"/>
            </a:xfrm>
            <a:prstGeom prst="rect">
              <a:avLst/>
            </a:prstGeom>
            <a:blipFill>
              <a:blip r:embed="rId1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958958" y="2902791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246887" y="107108"/>
                  </a:move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815" y="47839"/>
                  </a:lnTo>
                  <a:lnTo>
                    <a:pt x="100202" y="71104"/>
                  </a:lnTo>
                  <a:lnTo>
                    <a:pt x="147875" y="97512"/>
                  </a:lnTo>
                  <a:lnTo>
                    <a:pt x="193547" y="126920"/>
                  </a:lnTo>
                  <a:lnTo>
                    <a:pt x="206097" y="132135"/>
                  </a:lnTo>
                  <a:lnTo>
                    <a:pt x="219646" y="132064"/>
                  </a:lnTo>
                  <a:lnTo>
                    <a:pt x="232338" y="127134"/>
                  </a:lnTo>
                  <a:lnTo>
                    <a:pt x="242315" y="117776"/>
                  </a:lnTo>
                  <a:lnTo>
                    <a:pt x="245363" y="111680"/>
                  </a:lnTo>
                  <a:lnTo>
                    <a:pt x="246887" y="107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958958" y="2902791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0" y="27860"/>
                  </a:moveTo>
                  <a:lnTo>
                    <a:pt x="50815" y="47839"/>
                  </a:lnTo>
                  <a:lnTo>
                    <a:pt x="100202" y="71104"/>
                  </a:lnTo>
                  <a:lnTo>
                    <a:pt x="147875" y="97512"/>
                  </a:lnTo>
                  <a:lnTo>
                    <a:pt x="193547" y="126920"/>
                  </a:lnTo>
                  <a:lnTo>
                    <a:pt x="206097" y="132135"/>
                  </a:lnTo>
                  <a:lnTo>
                    <a:pt x="242315" y="117776"/>
                  </a:lnTo>
                  <a:lnTo>
                    <a:pt x="246887" y="107108"/>
                  </a:ln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998597" y="2980944"/>
              <a:ext cx="129524" cy="173735"/>
            </a:xfrm>
            <a:prstGeom prst="rect">
              <a:avLst/>
            </a:prstGeom>
            <a:blipFill>
              <a:blip r:embed="rId1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989438" y="2974847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5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7619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990962" y="2988563"/>
              <a:ext cx="128270" cy="169545"/>
            </a:xfrm>
            <a:custGeom>
              <a:avLst/>
              <a:gdLst/>
              <a:ahLst/>
              <a:cxnLst/>
              <a:rect l="l" t="t" r="r" b="b"/>
              <a:pathLst>
                <a:path w="128270" h="169544">
                  <a:moveTo>
                    <a:pt x="128015" y="169163"/>
                  </a:moveTo>
                  <a:lnTo>
                    <a:pt x="0" y="97535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045842" y="2985516"/>
              <a:ext cx="30464" cy="21335"/>
            </a:xfrm>
            <a:prstGeom prst="rect">
              <a:avLst/>
            </a:prstGeom>
            <a:blipFill>
              <a:blip r:embed="rId1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044302" y="2983991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045842" y="3300984"/>
              <a:ext cx="30464" cy="19811"/>
            </a:xfrm>
            <a:prstGeom prst="rect">
              <a:avLst/>
            </a:prstGeom>
            <a:blipFill>
              <a:blip r:embed="rId1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044302" y="3299459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995534" y="2811780"/>
              <a:ext cx="33527" cy="21335"/>
            </a:xfrm>
            <a:prstGeom prst="rect">
              <a:avLst/>
            </a:prstGeom>
            <a:blipFill>
              <a:blip r:embed="rId1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995534" y="2811779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5239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5239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992486" y="2822448"/>
              <a:ext cx="38099" cy="115252"/>
            </a:xfrm>
            <a:prstGeom prst="rect">
              <a:avLst/>
            </a:prstGeom>
            <a:blipFill>
              <a:blip r:embed="rId1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92486" y="2822447"/>
              <a:ext cx="38100" cy="115570"/>
            </a:xfrm>
            <a:custGeom>
              <a:avLst/>
              <a:gdLst/>
              <a:ahLst/>
              <a:cxnLst/>
              <a:rect l="l" t="t" r="r" b="b"/>
              <a:pathLst>
                <a:path w="38100" h="115569">
                  <a:moveTo>
                    <a:pt x="0" y="106679"/>
                  </a:moveTo>
                  <a:lnTo>
                    <a:pt x="6953" y="112323"/>
                  </a:lnTo>
                  <a:lnTo>
                    <a:pt x="15620" y="115252"/>
                  </a:lnTo>
                  <a:lnTo>
                    <a:pt x="24860" y="115038"/>
                  </a:lnTo>
                  <a:lnTo>
                    <a:pt x="33527" y="111251"/>
                  </a:lnTo>
                  <a:lnTo>
                    <a:pt x="35051" y="109727"/>
                  </a:lnTo>
                  <a:lnTo>
                    <a:pt x="36575" y="108203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5881"/>
                  </a:lnTo>
                  <a:lnTo>
                    <a:pt x="24574" y="9334"/>
                  </a:lnTo>
                  <a:lnTo>
                    <a:pt x="16025" y="9644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953920" y="2811779"/>
              <a:ext cx="259715" cy="567690"/>
            </a:xfrm>
            <a:custGeom>
              <a:avLst/>
              <a:gdLst/>
              <a:ahLst/>
              <a:cxnLst/>
              <a:rect l="l" t="t" r="r" b="b"/>
              <a:pathLst>
                <a:path w="259714" h="567689">
                  <a:moveTo>
                    <a:pt x="23326" y="477011"/>
                  </a:moveTo>
                  <a:lnTo>
                    <a:pt x="27303" y="485584"/>
                  </a:lnTo>
                  <a:lnTo>
                    <a:pt x="32280" y="493013"/>
                  </a:lnTo>
                  <a:lnTo>
                    <a:pt x="38114" y="499300"/>
                  </a:lnTo>
                  <a:lnTo>
                    <a:pt x="44662" y="504443"/>
                  </a:lnTo>
                  <a:lnTo>
                    <a:pt x="71832" y="519064"/>
                  </a:lnTo>
                  <a:lnTo>
                    <a:pt x="98574" y="533399"/>
                  </a:lnTo>
                  <a:lnTo>
                    <a:pt x="125029" y="547735"/>
                  </a:lnTo>
                  <a:lnTo>
                    <a:pt x="151342" y="562355"/>
                  </a:lnTo>
                  <a:lnTo>
                    <a:pt x="176917" y="567642"/>
                  </a:lnTo>
                  <a:lnTo>
                    <a:pt x="201634" y="563498"/>
                  </a:lnTo>
                  <a:lnTo>
                    <a:pt x="238210" y="530351"/>
                  </a:lnTo>
                  <a:lnTo>
                    <a:pt x="245861" y="482579"/>
                  </a:lnTo>
                  <a:lnTo>
                    <a:pt x="251833" y="434619"/>
                  </a:lnTo>
                  <a:lnTo>
                    <a:pt x="256125" y="386473"/>
                  </a:lnTo>
                  <a:lnTo>
                    <a:pt x="258737" y="338141"/>
                  </a:lnTo>
                  <a:lnTo>
                    <a:pt x="259670" y="289622"/>
                  </a:lnTo>
                  <a:lnTo>
                    <a:pt x="258924" y="240916"/>
                  </a:lnTo>
                  <a:lnTo>
                    <a:pt x="256498" y="192023"/>
                  </a:lnTo>
                  <a:lnTo>
                    <a:pt x="217136" y="161829"/>
                  </a:lnTo>
                  <a:lnTo>
                    <a:pt x="174774" y="135635"/>
                  </a:lnTo>
                  <a:lnTo>
                    <a:pt x="129839" y="114014"/>
                  </a:lnTo>
                  <a:lnTo>
                    <a:pt x="82762" y="97535"/>
                  </a:lnTo>
                  <a:lnTo>
                    <a:pt x="82762" y="78343"/>
                  </a:lnTo>
                  <a:lnTo>
                    <a:pt x="82762" y="59435"/>
                  </a:lnTo>
                  <a:lnTo>
                    <a:pt x="82762" y="40528"/>
                  </a:lnTo>
                  <a:lnTo>
                    <a:pt x="82762" y="21335"/>
                  </a:lnTo>
                  <a:lnTo>
                    <a:pt x="79524" y="12001"/>
                  </a:lnTo>
                  <a:lnTo>
                    <a:pt x="72856" y="4952"/>
                  </a:lnTo>
                  <a:lnTo>
                    <a:pt x="63903" y="761"/>
                  </a:lnTo>
                  <a:lnTo>
                    <a:pt x="53806" y="0"/>
                  </a:lnTo>
                  <a:lnTo>
                    <a:pt x="47043" y="1976"/>
                  </a:lnTo>
                  <a:lnTo>
                    <a:pt x="40852" y="5524"/>
                  </a:lnTo>
                  <a:lnTo>
                    <a:pt x="35804" y="10501"/>
                  </a:lnTo>
                  <a:lnTo>
                    <a:pt x="32470" y="16763"/>
                  </a:lnTo>
                  <a:lnTo>
                    <a:pt x="32470" y="36194"/>
                  </a:lnTo>
                  <a:lnTo>
                    <a:pt x="32470" y="55625"/>
                  </a:lnTo>
                  <a:lnTo>
                    <a:pt x="32470" y="75056"/>
                  </a:lnTo>
                  <a:lnTo>
                    <a:pt x="32470" y="94487"/>
                  </a:lnTo>
                  <a:lnTo>
                    <a:pt x="23683" y="98726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003169" y="3130295"/>
              <a:ext cx="27416" cy="30479"/>
            </a:xfrm>
            <a:prstGeom prst="rect">
              <a:avLst/>
            </a:prstGeom>
            <a:blipFill>
              <a:blip r:embed="rId1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999017" y="3126158"/>
              <a:ext cx="69669" cy="57477"/>
            </a:xfrm>
            <a:prstGeom prst="rect">
              <a:avLst/>
            </a:prstGeom>
            <a:blipFill>
              <a:blip r:embed="rId1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037117" y="3147494"/>
              <a:ext cx="71193" cy="57477"/>
            </a:xfrm>
            <a:prstGeom prst="rect">
              <a:avLst/>
            </a:prstGeom>
            <a:blipFill>
              <a:blip r:embed="rId1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079354" y="3171443"/>
              <a:ext cx="30480" cy="35560"/>
            </a:xfrm>
            <a:custGeom>
              <a:avLst/>
              <a:gdLst/>
              <a:ahLst/>
              <a:cxnLst/>
              <a:rect l="l" t="t" r="r" b="b"/>
              <a:pathLst>
                <a:path w="30479" h="35560">
                  <a:moveTo>
                    <a:pt x="25907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0" y="7619"/>
                  </a:lnTo>
                  <a:lnTo>
                    <a:pt x="0" y="16763"/>
                  </a:lnTo>
                  <a:lnTo>
                    <a:pt x="3047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28955" y="27431"/>
                  </a:lnTo>
                  <a:lnTo>
                    <a:pt x="30479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003169" y="3172968"/>
              <a:ext cx="27416" cy="32003"/>
            </a:xfrm>
            <a:prstGeom prst="rect">
              <a:avLst/>
            </a:prstGeom>
            <a:blipFill>
              <a:blip r:embed="rId1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999017" y="3170354"/>
              <a:ext cx="69669" cy="55953"/>
            </a:xfrm>
            <a:prstGeom prst="rect">
              <a:avLst/>
            </a:prstGeom>
            <a:blipFill>
              <a:blip r:embed="rId1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037117" y="3191690"/>
              <a:ext cx="71193" cy="57477"/>
            </a:xfrm>
            <a:prstGeom prst="rect">
              <a:avLst/>
            </a:prstGeom>
            <a:blipFill>
              <a:blip r:embed="rId1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079354" y="3214115"/>
              <a:ext cx="30480" cy="36830"/>
            </a:xfrm>
            <a:custGeom>
              <a:avLst/>
              <a:gdLst/>
              <a:ahLst/>
              <a:cxnLst/>
              <a:rect l="l" t="t" r="r" b="b"/>
              <a:pathLst>
                <a:path w="30479" h="36830">
                  <a:moveTo>
                    <a:pt x="25907" y="12191"/>
                  </a:moveTo>
                  <a:lnTo>
                    <a:pt x="22859" y="4571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0" y="7619"/>
                  </a:lnTo>
                  <a:lnTo>
                    <a:pt x="0" y="16763"/>
                  </a:lnTo>
                  <a:lnTo>
                    <a:pt x="3047" y="25907"/>
                  </a:lnTo>
                  <a:lnTo>
                    <a:pt x="7619" y="33527"/>
                  </a:lnTo>
                  <a:lnTo>
                    <a:pt x="16763" y="36575"/>
                  </a:lnTo>
                  <a:lnTo>
                    <a:pt x="22859" y="33527"/>
                  </a:lnTo>
                  <a:lnTo>
                    <a:pt x="28955" y="28955"/>
                  </a:lnTo>
                  <a:lnTo>
                    <a:pt x="30479" y="19811"/>
                  </a:lnTo>
                  <a:lnTo>
                    <a:pt x="25907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003169" y="3218688"/>
              <a:ext cx="27416" cy="32003"/>
            </a:xfrm>
            <a:prstGeom prst="rect">
              <a:avLst/>
            </a:prstGeom>
            <a:blipFill>
              <a:blip r:embed="rId1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999017" y="3214550"/>
              <a:ext cx="69669" cy="57477"/>
            </a:xfrm>
            <a:prstGeom prst="rect">
              <a:avLst/>
            </a:prstGeom>
            <a:blipFill>
              <a:blip r:embed="rId1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037117" y="3237410"/>
              <a:ext cx="71193" cy="55953"/>
            </a:xfrm>
            <a:prstGeom prst="rect">
              <a:avLst/>
            </a:prstGeom>
            <a:blipFill>
              <a:blip r:embed="rId1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079354" y="3259835"/>
              <a:ext cx="30480" cy="34290"/>
            </a:xfrm>
            <a:custGeom>
              <a:avLst/>
              <a:gdLst/>
              <a:ahLst/>
              <a:cxnLst/>
              <a:rect l="l" t="t" r="r" b="b"/>
              <a:pathLst>
                <a:path w="30479" h="34289">
                  <a:moveTo>
                    <a:pt x="25907" y="12191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0" y="7619"/>
                  </a:lnTo>
                  <a:lnTo>
                    <a:pt x="0" y="16763"/>
                  </a:lnTo>
                  <a:lnTo>
                    <a:pt x="3047" y="24383"/>
                  </a:lnTo>
                  <a:lnTo>
                    <a:pt x="7215" y="29432"/>
                  </a:lnTo>
                  <a:lnTo>
                    <a:pt x="12382" y="32765"/>
                  </a:lnTo>
                  <a:lnTo>
                    <a:pt x="17835" y="33813"/>
                  </a:lnTo>
                  <a:lnTo>
                    <a:pt x="22859" y="32003"/>
                  </a:lnTo>
                  <a:lnTo>
                    <a:pt x="28955" y="28955"/>
                  </a:lnTo>
                  <a:lnTo>
                    <a:pt x="30479" y="19811"/>
                  </a:lnTo>
                  <a:lnTo>
                    <a:pt x="25907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758037" y="3766899"/>
              <a:ext cx="74930" cy="11430"/>
            </a:xfrm>
            <a:custGeom>
              <a:avLst/>
              <a:gdLst/>
              <a:ahLst/>
              <a:cxnLst/>
              <a:rect l="l" t="t" r="r" b="b"/>
              <a:pathLst>
                <a:path w="74929" h="11429">
                  <a:moveTo>
                    <a:pt x="74699" y="11096"/>
                  </a:moveTo>
                  <a:lnTo>
                    <a:pt x="40901" y="428"/>
                  </a:lnTo>
                  <a:lnTo>
                    <a:pt x="23970" y="0"/>
                  </a:lnTo>
                  <a:lnTo>
                    <a:pt x="8325" y="5000"/>
                  </a:lnTo>
                  <a:lnTo>
                    <a:pt x="0" y="11096"/>
                  </a:lnTo>
                  <a:lnTo>
                    <a:pt x="74699" y="11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758037" y="3766899"/>
              <a:ext cx="74930" cy="11430"/>
            </a:xfrm>
            <a:custGeom>
              <a:avLst/>
              <a:gdLst/>
              <a:ahLst/>
              <a:cxnLst/>
              <a:rect l="l" t="t" r="r" b="b"/>
              <a:pathLst>
                <a:path w="74929" h="11429">
                  <a:moveTo>
                    <a:pt x="74699" y="11096"/>
                  </a:moveTo>
                  <a:lnTo>
                    <a:pt x="40901" y="428"/>
                  </a:lnTo>
                  <a:lnTo>
                    <a:pt x="23970" y="0"/>
                  </a:lnTo>
                  <a:lnTo>
                    <a:pt x="8325" y="5000"/>
                  </a:lnTo>
                  <a:lnTo>
                    <a:pt x="0" y="11096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779126" y="3675888"/>
              <a:ext cx="33527" cy="19811"/>
            </a:xfrm>
            <a:prstGeom prst="rect">
              <a:avLst/>
            </a:prstGeom>
            <a:blipFill>
              <a:blip r:embed="rId1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779126" y="3675887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20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9143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776078" y="3685032"/>
              <a:ext cx="39623" cy="116585"/>
            </a:xfrm>
            <a:prstGeom prst="rect">
              <a:avLst/>
            </a:prstGeom>
            <a:blipFill>
              <a:blip r:embed="rId1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776078" y="3685031"/>
              <a:ext cx="40005" cy="93345"/>
            </a:xfrm>
            <a:custGeom>
              <a:avLst/>
              <a:gdLst/>
              <a:ahLst/>
              <a:cxnLst/>
              <a:rect l="l" t="t" r="r" b="b"/>
              <a:pathLst>
                <a:path w="40004" h="93345">
                  <a:moveTo>
                    <a:pt x="39623" y="92964"/>
                  </a:moveTo>
                  <a:lnTo>
                    <a:pt x="39623" y="0"/>
                  </a:lnTo>
                  <a:lnTo>
                    <a:pt x="32908" y="6548"/>
                  </a:lnTo>
                  <a:lnTo>
                    <a:pt x="24764" y="10096"/>
                  </a:lnTo>
                  <a:lnTo>
                    <a:pt x="16049" y="10501"/>
                  </a:lnTo>
                  <a:lnTo>
                    <a:pt x="7619" y="7619"/>
                  </a:lnTo>
                  <a:lnTo>
                    <a:pt x="4571" y="6095"/>
                  </a:lnTo>
                  <a:lnTo>
                    <a:pt x="3047" y="3047"/>
                  </a:lnTo>
                  <a:lnTo>
                    <a:pt x="0" y="0"/>
                  </a:lnTo>
                  <a:lnTo>
                    <a:pt x="0" y="92964"/>
                  </a:lnTo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755713" y="3675887"/>
              <a:ext cx="78105" cy="102235"/>
            </a:xfrm>
            <a:custGeom>
              <a:avLst/>
              <a:gdLst/>
              <a:ahLst/>
              <a:cxnLst/>
              <a:rect l="l" t="t" r="r" b="b"/>
              <a:pathLst>
                <a:path w="78104" h="102235">
                  <a:moveTo>
                    <a:pt x="77856" y="102108"/>
                  </a:moveTo>
                  <a:lnTo>
                    <a:pt x="64561" y="97535"/>
                  </a:lnTo>
                  <a:lnTo>
                    <a:pt x="64561" y="78128"/>
                  </a:lnTo>
                  <a:lnTo>
                    <a:pt x="64561" y="58864"/>
                  </a:lnTo>
                  <a:lnTo>
                    <a:pt x="64561" y="39885"/>
                  </a:lnTo>
                  <a:lnTo>
                    <a:pt x="64561" y="21335"/>
                  </a:lnTo>
                  <a:lnTo>
                    <a:pt x="61561" y="12001"/>
                  </a:lnTo>
                  <a:lnTo>
                    <a:pt x="55417" y="4952"/>
                  </a:lnTo>
                  <a:lnTo>
                    <a:pt x="46987" y="761"/>
                  </a:lnTo>
                  <a:lnTo>
                    <a:pt x="37129" y="0"/>
                  </a:lnTo>
                  <a:lnTo>
                    <a:pt x="29723" y="1333"/>
                  </a:lnTo>
                  <a:lnTo>
                    <a:pt x="14459" y="55625"/>
                  </a:lnTo>
                  <a:lnTo>
                    <a:pt x="14269" y="94487"/>
                  </a:lnTo>
                  <a:lnTo>
                    <a:pt x="5720" y="97869"/>
                  </a:lnTo>
                  <a:lnTo>
                    <a:pt x="0" y="102108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4425558" y="3553968"/>
              <a:ext cx="146304" cy="188976"/>
            </a:xfrm>
            <a:prstGeom prst="rect">
              <a:avLst/>
            </a:prstGeom>
            <a:blipFill>
              <a:blip r:embed="rId1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4230486" y="3291840"/>
              <a:ext cx="201167" cy="445007"/>
            </a:xfrm>
            <a:prstGeom prst="rect">
              <a:avLst/>
            </a:prstGeom>
            <a:blipFill>
              <a:blip r:embed="rId1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4431654" y="3363468"/>
              <a:ext cx="59379" cy="373379"/>
            </a:xfrm>
            <a:prstGeom prst="rect">
              <a:avLst/>
            </a:prstGeom>
            <a:blipFill>
              <a:blip r:embed="rId1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238106" y="3263764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246887" y="105798"/>
                  </a:move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8147" y="0"/>
                  </a:lnTo>
                  <a:lnTo>
                    <a:pt x="22859" y="4643"/>
                  </a:lnTo>
                  <a:lnTo>
                    <a:pt x="9858" y="14144"/>
                  </a:lnTo>
                  <a:lnTo>
                    <a:pt x="0" y="28074"/>
                  </a:lnTo>
                  <a:lnTo>
                    <a:pt x="51458" y="47172"/>
                  </a:lnTo>
                  <a:lnTo>
                    <a:pt x="100774" y="69984"/>
                  </a:lnTo>
                  <a:lnTo>
                    <a:pt x="148089" y="96226"/>
                  </a:lnTo>
                  <a:lnTo>
                    <a:pt x="193547" y="125610"/>
                  </a:lnTo>
                  <a:lnTo>
                    <a:pt x="206097" y="130825"/>
                  </a:lnTo>
                  <a:lnTo>
                    <a:pt x="219646" y="130754"/>
                  </a:lnTo>
                  <a:lnTo>
                    <a:pt x="232338" y="125825"/>
                  </a:lnTo>
                  <a:lnTo>
                    <a:pt x="242315" y="116466"/>
                  </a:lnTo>
                  <a:lnTo>
                    <a:pt x="245363" y="111894"/>
                  </a:lnTo>
                  <a:lnTo>
                    <a:pt x="246887" y="105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238106" y="3263764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0" y="28074"/>
                  </a:moveTo>
                  <a:lnTo>
                    <a:pt x="51458" y="47172"/>
                  </a:lnTo>
                  <a:lnTo>
                    <a:pt x="100774" y="69984"/>
                  </a:lnTo>
                  <a:lnTo>
                    <a:pt x="148089" y="96226"/>
                  </a:lnTo>
                  <a:lnTo>
                    <a:pt x="193547" y="125610"/>
                  </a:lnTo>
                  <a:lnTo>
                    <a:pt x="206097" y="130825"/>
                  </a:lnTo>
                  <a:lnTo>
                    <a:pt x="242315" y="116466"/>
                  </a:lnTo>
                  <a:lnTo>
                    <a:pt x="246887" y="105798"/>
                  </a:lnTo>
                  <a:lnTo>
                    <a:pt x="246887" y="99702"/>
                  </a:lnTo>
                  <a:lnTo>
                    <a:pt x="203811" y="66865"/>
                  </a:lnTo>
                  <a:lnTo>
                    <a:pt x="157162" y="39314"/>
                  </a:lnTo>
                  <a:lnTo>
                    <a:pt x="107370" y="17192"/>
                  </a:lnTo>
                  <a:lnTo>
                    <a:pt x="54863" y="642"/>
                  </a:lnTo>
                  <a:lnTo>
                    <a:pt x="38147" y="0"/>
                  </a:lnTo>
                  <a:lnTo>
                    <a:pt x="22859" y="4643"/>
                  </a:lnTo>
                  <a:lnTo>
                    <a:pt x="9858" y="14144"/>
                  </a:lnTo>
                  <a:lnTo>
                    <a:pt x="0" y="280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4279269" y="3342131"/>
              <a:ext cx="128000" cy="172211"/>
            </a:xfrm>
            <a:prstGeom prst="rect">
              <a:avLst/>
            </a:prstGeom>
            <a:blipFill>
              <a:blip r:embed="rId1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4268586" y="3336035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4">
                  <a:moveTo>
                    <a:pt x="10667" y="108203"/>
                  </a:moveTo>
                  <a:lnTo>
                    <a:pt x="138683" y="178307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4270110" y="3348227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324990" y="3346703"/>
              <a:ext cx="30464" cy="19811"/>
            </a:xfrm>
            <a:prstGeom prst="rect">
              <a:avLst/>
            </a:prstGeom>
            <a:blipFill>
              <a:blip r:embed="rId1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323450" y="3345179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324990" y="3660647"/>
              <a:ext cx="30464" cy="21335"/>
            </a:xfrm>
            <a:prstGeom prst="rect">
              <a:avLst/>
            </a:prstGeom>
            <a:blipFill>
              <a:blip r:embed="rId1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323450" y="3659123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274682" y="3171444"/>
              <a:ext cx="33527" cy="21335"/>
            </a:xfrm>
            <a:prstGeom prst="rect">
              <a:avLst/>
            </a:prstGeom>
            <a:blipFill>
              <a:blip r:embed="rId1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4274682" y="3171443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4271634" y="3182112"/>
              <a:ext cx="39623" cy="116014"/>
            </a:xfrm>
            <a:prstGeom prst="rect">
              <a:avLst/>
            </a:prstGeom>
            <a:blipFill>
              <a:blip r:embed="rId1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4271634" y="3182111"/>
              <a:ext cx="40005" cy="116205"/>
            </a:xfrm>
            <a:custGeom>
              <a:avLst/>
              <a:gdLst/>
              <a:ahLst/>
              <a:cxnLst/>
              <a:rect l="l" t="t" r="r" b="b"/>
              <a:pathLst>
                <a:path w="40004" h="116204">
                  <a:moveTo>
                    <a:pt x="0" y="106679"/>
                  </a:moveTo>
                  <a:lnTo>
                    <a:pt x="6953" y="112990"/>
                  </a:lnTo>
                  <a:lnTo>
                    <a:pt x="15620" y="116014"/>
                  </a:lnTo>
                  <a:lnTo>
                    <a:pt x="24860" y="115895"/>
                  </a:lnTo>
                  <a:lnTo>
                    <a:pt x="33527" y="112775"/>
                  </a:lnTo>
                  <a:lnTo>
                    <a:pt x="35051" y="111251"/>
                  </a:lnTo>
                  <a:lnTo>
                    <a:pt x="36575" y="108203"/>
                  </a:lnTo>
                  <a:lnTo>
                    <a:pt x="39623" y="106679"/>
                  </a:lnTo>
                  <a:lnTo>
                    <a:pt x="39623" y="0"/>
                  </a:lnTo>
                  <a:lnTo>
                    <a:pt x="32908" y="6548"/>
                  </a:lnTo>
                  <a:lnTo>
                    <a:pt x="2476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233068" y="3171443"/>
              <a:ext cx="259715" cy="567690"/>
            </a:xfrm>
            <a:custGeom>
              <a:avLst/>
              <a:gdLst/>
              <a:ahLst/>
              <a:cxnLst/>
              <a:rect l="l" t="t" r="r" b="b"/>
              <a:pathLst>
                <a:path w="259714" h="567689">
                  <a:moveTo>
                    <a:pt x="23326" y="478535"/>
                  </a:moveTo>
                  <a:lnTo>
                    <a:pt x="27327" y="486441"/>
                  </a:lnTo>
                  <a:lnTo>
                    <a:pt x="32470" y="493775"/>
                  </a:lnTo>
                  <a:lnTo>
                    <a:pt x="38757" y="499967"/>
                  </a:lnTo>
                  <a:lnTo>
                    <a:pt x="46186" y="504443"/>
                  </a:lnTo>
                  <a:lnTo>
                    <a:pt x="72475" y="519279"/>
                  </a:lnTo>
                  <a:lnTo>
                    <a:pt x="98764" y="533971"/>
                  </a:lnTo>
                  <a:lnTo>
                    <a:pt x="125053" y="548378"/>
                  </a:lnTo>
                  <a:lnTo>
                    <a:pt x="151342" y="562355"/>
                  </a:lnTo>
                  <a:lnTo>
                    <a:pt x="176917" y="567666"/>
                  </a:lnTo>
                  <a:lnTo>
                    <a:pt x="201634" y="563689"/>
                  </a:lnTo>
                  <a:lnTo>
                    <a:pt x="222922" y="551426"/>
                  </a:lnTo>
                  <a:lnTo>
                    <a:pt x="245861" y="483543"/>
                  </a:lnTo>
                  <a:lnTo>
                    <a:pt x="251833" y="435210"/>
                  </a:lnTo>
                  <a:lnTo>
                    <a:pt x="256125" y="386878"/>
                  </a:lnTo>
                  <a:lnTo>
                    <a:pt x="258737" y="338545"/>
                  </a:lnTo>
                  <a:lnTo>
                    <a:pt x="259670" y="290213"/>
                  </a:lnTo>
                  <a:lnTo>
                    <a:pt x="258924" y="241880"/>
                  </a:lnTo>
                  <a:lnTo>
                    <a:pt x="256498" y="193547"/>
                  </a:lnTo>
                  <a:lnTo>
                    <a:pt x="217136" y="162686"/>
                  </a:lnTo>
                  <a:lnTo>
                    <a:pt x="174774" y="136397"/>
                  </a:lnTo>
                  <a:lnTo>
                    <a:pt x="129839" y="114680"/>
                  </a:lnTo>
                  <a:lnTo>
                    <a:pt x="82762" y="97535"/>
                  </a:lnTo>
                  <a:lnTo>
                    <a:pt x="82762" y="78986"/>
                  </a:lnTo>
                  <a:lnTo>
                    <a:pt x="82762" y="60007"/>
                  </a:lnTo>
                  <a:lnTo>
                    <a:pt x="82762" y="40743"/>
                  </a:lnTo>
                  <a:lnTo>
                    <a:pt x="82762" y="21335"/>
                  </a:lnTo>
                  <a:lnTo>
                    <a:pt x="79524" y="12644"/>
                  </a:lnTo>
                  <a:lnTo>
                    <a:pt x="72856" y="5524"/>
                  </a:lnTo>
                  <a:lnTo>
                    <a:pt x="63903" y="976"/>
                  </a:lnTo>
                  <a:lnTo>
                    <a:pt x="53806" y="0"/>
                  </a:lnTo>
                  <a:lnTo>
                    <a:pt x="47043" y="2214"/>
                  </a:lnTo>
                  <a:lnTo>
                    <a:pt x="40852" y="6286"/>
                  </a:lnTo>
                  <a:lnTo>
                    <a:pt x="35804" y="11787"/>
                  </a:lnTo>
                  <a:lnTo>
                    <a:pt x="32470" y="18287"/>
                  </a:lnTo>
                  <a:lnTo>
                    <a:pt x="32470" y="37718"/>
                  </a:lnTo>
                  <a:lnTo>
                    <a:pt x="32470" y="57149"/>
                  </a:lnTo>
                  <a:lnTo>
                    <a:pt x="32470" y="76580"/>
                  </a:lnTo>
                  <a:lnTo>
                    <a:pt x="32470" y="96011"/>
                  </a:lnTo>
                  <a:lnTo>
                    <a:pt x="23683" y="99393"/>
                  </a:lnTo>
                  <a:lnTo>
                    <a:pt x="1492" y="171425"/>
                  </a:lnTo>
                  <a:lnTo>
                    <a:pt x="0" y="222588"/>
                  </a:lnTo>
                  <a:lnTo>
                    <a:pt x="559" y="273831"/>
                  </a:lnTo>
                  <a:lnTo>
                    <a:pt x="3172" y="325100"/>
                  </a:lnTo>
                  <a:lnTo>
                    <a:pt x="7837" y="376343"/>
                  </a:lnTo>
                  <a:lnTo>
                    <a:pt x="14555" y="427506"/>
                  </a:lnTo>
                  <a:lnTo>
                    <a:pt x="23326" y="478535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4282318" y="3489959"/>
              <a:ext cx="27416" cy="32003"/>
            </a:xfrm>
            <a:prstGeom prst="rect">
              <a:avLst/>
            </a:prstGeom>
            <a:blipFill>
              <a:blip r:embed="rId1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279689" y="3487346"/>
              <a:ext cx="68145" cy="55953"/>
            </a:xfrm>
            <a:prstGeom prst="rect">
              <a:avLst/>
            </a:prstGeom>
            <a:blipFill>
              <a:blip r:embed="rId1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317789" y="3508682"/>
              <a:ext cx="69669" cy="55953"/>
            </a:xfrm>
            <a:prstGeom prst="rect">
              <a:avLst/>
            </a:prstGeom>
            <a:blipFill>
              <a:blip r:embed="rId1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358502" y="3533655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7619" y="30980"/>
                  </a:lnTo>
                  <a:lnTo>
                    <a:pt x="16763" y="34028"/>
                  </a:lnTo>
                  <a:lnTo>
                    <a:pt x="22859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282318" y="3534156"/>
              <a:ext cx="27416" cy="30479"/>
            </a:xfrm>
            <a:prstGeom prst="rect">
              <a:avLst/>
            </a:prstGeom>
            <a:blipFill>
              <a:blip r:embed="rId1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279689" y="3530018"/>
              <a:ext cx="68145" cy="57477"/>
            </a:xfrm>
            <a:prstGeom prst="rect">
              <a:avLst/>
            </a:prstGeom>
            <a:blipFill>
              <a:blip r:embed="rId1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317789" y="3552878"/>
              <a:ext cx="69669" cy="55953"/>
            </a:xfrm>
            <a:prstGeom prst="rect">
              <a:avLst/>
            </a:prstGeom>
            <a:blipFill>
              <a:blip r:embed="rId1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358502" y="3575303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282318" y="3578351"/>
              <a:ext cx="27416" cy="32003"/>
            </a:xfrm>
            <a:prstGeom prst="rect">
              <a:avLst/>
            </a:prstGeom>
            <a:blipFill>
              <a:blip r:embed="rId1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279689" y="3575738"/>
              <a:ext cx="68145" cy="55953"/>
            </a:xfrm>
            <a:prstGeom prst="rect">
              <a:avLst/>
            </a:prstGeom>
            <a:blipFill>
              <a:blip r:embed="rId1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317789" y="3597074"/>
              <a:ext cx="69669" cy="57477"/>
            </a:xfrm>
            <a:prstGeom prst="rect">
              <a:avLst/>
            </a:prstGeom>
            <a:blipFill>
              <a:blip r:embed="rId1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358502" y="3621023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244705" y="3766899"/>
              <a:ext cx="74930" cy="11430"/>
            </a:xfrm>
            <a:custGeom>
              <a:avLst/>
              <a:gdLst/>
              <a:ahLst/>
              <a:cxnLst/>
              <a:rect l="l" t="t" r="r" b="b"/>
              <a:pathLst>
                <a:path w="74929" h="11429">
                  <a:moveTo>
                    <a:pt x="74699" y="11096"/>
                  </a:moveTo>
                  <a:lnTo>
                    <a:pt x="40901" y="428"/>
                  </a:lnTo>
                  <a:lnTo>
                    <a:pt x="23970" y="0"/>
                  </a:lnTo>
                  <a:lnTo>
                    <a:pt x="8325" y="5000"/>
                  </a:lnTo>
                  <a:lnTo>
                    <a:pt x="0" y="11096"/>
                  </a:lnTo>
                  <a:lnTo>
                    <a:pt x="74699" y="11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244705" y="3766899"/>
              <a:ext cx="74930" cy="11430"/>
            </a:xfrm>
            <a:custGeom>
              <a:avLst/>
              <a:gdLst/>
              <a:ahLst/>
              <a:cxnLst/>
              <a:rect l="l" t="t" r="r" b="b"/>
              <a:pathLst>
                <a:path w="74929" h="11429">
                  <a:moveTo>
                    <a:pt x="74699" y="11096"/>
                  </a:moveTo>
                  <a:lnTo>
                    <a:pt x="40901" y="428"/>
                  </a:lnTo>
                  <a:lnTo>
                    <a:pt x="23970" y="0"/>
                  </a:lnTo>
                  <a:lnTo>
                    <a:pt x="8325" y="5000"/>
                  </a:lnTo>
                  <a:lnTo>
                    <a:pt x="0" y="11096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265794" y="3675888"/>
              <a:ext cx="33527" cy="19811"/>
            </a:xfrm>
            <a:prstGeom prst="rect">
              <a:avLst/>
            </a:prstGeom>
            <a:blipFill>
              <a:blip r:embed="rId1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265794" y="3675887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4" h="20320">
                  <a:moveTo>
                    <a:pt x="0" y="9143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9143"/>
                  </a:lnTo>
                  <a:lnTo>
                    <a:pt x="33527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7619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264270" y="3685032"/>
              <a:ext cx="38099" cy="116585"/>
            </a:xfrm>
            <a:prstGeom prst="rect">
              <a:avLst/>
            </a:prstGeom>
            <a:blipFill>
              <a:blip r:embed="rId1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264270" y="3685031"/>
              <a:ext cx="38100" cy="93345"/>
            </a:xfrm>
            <a:custGeom>
              <a:avLst/>
              <a:gdLst/>
              <a:ahLst/>
              <a:cxnLst/>
              <a:rect l="l" t="t" r="r" b="b"/>
              <a:pathLst>
                <a:path w="38100" h="93345">
                  <a:moveTo>
                    <a:pt x="38099" y="92964"/>
                  </a:move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92964"/>
                  </a:lnTo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242381" y="3675887"/>
              <a:ext cx="78105" cy="102235"/>
            </a:xfrm>
            <a:custGeom>
              <a:avLst/>
              <a:gdLst/>
              <a:ahLst/>
              <a:cxnLst/>
              <a:rect l="l" t="t" r="r" b="b"/>
              <a:pathLst>
                <a:path w="78104" h="102235">
                  <a:moveTo>
                    <a:pt x="78044" y="102108"/>
                  </a:moveTo>
                  <a:lnTo>
                    <a:pt x="64561" y="97535"/>
                  </a:lnTo>
                  <a:lnTo>
                    <a:pt x="65418" y="78128"/>
                  </a:lnTo>
                  <a:lnTo>
                    <a:pt x="65704" y="58864"/>
                  </a:lnTo>
                  <a:lnTo>
                    <a:pt x="61561" y="12001"/>
                  </a:lnTo>
                  <a:lnTo>
                    <a:pt x="37129" y="0"/>
                  </a:lnTo>
                  <a:lnTo>
                    <a:pt x="29723" y="1333"/>
                  </a:lnTo>
                  <a:lnTo>
                    <a:pt x="14459" y="55625"/>
                  </a:lnTo>
                  <a:lnTo>
                    <a:pt x="14269" y="94487"/>
                  </a:lnTo>
                  <a:lnTo>
                    <a:pt x="5720" y="97869"/>
                  </a:lnTo>
                  <a:lnTo>
                    <a:pt x="0" y="102108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345042" y="3122676"/>
              <a:ext cx="146970" cy="188976"/>
            </a:xfrm>
            <a:prstGeom prst="rect">
              <a:avLst/>
            </a:prstGeom>
            <a:blipFill>
              <a:blip r:embed="rId1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151494" y="2860547"/>
              <a:ext cx="201167" cy="445007"/>
            </a:xfrm>
            <a:prstGeom prst="rect">
              <a:avLst/>
            </a:prstGeom>
            <a:blipFill>
              <a:blip r:embed="rId1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352662" y="2932176"/>
              <a:ext cx="59040" cy="373379"/>
            </a:xfrm>
            <a:prstGeom prst="rect">
              <a:avLst/>
            </a:prstGeom>
            <a:blipFill>
              <a:blip r:embed="rId1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159114" y="2831591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246887" y="106679"/>
                  </a:moveTo>
                  <a:lnTo>
                    <a:pt x="246887" y="100583"/>
                  </a:lnTo>
                  <a:lnTo>
                    <a:pt x="203811" y="67508"/>
                  </a:lnTo>
                  <a:lnTo>
                    <a:pt x="157162" y="39433"/>
                  </a:lnTo>
                  <a:lnTo>
                    <a:pt x="107370" y="16787"/>
                  </a:lnTo>
                  <a:lnTo>
                    <a:pt x="54863" y="0"/>
                  </a:lnTo>
                  <a:lnTo>
                    <a:pt x="37933" y="214"/>
                  </a:lnTo>
                  <a:lnTo>
                    <a:pt x="22288" y="5143"/>
                  </a:lnTo>
                  <a:lnTo>
                    <a:pt x="9215" y="14358"/>
                  </a:lnTo>
                  <a:lnTo>
                    <a:pt x="0" y="27431"/>
                  </a:lnTo>
                  <a:lnTo>
                    <a:pt x="50815" y="47410"/>
                  </a:lnTo>
                  <a:lnTo>
                    <a:pt x="100202" y="70675"/>
                  </a:lnTo>
                  <a:lnTo>
                    <a:pt x="147875" y="97083"/>
                  </a:lnTo>
                  <a:lnTo>
                    <a:pt x="193547" y="126491"/>
                  </a:lnTo>
                  <a:lnTo>
                    <a:pt x="205859" y="131706"/>
                  </a:lnTo>
                  <a:lnTo>
                    <a:pt x="218884" y="131635"/>
                  </a:lnTo>
                  <a:lnTo>
                    <a:pt x="231052" y="126706"/>
                  </a:lnTo>
                  <a:lnTo>
                    <a:pt x="240791" y="117347"/>
                  </a:lnTo>
                  <a:lnTo>
                    <a:pt x="243839" y="112775"/>
                  </a:lnTo>
                  <a:lnTo>
                    <a:pt x="246887" y="1066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159114" y="2831591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80">
                  <a:moveTo>
                    <a:pt x="0" y="27431"/>
                  </a:moveTo>
                  <a:lnTo>
                    <a:pt x="50815" y="47410"/>
                  </a:lnTo>
                  <a:lnTo>
                    <a:pt x="100202" y="70675"/>
                  </a:lnTo>
                  <a:lnTo>
                    <a:pt x="147875" y="97083"/>
                  </a:lnTo>
                  <a:lnTo>
                    <a:pt x="193547" y="126491"/>
                  </a:lnTo>
                  <a:lnTo>
                    <a:pt x="205859" y="131706"/>
                  </a:lnTo>
                  <a:lnTo>
                    <a:pt x="243839" y="112775"/>
                  </a:lnTo>
                  <a:lnTo>
                    <a:pt x="246887" y="106679"/>
                  </a:lnTo>
                  <a:lnTo>
                    <a:pt x="246887" y="100583"/>
                  </a:lnTo>
                  <a:lnTo>
                    <a:pt x="203811" y="67508"/>
                  </a:lnTo>
                  <a:lnTo>
                    <a:pt x="157162" y="39433"/>
                  </a:lnTo>
                  <a:lnTo>
                    <a:pt x="107370" y="16787"/>
                  </a:lnTo>
                  <a:lnTo>
                    <a:pt x="54863" y="0"/>
                  </a:lnTo>
                  <a:lnTo>
                    <a:pt x="37933" y="214"/>
                  </a:lnTo>
                  <a:lnTo>
                    <a:pt x="22288" y="5143"/>
                  </a:lnTo>
                  <a:lnTo>
                    <a:pt x="9215" y="14358"/>
                  </a:lnTo>
                  <a:lnTo>
                    <a:pt x="0" y="27431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200278" y="2910840"/>
              <a:ext cx="128000" cy="172211"/>
            </a:xfrm>
            <a:prstGeom prst="rect">
              <a:avLst/>
            </a:prstGeom>
            <a:blipFill>
              <a:blip r:embed="rId1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188070" y="2904743"/>
              <a:ext cx="140335" cy="184785"/>
            </a:xfrm>
            <a:custGeom>
              <a:avLst/>
              <a:gdLst/>
              <a:ahLst/>
              <a:cxnLst/>
              <a:rect l="l" t="t" r="r" b="b"/>
              <a:pathLst>
                <a:path w="140335" h="184785">
                  <a:moveTo>
                    <a:pt x="12191" y="106679"/>
                  </a:moveTo>
                  <a:lnTo>
                    <a:pt x="140207" y="178307"/>
                  </a:lnTo>
                  <a:lnTo>
                    <a:pt x="140207" y="184403"/>
                  </a:lnTo>
                  <a:lnTo>
                    <a:pt x="138683" y="77723"/>
                  </a:lnTo>
                  <a:lnTo>
                    <a:pt x="0" y="0"/>
                  </a:lnTo>
                  <a:lnTo>
                    <a:pt x="12191" y="6095"/>
                  </a:lnTo>
                  <a:lnTo>
                    <a:pt x="12191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189594" y="2916935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4">
                  <a:moveTo>
                    <a:pt x="129539" y="169163"/>
                  </a:moveTo>
                  <a:lnTo>
                    <a:pt x="0" y="97535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245998" y="2913888"/>
              <a:ext cx="30464" cy="21335"/>
            </a:xfrm>
            <a:prstGeom prst="rect">
              <a:avLst/>
            </a:prstGeom>
            <a:blipFill>
              <a:blip r:embed="rId1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244458" y="2912363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245998" y="3229356"/>
              <a:ext cx="30464" cy="21335"/>
            </a:xfrm>
            <a:prstGeom prst="rect">
              <a:avLst/>
            </a:prstGeom>
            <a:blipFill>
              <a:blip r:embed="rId1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3244458" y="3227831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7431" y="10667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195690" y="2740152"/>
              <a:ext cx="33527" cy="21335"/>
            </a:xfrm>
            <a:prstGeom prst="rect">
              <a:avLst/>
            </a:prstGeom>
            <a:blipFill>
              <a:blip r:embed="rId1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195690" y="2740151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5" h="21589">
                  <a:moveTo>
                    <a:pt x="0" y="10667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192642" y="2750820"/>
              <a:ext cx="38099" cy="115252"/>
            </a:xfrm>
            <a:prstGeom prst="rect">
              <a:avLst/>
            </a:prstGeom>
            <a:blipFill>
              <a:blip r:embed="rId1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192642" y="2750819"/>
              <a:ext cx="38100" cy="115570"/>
            </a:xfrm>
            <a:custGeom>
              <a:avLst/>
              <a:gdLst/>
              <a:ahLst/>
              <a:cxnLst/>
              <a:rect l="l" t="t" r="r" b="b"/>
              <a:pathLst>
                <a:path w="38100" h="115569">
                  <a:moveTo>
                    <a:pt x="0" y="106679"/>
                  </a:moveTo>
                  <a:lnTo>
                    <a:pt x="6715" y="112323"/>
                  </a:lnTo>
                  <a:lnTo>
                    <a:pt x="14858" y="115252"/>
                  </a:lnTo>
                  <a:lnTo>
                    <a:pt x="23574" y="115038"/>
                  </a:lnTo>
                  <a:lnTo>
                    <a:pt x="32003" y="111251"/>
                  </a:lnTo>
                  <a:lnTo>
                    <a:pt x="35051" y="109727"/>
                  </a:lnTo>
                  <a:lnTo>
                    <a:pt x="36575" y="108203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16025" y="10501"/>
                  </a:lnTo>
                  <a:lnTo>
                    <a:pt x="7619" y="7619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154076" y="2740151"/>
              <a:ext cx="259079" cy="567690"/>
            </a:xfrm>
            <a:custGeom>
              <a:avLst/>
              <a:gdLst/>
              <a:ahLst/>
              <a:cxnLst/>
              <a:rect l="l" t="t" r="r" b="b"/>
              <a:pathLst>
                <a:path w="259079" h="567689">
                  <a:moveTo>
                    <a:pt x="23326" y="478535"/>
                  </a:moveTo>
                  <a:lnTo>
                    <a:pt x="26445" y="486227"/>
                  </a:lnTo>
                  <a:lnTo>
                    <a:pt x="31137" y="493204"/>
                  </a:lnTo>
                  <a:lnTo>
                    <a:pt x="37256" y="499324"/>
                  </a:lnTo>
                  <a:lnTo>
                    <a:pt x="44662" y="504443"/>
                  </a:lnTo>
                  <a:lnTo>
                    <a:pt x="71189" y="519279"/>
                  </a:lnTo>
                  <a:lnTo>
                    <a:pt x="98002" y="533971"/>
                  </a:lnTo>
                  <a:lnTo>
                    <a:pt x="124815" y="548378"/>
                  </a:lnTo>
                  <a:lnTo>
                    <a:pt x="151342" y="562355"/>
                  </a:lnTo>
                  <a:lnTo>
                    <a:pt x="176893" y="567642"/>
                  </a:lnTo>
                  <a:lnTo>
                    <a:pt x="201444" y="563498"/>
                  </a:lnTo>
                  <a:lnTo>
                    <a:pt x="222279" y="550783"/>
                  </a:lnTo>
                  <a:lnTo>
                    <a:pt x="244342" y="482583"/>
                  </a:lnTo>
                  <a:lnTo>
                    <a:pt x="250344" y="434655"/>
                  </a:lnTo>
                  <a:lnTo>
                    <a:pt x="254721" y="386593"/>
                  </a:lnTo>
                  <a:lnTo>
                    <a:pt x="257498" y="338425"/>
                  </a:lnTo>
                  <a:lnTo>
                    <a:pt x="258702" y="290177"/>
                  </a:lnTo>
                  <a:lnTo>
                    <a:pt x="258360" y="241876"/>
                  </a:lnTo>
                  <a:lnTo>
                    <a:pt x="256498" y="193547"/>
                  </a:lnTo>
                  <a:lnTo>
                    <a:pt x="217112" y="162686"/>
                  </a:lnTo>
                  <a:lnTo>
                    <a:pt x="174583" y="136397"/>
                  </a:lnTo>
                  <a:lnTo>
                    <a:pt x="129196" y="114680"/>
                  </a:lnTo>
                  <a:lnTo>
                    <a:pt x="81238" y="97535"/>
                  </a:lnTo>
                  <a:lnTo>
                    <a:pt x="82095" y="78343"/>
                  </a:lnTo>
                  <a:lnTo>
                    <a:pt x="82381" y="59435"/>
                  </a:lnTo>
                  <a:lnTo>
                    <a:pt x="82095" y="40528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2000"/>
                  </a:lnTo>
                  <a:lnTo>
                    <a:pt x="40281" y="5714"/>
                  </a:lnTo>
                  <a:lnTo>
                    <a:pt x="35589" y="11144"/>
                  </a:lnTo>
                  <a:lnTo>
                    <a:pt x="32470" y="18287"/>
                  </a:lnTo>
                  <a:lnTo>
                    <a:pt x="32256" y="36837"/>
                  </a:lnTo>
                  <a:lnTo>
                    <a:pt x="31899" y="55816"/>
                  </a:lnTo>
                  <a:lnTo>
                    <a:pt x="31827" y="75080"/>
                  </a:lnTo>
                  <a:lnTo>
                    <a:pt x="32470" y="94487"/>
                  </a:lnTo>
                  <a:lnTo>
                    <a:pt x="23683" y="98726"/>
                  </a:lnTo>
                  <a:lnTo>
                    <a:pt x="1492" y="170465"/>
                  </a:lnTo>
                  <a:lnTo>
                    <a:pt x="0" y="222033"/>
                  </a:lnTo>
                  <a:lnTo>
                    <a:pt x="559" y="273546"/>
                  </a:lnTo>
                  <a:lnTo>
                    <a:pt x="3172" y="324980"/>
                  </a:lnTo>
                  <a:lnTo>
                    <a:pt x="7837" y="376308"/>
                  </a:lnTo>
                  <a:lnTo>
                    <a:pt x="14555" y="427501"/>
                  </a:lnTo>
                  <a:lnTo>
                    <a:pt x="23326" y="478535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203326" y="3058668"/>
              <a:ext cx="27416" cy="30479"/>
            </a:xfrm>
            <a:prstGeom prst="rect">
              <a:avLst/>
            </a:prstGeom>
            <a:blipFill>
              <a:blip r:embed="rId1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199173" y="3057078"/>
              <a:ext cx="69669" cy="54929"/>
            </a:xfrm>
            <a:prstGeom prst="rect">
              <a:avLst/>
            </a:prstGeom>
            <a:blipFill>
              <a:blip r:embed="rId1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237273" y="3077390"/>
              <a:ext cx="71193" cy="55953"/>
            </a:xfrm>
            <a:prstGeom prst="rect">
              <a:avLst/>
            </a:prstGeom>
            <a:blipFill>
              <a:blip r:embed="rId1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277986" y="3099815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203326" y="3101340"/>
              <a:ext cx="27416" cy="32003"/>
            </a:xfrm>
            <a:prstGeom prst="rect">
              <a:avLst/>
            </a:prstGeom>
            <a:blipFill>
              <a:blip r:embed="rId1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3199173" y="3098726"/>
              <a:ext cx="69669" cy="55953"/>
            </a:xfrm>
            <a:prstGeom prst="rect">
              <a:avLst/>
            </a:prstGeom>
            <a:blipFill>
              <a:blip r:embed="rId1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3237273" y="3122610"/>
              <a:ext cx="71193" cy="54929"/>
            </a:xfrm>
            <a:prstGeom prst="rect">
              <a:avLst/>
            </a:prstGeom>
            <a:blipFill>
              <a:blip r:embed="rId1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3277986" y="3144011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5239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3203326" y="3147059"/>
              <a:ext cx="27416" cy="32003"/>
            </a:xfrm>
            <a:prstGeom prst="rect">
              <a:avLst/>
            </a:prstGeom>
            <a:blipFill>
              <a:blip r:embed="rId1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3199173" y="3144446"/>
              <a:ext cx="69669" cy="55953"/>
            </a:xfrm>
            <a:prstGeom prst="rect">
              <a:avLst/>
            </a:prstGeom>
            <a:blipFill>
              <a:blip r:embed="rId1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3237273" y="3165782"/>
              <a:ext cx="71193" cy="55953"/>
            </a:xfrm>
            <a:prstGeom prst="rect">
              <a:avLst/>
            </a:prstGeom>
            <a:blipFill>
              <a:blip r:embed="rId1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277986" y="3190755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644"/>
                  </a:moveTo>
                  <a:lnTo>
                    <a:pt x="23479" y="3952"/>
                  </a:lnTo>
                  <a:lnTo>
                    <a:pt x="18668" y="690"/>
                  </a:lnTo>
                  <a:lnTo>
                    <a:pt x="13287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739" y="27527"/>
                  </a:lnTo>
                  <a:lnTo>
                    <a:pt x="13906" y="30789"/>
                  </a:lnTo>
                  <a:lnTo>
                    <a:pt x="19359" y="31480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195688" y="1054607"/>
              <a:ext cx="3758565" cy="2723515"/>
            </a:xfrm>
            <a:custGeom>
              <a:avLst/>
              <a:gdLst/>
              <a:ahLst/>
              <a:cxnLst/>
              <a:rect l="l" t="t" r="r" b="b"/>
              <a:pathLst>
                <a:path w="3758565" h="2723515">
                  <a:moveTo>
                    <a:pt x="45720" y="1946160"/>
                  </a:moveTo>
                  <a:lnTo>
                    <a:pt x="38100" y="1845576"/>
                  </a:lnTo>
                  <a:lnTo>
                    <a:pt x="12192" y="1847100"/>
                  </a:lnTo>
                  <a:lnTo>
                    <a:pt x="19812" y="1947684"/>
                  </a:lnTo>
                  <a:lnTo>
                    <a:pt x="45720" y="1946160"/>
                  </a:lnTo>
                  <a:close/>
                </a:path>
                <a:path w="3758565" h="2723515">
                  <a:moveTo>
                    <a:pt x="47244" y="1662696"/>
                  </a:moveTo>
                  <a:lnTo>
                    <a:pt x="33528" y="1639836"/>
                  </a:lnTo>
                  <a:lnTo>
                    <a:pt x="6096" y="1658124"/>
                  </a:lnTo>
                  <a:lnTo>
                    <a:pt x="12471" y="1668068"/>
                  </a:lnTo>
                  <a:lnTo>
                    <a:pt x="0" y="1668792"/>
                  </a:lnTo>
                  <a:lnTo>
                    <a:pt x="7620" y="1770900"/>
                  </a:lnTo>
                  <a:lnTo>
                    <a:pt x="32004" y="1769376"/>
                  </a:lnTo>
                  <a:lnTo>
                    <a:pt x="26390" y="1675447"/>
                  </a:lnTo>
                  <a:lnTo>
                    <a:pt x="47244" y="1662696"/>
                  </a:lnTo>
                  <a:close/>
                </a:path>
                <a:path w="3758565" h="2723515">
                  <a:moveTo>
                    <a:pt x="57912" y="2122944"/>
                  </a:moveTo>
                  <a:lnTo>
                    <a:pt x="51816" y="2022360"/>
                  </a:lnTo>
                  <a:lnTo>
                    <a:pt x="25908" y="2023884"/>
                  </a:lnTo>
                  <a:lnTo>
                    <a:pt x="33528" y="2125992"/>
                  </a:lnTo>
                  <a:lnTo>
                    <a:pt x="57912" y="2122944"/>
                  </a:lnTo>
                  <a:close/>
                </a:path>
                <a:path w="3758565" h="2723515">
                  <a:moveTo>
                    <a:pt x="71628" y="2301252"/>
                  </a:moveTo>
                  <a:lnTo>
                    <a:pt x="64008" y="2199144"/>
                  </a:lnTo>
                  <a:lnTo>
                    <a:pt x="38100" y="2200668"/>
                  </a:lnTo>
                  <a:lnTo>
                    <a:pt x="45720" y="2302776"/>
                  </a:lnTo>
                  <a:lnTo>
                    <a:pt x="71628" y="2301252"/>
                  </a:lnTo>
                  <a:close/>
                </a:path>
                <a:path w="3758565" h="2723515">
                  <a:moveTo>
                    <a:pt x="83820" y="2478036"/>
                  </a:moveTo>
                  <a:lnTo>
                    <a:pt x="76200" y="2377452"/>
                  </a:lnTo>
                  <a:lnTo>
                    <a:pt x="51816" y="2378976"/>
                  </a:lnTo>
                  <a:lnTo>
                    <a:pt x="59436" y="2479560"/>
                  </a:lnTo>
                  <a:lnTo>
                    <a:pt x="83820" y="2478036"/>
                  </a:lnTo>
                  <a:close/>
                </a:path>
                <a:path w="3758565" h="2723515">
                  <a:moveTo>
                    <a:pt x="97536" y="2654820"/>
                  </a:moveTo>
                  <a:lnTo>
                    <a:pt x="89916" y="2554236"/>
                  </a:lnTo>
                  <a:lnTo>
                    <a:pt x="64008" y="2555760"/>
                  </a:lnTo>
                  <a:lnTo>
                    <a:pt x="71628" y="2657868"/>
                  </a:lnTo>
                  <a:lnTo>
                    <a:pt x="97536" y="2654820"/>
                  </a:lnTo>
                  <a:close/>
                </a:path>
                <a:path w="3758565" h="2723515">
                  <a:moveTo>
                    <a:pt x="173736" y="2641104"/>
                  </a:moveTo>
                  <a:lnTo>
                    <a:pt x="161544" y="2618244"/>
                  </a:lnTo>
                  <a:lnTo>
                    <a:pt x="79248" y="2665488"/>
                  </a:lnTo>
                  <a:lnTo>
                    <a:pt x="91440" y="2686824"/>
                  </a:lnTo>
                  <a:lnTo>
                    <a:pt x="173736" y="2641104"/>
                  </a:lnTo>
                  <a:close/>
                </a:path>
                <a:path w="3758565" h="2723515">
                  <a:moveTo>
                    <a:pt x="198120" y="1568208"/>
                  </a:moveTo>
                  <a:lnTo>
                    <a:pt x="185928" y="1546872"/>
                  </a:lnTo>
                  <a:lnTo>
                    <a:pt x="99060" y="1600212"/>
                  </a:lnTo>
                  <a:lnTo>
                    <a:pt x="112776" y="1621548"/>
                  </a:lnTo>
                  <a:lnTo>
                    <a:pt x="198120" y="1568208"/>
                  </a:lnTo>
                  <a:close/>
                </a:path>
                <a:path w="3758565" h="2723515">
                  <a:moveTo>
                    <a:pt x="327660" y="2552712"/>
                  </a:moveTo>
                  <a:lnTo>
                    <a:pt x="315468" y="2529852"/>
                  </a:lnTo>
                  <a:lnTo>
                    <a:pt x="227076" y="2580144"/>
                  </a:lnTo>
                  <a:lnTo>
                    <a:pt x="240792" y="2603004"/>
                  </a:lnTo>
                  <a:lnTo>
                    <a:pt x="327660" y="2552712"/>
                  </a:lnTo>
                  <a:close/>
                </a:path>
                <a:path w="3758565" h="2723515">
                  <a:moveTo>
                    <a:pt x="350520" y="1475244"/>
                  </a:moveTo>
                  <a:lnTo>
                    <a:pt x="336804" y="1453908"/>
                  </a:lnTo>
                  <a:lnTo>
                    <a:pt x="249936" y="1507248"/>
                  </a:lnTo>
                  <a:lnTo>
                    <a:pt x="263652" y="1528584"/>
                  </a:lnTo>
                  <a:lnTo>
                    <a:pt x="350520" y="1475244"/>
                  </a:lnTo>
                  <a:close/>
                </a:path>
                <a:path w="3758565" h="2723515">
                  <a:moveTo>
                    <a:pt x="483108" y="2464320"/>
                  </a:moveTo>
                  <a:lnTo>
                    <a:pt x="469392" y="2441460"/>
                  </a:lnTo>
                  <a:lnTo>
                    <a:pt x="382524" y="2493276"/>
                  </a:lnTo>
                  <a:lnTo>
                    <a:pt x="394716" y="2514612"/>
                  </a:lnTo>
                  <a:lnTo>
                    <a:pt x="483108" y="2464320"/>
                  </a:lnTo>
                  <a:close/>
                </a:path>
                <a:path w="3758565" h="2723515">
                  <a:moveTo>
                    <a:pt x="501396" y="1382280"/>
                  </a:moveTo>
                  <a:lnTo>
                    <a:pt x="487680" y="1360944"/>
                  </a:lnTo>
                  <a:lnTo>
                    <a:pt x="402336" y="1414284"/>
                  </a:lnTo>
                  <a:lnTo>
                    <a:pt x="414528" y="1435620"/>
                  </a:lnTo>
                  <a:lnTo>
                    <a:pt x="501396" y="1382280"/>
                  </a:lnTo>
                  <a:close/>
                </a:path>
                <a:path w="3758565" h="2723515">
                  <a:moveTo>
                    <a:pt x="637032" y="2375928"/>
                  </a:moveTo>
                  <a:lnTo>
                    <a:pt x="624840" y="2354592"/>
                  </a:lnTo>
                  <a:lnTo>
                    <a:pt x="536448" y="2404884"/>
                  </a:lnTo>
                  <a:lnTo>
                    <a:pt x="548640" y="2426220"/>
                  </a:lnTo>
                  <a:lnTo>
                    <a:pt x="637032" y="2375928"/>
                  </a:lnTo>
                  <a:close/>
                </a:path>
                <a:path w="3758565" h="2723515">
                  <a:moveTo>
                    <a:pt x="653796" y="1289316"/>
                  </a:moveTo>
                  <a:lnTo>
                    <a:pt x="640080" y="1267980"/>
                  </a:lnTo>
                  <a:lnTo>
                    <a:pt x="553212" y="1321320"/>
                  </a:lnTo>
                  <a:lnTo>
                    <a:pt x="566928" y="1342656"/>
                  </a:lnTo>
                  <a:lnTo>
                    <a:pt x="653796" y="1289316"/>
                  </a:lnTo>
                  <a:close/>
                </a:path>
                <a:path w="3758565" h="2723515">
                  <a:moveTo>
                    <a:pt x="790956" y="2287536"/>
                  </a:moveTo>
                  <a:lnTo>
                    <a:pt x="778764" y="2266200"/>
                  </a:lnTo>
                  <a:lnTo>
                    <a:pt x="690372" y="2316492"/>
                  </a:lnTo>
                  <a:lnTo>
                    <a:pt x="702564" y="2337828"/>
                  </a:lnTo>
                  <a:lnTo>
                    <a:pt x="790956" y="2287536"/>
                  </a:lnTo>
                  <a:close/>
                </a:path>
                <a:path w="3758565" h="2723515">
                  <a:moveTo>
                    <a:pt x="804672" y="1196352"/>
                  </a:moveTo>
                  <a:lnTo>
                    <a:pt x="790956" y="1175016"/>
                  </a:lnTo>
                  <a:lnTo>
                    <a:pt x="704088" y="1228356"/>
                  </a:lnTo>
                  <a:lnTo>
                    <a:pt x="717804" y="1249692"/>
                  </a:lnTo>
                  <a:lnTo>
                    <a:pt x="804672" y="1196352"/>
                  </a:lnTo>
                  <a:close/>
                </a:path>
                <a:path w="3758565" h="2723515">
                  <a:moveTo>
                    <a:pt x="946404" y="2199144"/>
                  </a:moveTo>
                  <a:lnTo>
                    <a:pt x="932688" y="2177808"/>
                  </a:lnTo>
                  <a:lnTo>
                    <a:pt x="844296" y="2228100"/>
                  </a:lnTo>
                  <a:lnTo>
                    <a:pt x="858012" y="2249436"/>
                  </a:lnTo>
                  <a:lnTo>
                    <a:pt x="946404" y="2199144"/>
                  </a:lnTo>
                  <a:close/>
                </a:path>
                <a:path w="3758565" h="2723515">
                  <a:moveTo>
                    <a:pt x="955548" y="2697492"/>
                  </a:moveTo>
                  <a:lnTo>
                    <a:pt x="931164" y="2691396"/>
                  </a:lnTo>
                  <a:lnTo>
                    <a:pt x="923277" y="2723400"/>
                  </a:lnTo>
                  <a:lnTo>
                    <a:pt x="949172" y="2723400"/>
                  </a:lnTo>
                  <a:lnTo>
                    <a:pt x="955548" y="2697492"/>
                  </a:lnTo>
                  <a:close/>
                </a:path>
                <a:path w="3758565" h="2723515">
                  <a:moveTo>
                    <a:pt x="999744" y="2525280"/>
                  </a:moveTo>
                  <a:lnTo>
                    <a:pt x="975360" y="2519184"/>
                  </a:lnTo>
                  <a:lnTo>
                    <a:pt x="949452" y="2616720"/>
                  </a:lnTo>
                  <a:lnTo>
                    <a:pt x="975360" y="2622816"/>
                  </a:lnTo>
                  <a:lnTo>
                    <a:pt x="999744" y="2525280"/>
                  </a:lnTo>
                  <a:close/>
                </a:path>
                <a:path w="3758565" h="2723515">
                  <a:moveTo>
                    <a:pt x="1001268" y="1367040"/>
                  </a:moveTo>
                  <a:lnTo>
                    <a:pt x="987552" y="1266456"/>
                  </a:lnTo>
                  <a:lnTo>
                    <a:pt x="961644" y="1269504"/>
                  </a:lnTo>
                  <a:lnTo>
                    <a:pt x="976884" y="1370088"/>
                  </a:lnTo>
                  <a:lnTo>
                    <a:pt x="1001268" y="1367040"/>
                  </a:lnTo>
                  <a:close/>
                </a:path>
                <a:path w="3758565" h="2723515">
                  <a:moveTo>
                    <a:pt x="1027176" y="1542300"/>
                  </a:moveTo>
                  <a:lnTo>
                    <a:pt x="1011936" y="1441716"/>
                  </a:lnTo>
                  <a:lnTo>
                    <a:pt x="987552" y="1446288"/>
                  </a:lnTo>
                  <a:lnTo>
                    <a:pt x="1001268" y="1546872"/>
                  </a:lnTo>
                  <a:lnTo>
                    <a:pt x="1027176" y="1542300"/>
                  </a:lnTo>
                  <a:close/>
                </a:path>
                <a:path w="3758565" h="2723515">
                  <a:moveTo>
                    <a:pt x="1037844" y="1143012"/>
                  </a:moveTo>
                  <a:lnTo>
                    <a:pt x="960348" y="1084541"/>
                  </a:lnTo>
                  <a:lnTo>
                    <a:pt x="958596" y="1077480"/>
                  </a:lnTo>
                  <a:lnTo>
                    <a:pt x="946404" y="1080528"/>
                  </a:lnTo>
                  <a:lnTo>
                    <a:pt x="949261" y="1091996"/>
                  </a:lnTo>
                  <a:lnTo>
                    <a:pt x="949058" y="1092034"/>
                  </a:lnTo>
                  <a:lnTo>
                    <a:pt x="943356" y="1082052"/>
                  </a:lnTo>
                  <a:lnTo>
                    <a:pt x="856488" y="1133868"/>
                  </a:lnTo>
                  <a:lnTo>
                    <a:pt x="870204" y="1156728"/>
                  </a:lnTo>
                  <a:lnTo>
                    <a:pt x="939838" y="1113205"/>
                  </a:lnTo>
                  <a:lnTo>
                    <a:pt x="950976" y="1194828"/>
                  </a:lnTo>
                  <a:lnTo>
                    <a:pt x="976884" y="1190256"/>
                  </a:lnTo>
                  <a:lnTo>
                    <a:pt x="966266" y="1120317"/>
                  </a:lnTo>
                  <a:lnTo>
                    <a:pt x="1022604" y="1162824"/>
                  </a:lnTo>
                  <a:lnTo>
                    <a:pt x="1037844" y="1143012"/>
                  </a:lnTo>
                  <a:close/>
                </a:path>
                <a:path w="3758565" h="2723515">
                  <a:moveTo>
                    <a:pt x="1042416" y="2353068"/>
                  </a:moveTo>
                  <a:lnTo>
                    <a:pt x="1018032" y="2346972"/>
                  </a:lnTo>
                  <a:lnTo>
                    <a:pt x="993648" y="2444508"/>
                  </a:lnTo>
                  <a:lnTo>
                    <a:pt x="1018032" y="2450604"/>
                  </a:lnTo>
                  <a:lnTo>
                    <a:pt x="1042416" y="2353068"/>
                  </a:lnTo>
                  <a:close/>
                </a:path>
                <a:path w="3758565" h="2723515">
                  <a:moveTo>
                    <a:pt x="1051560" y="1719084"/>
                  </a:moveTo>
                  <a:lnTo>
                    <a:pt x="1037844" y="1618500"/>
                  </a:lnTo>
                  <a:lnTo>
                    <a:pt x="1011936" y="1621548"/>
                  </a:lnTo>
                  <a:lnTo>
                    <a:pt x="1027176" y="1722132"/>
                  </a:lnTo>
                  <a:lnTo>
                    <a:pt x="1051560" y="1719084"/>
                  </a:lnTo>
                  <a:close/>
                </a:path>
                <a:path w="3758565" h="2723515">
                  <a:moveTo>
                    <a:pt x="1077468" y="1894344"/>
                  </a:moveTo>
                  <a:lnTo>
                    <a:pt x="1062228" y="1793760"/>
                  </a:lnTo>
                  <a:lnTo>
                    <a:pt x="1037844" y="1798332"/>
                  </a:lnTo>
                  <a:lnTo>
                    <a:pt x="1051560" y="1898916"/>
                  </a:lnTo>
                  <a:lnTo>
                    <a:pt x="1077468" y="1894344"/>
                  </a:lnTo>
                  <a:close/>
                </a:path>
                <a:path w="3758565" h="2723515">
                  <a:moveTo>
                    <a:pt x="1085088" y="2179332"/>
                  </a:moveTo>
                  <a:lnTo>
                    <a:pt x="1060704" y="2173236"/>
                  </a:lnTo>
                  <a:lnTo>
                    <a:pt x="1036320" y="2272296"/>
                  </a:lnTo>
                  <a:lnTo>
                    <a:pt x="1060704" y="2278392"/>
                  </a:lnTo>
                  <a:lnTo>
                    <a:pt x="1085088" y="2179332"/>
                  </a:lnTo>
                  <a:close/>
                </a:path>
                <a:path w="3758565" h="2723515">
                  <a:moveTo>
                    <a:pt x="1101852" y="2071128"/>
                  </a:moveTo>
                  <a:lnTo>
                    <a:pt x="1088136" y="1970544"/>
                  </a:lnTo>
                  <a:lnTo>
                    <a:pt x="1062228" y="1973592"/>
                  </a:lnTo>
                  <a:lnTo>
                    <a:pt x="1077468" y="2074176"/>
                  </a:lnTo>
                  <a:lnTo>
                    <a:pt x="1101852" y="2071128"/>
                  </a:lnTo>
                  <a:close/>
                </a:path>
                <a:path w="3758565" h="2723515">
                  <a:moveTo>
                    <a:pt x="1138428" y="1060716"/>
                  </a:moveTo>
                  <a:lnTo>
                    <a:pt x="1132332" y="1036332"/>
                  </a:lnTo>
                  <a:lnTo>
                    <a:pt x="1033272" y="1059192"/>
                  </a:lnTo>
                  <a:lnTo>
                    <a:pt x="1037996" y="1078128"/>
                  </a:lnTo>
                  <a:lnTo>
                    <a:pt x="995172" y="1077480"/>
                  </a:lnTo>
                  <a:lnTo>
                    <a:pt x="995172" y="1103388"/>
                  </a:lnTo>
                  <a:lnTo>
                    <a:pt x="1097280" y="1103388"/>
                  </a:lnTo>
                  <a:lnTo>
                    <a:pt x="1097280" y="1079004"/>
                  </a:lnTo>
                  <a:lnTo>
                    <a:pt x="1061491" y="1078471"/>
                  </a:lnTo>
                  <a:lnTo>
                    <a:pt x="1138428" y="1060716"/>
                  </a:lnTo>
                  <a:close/>
                </a:path>
                <a:path w="3758565" h="2723515">
                  <a:moveTo>
                    <a:pt x="1181100" y="1249692"/>
                  </a:moveTo>
                  <a:lnTo>
                    <a:pt x="1098804" y="1188732"/>
                  </a:lnTo>
                  <a:lnTo>
                    <a:pt x="1083564" y="1208544"/>
                  </a:lnTo>
                  <a:lnTo>
                    <a:pt x="1165860" y="1269504"/>
                  </a:lnTo>
                  <a:lnTo>
                    <a:pt x="1181100" y="1249692"/>
                  </a:lnTo>
                  <a:close/>
                </a:path>
                <a:path w="3758565" h="2723515">
                  <a:moveTo>
                    <a:pt x="1190244" y="2066556"/>
                  </a:moveTo>
                  <a:lnTo>
                    <a:pt x="1179576" y="2043696"/>
                  </a:lnTo>
                  <a:lnTo>
                    <a:pt x="1088136" y="2089416"/>
                  </a:lnTo>
                  <a:lnTo>
                    <a:pt x="999744" y="2139708"/>
                  </a:lnTo>
                  <a:lnTo>
                    <a:pt x="1011936" y="2161044"/>
                  </a:lnTo>
                  <a:lnTo>
                    <a:pt x="1098550" y="2111768"/>
                  </a:lnTo>
                  <a:lnTo>
                    <a:pt x="1098804" y="2112276"/>
                  </a:lnTo>
                  <a:lnTo>
                    <a:pt x="1190244" y="2066556"/>
                  </a:lnTo>
                  <a:close/>
                </a:path>
                <a:path w="3758565" h="2723515">
                  <a:moveTo>
                    <a:pt x="1274064" y="1079004"/>
                  </a:moveTo>
                  <a:lnTo>
                    <a:pt x="1173480" y="1079004"/>
                  </a:lnTo>
                  <a:lnTo>
                    <a:pt x="1173480" y="1103388"/>
                  </a:lnTo>
                  <a:lnTo>
                    <a:pt x="1274064" y="1104912"/>
                  </a:lnTo>
                  <a:lnTo>
                    <a:pt x="1274064" y="1079004"/>
                  </a:lnTo>
                  <a:close/>
                </a:path>
                <a:path w="3758565" h="2723515">
                  <a:moveTo>
                    <a:pt x="1310640" y="1019568"/>
                  </a:moveTo>
                  <a:lnTo>
                    <a:pt x="1304544" y="995184"/>
                  </a:lnTo>
                  <a:lnTo>
                    <a:pt x="1207008" y="1018044"/>
                  </a:lnTo>
                  <a:lnTo>
                    <a:pt x="1211580" y="1042428"/>
                  </a:lnTo>
                  <a:lnTo>
                    <a:pt x="1310640" y="1019568"/>
                  </a:lnTo>
                  <a:close/>
                </a:path>
                <a:path w="3758565" h="2723515">
                  <a:moveTo>
                    <a:pt x="1322832" y="1356372"/>
                  </a:moveTo>
                  <a:lnTo>
                    <a:pt x="1242060" y="1295412"/>
                  </a:lnTo>
                  <a:lnTo>
                    <a:pt x="1226820" y="1315224"/>
                  </a:lnTo>
                  <a:lnTo>
                    <a:pt x="1307592" y="1376184"/>
                  </a:lnTo>
                  <a:lnTo>
                    <a:pt x="1322832" y="1356372"/>
                  </a:lnTo>
                  <a:close/>
                </a:path>
                <a:path w="3758565" h="2723515">
                  <a:moveTo>
                    <a:pt x="1348740" y="1985784"/>
                  </a:moveTo>
                  <a:lnTo>
                    <a:pt x="1338072" y="1964448"/>
                  </a:lnTo>
                  <a:lnTo>
                    <a:pt x="1246632" y="2008644"/>
                  </a:lnTo>
                  <a:lnTo>
                    <a:pt x="1258824" y="2031504"/>
                  </a:lnTo>
                  <a:lnTo>
                    <a:pt x="1348740" y="1985784"/>
                  </a:lnTo>
                  <a:close/>
                </a:path>
                <a:path w="3758565" h="2723515">
                  <a:moveTo>
                    <a:pt x="1464564" y="1463052"/>
                  </a:moveTo>
                  <a:lnTo>
                    <a:pt x="1383792" y="1402092"/>
                  </a:lnTo>
                  <a:lnTo>
                    <a:pt x="1368552" y="1421904"/>
                  </a:lnTo>
                  <a:lnTo>
                    <a:pt x="1449324" y="1482864"/>
                  </a:lnTo>
                  <a:lnTo>
                    <a:pt x="1464564" y="1463052"/>
                  </a:lnTo>
                  <a:close/>
                </a:path>
                <a:path w="3758565" h="2723515">
                  <a:moveTo>
                    <a:pt x="1484376" y="978420"/>
                  </a:moveTo>
                  <a:lnTo>
                    <a:pt x="1478280" y="954036"/>
                  </a:lnTo>
                  <a:lnTo>
                    <a:pt x="1379220" y="976896"/>
                  </a:lnTo>
                  <a:lnTo>
                    <a:pt x="1385316" y="1002804"/>
                  </a:lnTo>
                  <a:lnTo>
                    <a:pt x="1484376" y="978420"/>
                  </a:lnTo>
                  <a:close/>
                </a:path>
                <a:path w="3758565" h="2723515">
                  <a:moveTo>
                    <a:pt x="1508760" y="1906536"/>
                  </a:moveTo>
                  <a:lnTo>
                    <a:pt x="1496568" y="1883676"/>
                  </a:lnTo>
                  <a:lnTo>
                    <a:pt x="1406652" y="1929396"/>
                  </a:lnTo>
                  <a:lnTo>
                    <a:pt x="1417320" y="1952256"/>
                  </a:lnTo>
                  <a:lnTo>
                    <a:pt x="1508760" y="1906536"/>
                  </a:lnTo>
                  <a:close/>
                </a:path>
                <a:path w="3758565" h="2723515">
                  <a:moveTo>
                    <a:pt x="1513332" y="1175016"/>
                  </a:moveTo>
                  <a:lnTo>
                    <a:pt x="1463040" y="1086624"/>
                  </a:lnTo>
                  <a:lnTo>
                    <a:pt x="1452372" y="1092720"/>
                  </a:lnTo>
                  <a:lnTo>
                    <a:pt x="1452372" y="1079004"/>
                  </a:lnTo>
                  <a:lnTo>
                    <a:pt x="1350264" y="1079004"/>
                  </a:lnTo>
                  <a:lnTo>
                    <a:pt x="1350264" y="1104912"/>
                  </a:lnTo>
                  <a:lnTo>
                    <a:pt x="1445056" y="1104912"/>
                  </a:lnTo>
                  <a:lnTo>
                    <a:pt x="1490472" y="1187208"/>
                  </a:lnTo>
                  <a:lnTo>
                    <a:pt x="1513332" y="1175016"/>
                  </a:lnTo>
                  <a:close/>
                </a:path>
                <a:path w="3758565" h="2723515">
                  <a:moveTo>
                    <a:pt x="1580388" y="1059192"/>
                  </a:moveTo>
                  <a:lnTo>
                    <a:pt x="1572768" y="1034808"/>
                  </a:lnTo>
                  <a:lnTo>
                    <a:pt x="1476756" y="1069860"/>
                  </a:lnTo>
                  <a:lnTo>
                    <a:pt x="1485900" y="1094244"/>
                  </a:lnTo>
                  <a:lnTo>
                    <a:pt x="1580388" y="1059192"/>
                  </a:lnTo>
                  <a:close/>
                </a:path>
                <a:path w="3758565" h="2723515">
                  <a:moveTo>
                    <a:pt x="1598676" y="1330464"/>
                  </a:moveTo>
                  <a:lnTo>
                    <a:pt x="1549908" y="1242072"/>
                  </a:lnTo>
                  <a:lnTo>
                    <a:pt x="1527048" y="1254264"/>
                  </a:lnTo>
                  <a:lnTo>
                    <a:pt x="1577340" y="1342656"/>
                  </a:lnTo>
                  <a:lnTo>
                    <a:pt x="1598676" y="1330464"/>
                  </a:lnTo>
                  <a:close/>
                </a:path>
                <a:path w="3758565" h="2723515">
                  <a:moveTo>
                    <a:pt x="1607820" y="1569732"/>
                  </a:moveTo>
                  <a:lnTo>
                    <a:pt x="1525524" y="1508772"/>
                  </a:lnTo>
                  <a:lnTo>
                    <a:pt x="1510284" y="1528584"/>
                  </a:lnTo>
                  <a:lnTo>
                    <a:pt x="1592580" y="1589544"/>
                  </a:lnTo>
                  <a:lnTo>
                    <a:pt x="1607820" y="1569732"/>
                  </a:lnTo>
                  <a:close/>
                </a:path>
                <a:path w="3758565" h="2723515">
                  <a:moveTo>
                    <a:pt x="1633728" y="2510040"/>
                  </a:moveTo>
                  <a:lnTo>
                    <a:pt x="1609344" y="2503944"/>
                  </a:lnTo>
                  <a:lnTo>
                    <a:pt x="1584960" y="2601480"/>
                  </a:lnTo>
                  <a:lnTo>
                    <a:pt x="1609344" y="2607576"/>
                  </a:lnTo>
                  <a:lnTo>
                    <a:pt x="1633728" y="2510040"/>
                  </a:lnTo>
                  <a:close/>
                </a:path>
                <a:path w="3758565" h="2723515">
                  <a:moveTo>
                    <a:pt x="1656588" y="938796"/>
                  </a:moveTo>
                  <a:lnTo>
                    <a:pt x="1650492" y="912888"/>
                  </a:lnTo>
                  <a:lnTo>
                    <a:pt x="1552956" y="937272"/>
                  </a:lnTo>
                  <a:lnTo>
                    <a:pt x="1557528" y="961656"/>
                  </a:lnTo>
                  <a:lnTo>
                    <a:pt x="1656588" y="938796"/>
                  </a:lnTo>
                  <a:close/>
                </a:path>
                <a:path w="3758565" h="2723515">
                  <a:moveTo>
                    <a:pt x="1667256" y="1827288"/>
                  </a:moveTo>
                  <a:lnTo>
                    <a:pt x="1655064" y="1804428"/>
                  </a:lnTo>
                  <a:lnTo>
                    <a:pt x="1565148" y="1850148"/>
                  </a:lnTo>
                  <a:lnTo>
                    <a:pt x="1575816" y="1873008"/>
                  </a:lnTo>
                  <a:lnTo>
                    <a:pt x="1667256" y="1827288"/>
                  </a:lnTo>
                  <a:close/>
                </a:path>
                <a:path w="3758565" h="2723515">
                  <a:moveTo>
                    <a:pt x="1676400" y="2336304"/>
                  </a:moveTo>
                  <a:lnTo>
                    <a:pt x="1652016" y="2330208"/>
                  </a:lnTo>
                  <a:lnTo>
                    <a:pt x="1627632" y="2429268"/>
                  </a:lnTo>
                  <a:lnTo>
                    <a:pt x="1652016" y="2435364"/>
                  </a:lnTo>
                  <a:lnTo>
                    <a:pt x="1676400" y="2336304"/>
                  </a:lnTo>
                  <a:close/>
                </a:path>
                <a:path w="3758565" h="2723515">
                  <a:moveTo>
                    <a:pt x="1685544" y="1485912"/>
                  </a:moveTo>
                  <a:lnTo>
                    <a:pt x="1636776" y="1397520"/>
                  </a:lnTo>
                  <a:lnTo>
                    <a:pt x="1613916" y="1409712"/>
                  </a:lnTo>
                  <a:lnTo>
                    <a:pt x="1662684" y="1498104"/>
                  </a:lnTo>
                  <a:lnTo>
                    <a:pt x="1685544" y="1485912"/>
                  </a:lnTo>
                  <a:close/>
                </a:path>
                <a:path w="3758565" h="2723515">
                  <a:moveTo>
                    <a:pt x="1720596" y="2164092"/>
                  </a:moveTo>
                  <a:lnTo>
                    <a:pt x="1694688" y="2157996"/>
                  </a:lnTo>
                  <a:lnTo>
                    <a:pt x="1670304" y="2257056"/>
                  </a:lnTo>
                  <a:lnTo>
                    <a:pt x="1696212" y="2263152"/>
                  </a:lnTo>
                  <a:lnTo>
                    <a:pt x="1720596" y="2164092"/>
                  </a:lnTo>
                  <a:close/>
                </a:path>
                <a:path w="3758565" h="2723515">
                  <a:moveTo>
                    <a:pt x="1748028" y="998232"/>
                  </a:moveTo>
                  <a:lnTo>
                    <a:pt x="1738884" y="973848"/>
                  </a:lnTo>
                  <a:lnTo>
                    <a:pt x="1644396" y="1008900"/>
                  </a:lnTo>
                  <a:lnTo>
                    <a:pt x="1652016" y="1033284"/>
                  </a:lnTo>
                  <a:lnTo>
                    <a:pt x="1748028" y="998232"/>
                  </a:lnTo>
                  <a:close/>
                </a:path>
                <a:path w="3758565" h="2723515">
                  <a:moveTo>
                    <a:pt x="1749552" y="1676412"/>
                  </a:moveTo>
                  <a:lnTo>
                    <a:pt x="1668780" y="1615452"/>
                  </a:lnTo>
                  <a:lnTo>
                    <a:pt x="1653540" y="1635264"/>
                  </a:lnTo>
                  <a:lnTo>
                    <a:pt x="1734312" y="1696224"/>
                  </a:lnTo>
                  <a:lnTo>
                    <a:pt x="1749552" y="1676412"/>
                  </a:lnTo>
                  <a:close/>
                </a:path>
                <a:path w="3758565" h="2723515">
                  <a:moveTo>
                    <a:pt x="1763268" y="1991880"/>
                  </a:moveTo>
                  <a:lnTo>
                    <a:pt x="1738884" y="1985784"/>
                  </a:lnTo>
                  <a:lnTo>
                    <a:pt x="1714500" y="2084844"/>
                  </a:lnTo>
                  <a:lnTo>
                    <a:pt x="1738884" y="2090940"/>
                  </a:lnTo>
                  <a:lnTo>
                    <a:pt x="1763268" y="1991880"/>
                  </a:lnTo>
                  <a:close/>
                </a:path>
                <a:path w="3758565" h="2723515">
                  <a:moveTo>
                    <a:pt x="1772412" y="1641360"/>
                  </a:moveTo>
                  <a:lnTo>
                    <a:pt x="1722120" y="1552968"/>
                  </a:lnTo>
                  <a:lnTo>
                    <a:pt x="1700784" y="1565160"/>
                  </a:lnTo>
                  <a:lnTo>
                    <a:pt x="1749552" y="1653552"/>
                  </a:lnTo>
                  <a:lnTo>
                    <a:pt x="1772412" y="1641360"/>
                  </a:lnTo>
                  <a:close/>
                </a:path>
                <a:path w="3758565" h="2723515">
                  <a:moveTo>
                    <a:pt x="1805940" y="1819668"/>
                  </a:moveTo>
                  <a:lnTo>
                    <a:pt x="1781556" y="1813572"/>
                  </a:lnTo>
                  <a:lnTo>
                    <a:pt x="1757172" y="1912632"/>
                  </a:lnTo>
                  <a:lnTo>
                    <a:pt x="1781556" y="1918728"/>
                  </a:lnTo>
                  <a:lnTo>
                    <a:pt x="1805940" y="1819668"/>
                  </a:lnTo>
                  <a:close/>
                </a:path>
                <a:path w="3758565" h="2723515">
                  <a:moveTo>
                    <a:pt x="1825752" y="1743468"/>
                  </a:moveTo>
                  <a:lnTo>
                    <a:pt x="1814982" y="1740789"/>
                  </a:lnTo>
                  <a:lnTo>
                    <a:pt x="1824228" y="1735848"/>
                  </a:lnTo>
                  <a:lnTo>
                    <a:pt x="1820976" y="1730019"/>
                  </a:lnTo>
                  <a:lnTo>
                    <a:pt x="1821180" y="1729752"/>
                  </a:lnTo>
                  <a:lnTo>
                    <a:pt x="1820608" y="1729359"/>
                  </a:lnTo>
                  <a:lnTo>
                    <a:pt x="1808988" y="1708416"/>
                  </a:lnTo>
                  <a:lnTo>
                    <a:pt x="1786128" y="1720608"/>
                  </a:lnTo>
                  <a:lnTo>
                    <a:pt x="1794116" y="1735023"/>
                  </a:lnTo>
                  <a:lnTo>
                    <a:pt x="1723644" y="1770900"/>
                  </a:lnTo>
                  <a:lnTo>
                    <a:pt x="1735836" y="1792236"/>
                  </a:lnTo>
                  <a:lnTo>
                    <a:pt x="1818132" y="1751088"/>
                  </a:lnTo>
                  <a:lnTo>
                    <a:pt x="1814093" y="1742465"/>
                  </a:lnTo>
                  <a:lnTo>
                    <a:pt x="1824228" y="1744992"/>
                  </a:lnTo>
                  <a:lnTo>
                    <a:pt x="1825752" y="1743468"/>
                  </a:lnTo>
                  <a:close/>
                </a:path>
                <a:path w="3758565" h="2723515">
                  <a:moveTo>
                    <a:pt x="1830324" y="897648"/>
                  </a:moveTo>
                  <a:lnTo>
                    <a:pt x="1824228" y="873264"/>
                  </a:lnTo>
                  <a:lnTo>
                    <a:pt x="1725168" y="896124"/>
                  </a:lnTo>
                  <a:lnTo>
                    <a:pt x="1731264" y="920508"/>
                  </a:lnTo>
                  <a:lnTo>
                    <a:pt x="1830324" y="897648"/>
                  </a:lnTo>
                  <a:close/>
                </a:path>
                <a:path w="3758565" h="2723515">
                  <a:moveTo>
                    <a:pt x="1883664" y="1615452"/>
                  </a:moveTo>
                  <a:lnTo>
                    <a:pt x="1860804" y="1604784"/>
                  </a:lnTo>
                  <a:lnTo>
                    <a:pt x="1818132" y="1697748"/>
                  </a:lnTo>
                  <a:lnTo>
                    <a:pt x="1840992" y="1708416"/>
                  </a:lnTo>
                  <a:lnTo>
                    <a:pt x="1883664" y="1615452"/>
                  </a:lnTo>
                  <a:close/>
                </a:path>
                <a:path w="3758565" h="2723515">
                  <a:moveTo>
                    <a:pt x="1915668" y="937272"/>
                  </a:moveTo>
                  <a:lnTo>
                    <a:pt x="1906524" y="912888"/>
                  </a:lnTo>
                  <a:lnTo>
                    <a:pt x="1810512" y="947940"/>
                  </a:lnTo>
                  <a:lnTo>
                    <a:pt x="1819656" y="972324"/>
                  </a:lnTo>
                  <a:lnTo>
                    <a:pt x="1915668" y="937272"/>
                  </a:lnTo>
                  <a:close/>
                </a:path>
                <a:path w="3758565" h="2723515">
                  <a:moveTo>
                    <a:pt x="1958340" y="1453908"/>
                  </a:moveTo>
                  <a:lnTo>
                    <a:pt x="1935480" y="1443240"/>
                  </a:lnTo>
                  <a:lnTo>
                    <a:pt x="1892808" y="1536204"/>
                  </a:lnTo>
                  <a:lnTo>
                    <a:pt x="1915668" y="1546872"/>
                  </a:lnTo>
                  <a:lnTo>
                    <a:pt x="1958340" y="1453908"/>
                  </a:lnTo>
                  <a:close/>
                </a:path>
                <a:path w="3758565" h="2723515">
                  <a:moveTo>
                    <a:pt x="2002536" y="856500"/>
                  </a:moveTo>
                  <a:lnTo>
                    <a:pt x="1997964" y="832116"/>
                  </a:lnTo>
                  <a:lnTo>
                    <a:pt x="1898904" y="854976"/>
                  </a:lnTo>
                  <a:lnTo>
                    <a:pt x="1905000" y="879360"/>
                  </a:lnTo>
                  <a:lnTo>
                    <a:pt x="2002536" y="856500"/>
                  </a:lnTo>
                  <a:close/>
                </a:path>
                <a:path w="3758565" h="2723515">
                  <a:moveTo>
                    <a:pt x="2033016" y="1292364"/>
                  </a:moveTo>
                  <a:lnTo>
                    <a:pt x="2010156" y="1281696"/>
                  </a:lnTo>
                  <a:lnTo>
                    <a:pt x="1967484" y="1374660"/>
                  </a:lnTo>
                  <a:lnTo>
                    <a:pt x="1990344" y="1385328"/>
                  </a:lnTo>
                  <a:lnTo>
                    <a:pt x="2033016" y="1292364"/>
                  </a:lnTo>
                  <a:close/>
                </a:path>
                <a:path w="3758565" h="2723515">
                  <a:moveTo>
                    <a:pt x="2081784" y="876312"/>
                  </a:moveTo>
                  <a:lnTo>
                    <a:pt x="2072640" y="851928"/>
                  </a:lnTo>
                  <a:lnTo>
                    <a:pt x="1978152" y="886980"/>
                  </a:lnTo>
                  <a:lnTo>
                    <a:pt x="1987296" y="911364"/>
                  </a:lnTo>
                  <a:lnTo>
                    <a:pt x="2081784" y="876312"/>
                  </a:lnTo>
                  <a:close/>
                </a:path>
                <a:path w="3758565" h="2723515">
                  <a:moveTo>
                    <a:pt x="2107692" y="1130820"/>
                  </a:moveTo>
                  <a:lnTo>
                    <a:pt x="2084832" y="1120152"/>
                  </a:lnTo>
                  <a:lnTo>
                    <a:pt x="2042160" y="1213116"/>
                  </a:lnTo>
                  <a:lnTo>
                    <a:pt x="2065020" y="1223784"/>
                  </a:lnTo>
                  <a:lnTo>
                    <a:pt x="2107692" y="1130820"/>
                  </a:lnTo>
                  <a:close/>
                </a:path>
                <a:path w="3758565" h="2723515">
                  <a:moveTo>
                    <a:pt x="2182368" y="969276"/>
                  </a:moveTo>
                  <a:lnTo>
                    <a:pt x="2159508" y="960132"/>
                  </a:lnTo>
                  <a:lnTo>
                    <a:pt x="2116836" y="1051572"/>
                  </a:lnTo>
                  <a:lnTo>
                    <a:pt x="2139696" y="1062240"/>
                  </a:lnTo>
                  <a:lnTo>
                    <a:pt x="2182368" y="969276"/>
                  </a:lnTo>
                  <a:close/>
                </a:path>
                <a:path w="3758565" h="2723515">
                  <a:moveTo>
                    <a:pt x="2255520" y="809256"/>
                  </a:moveTo>
                  <a:lnTo>
                    <a:pt x="2245360" y="804519"/>
                  </a:lnTo>
                  <a:lnTo>
                    <a:pt x="2240280" y="790968"/>
                  </a:lnTo>
                  <a:lnTo>
                    <a:pt x="2176030" y="814425"/>
                  </a:lnTo>
                  <a:lnTo>
                    <a:pt x="2170176" y="790968"/>
                  </a:lnTo>
                  <a:lnTo>
                    <a:pt x="2071116" y="813828"/>
                  </a:lnTo>
                  <a:lnTo>
                    <a:pt x="2077212" y="838212"/>
                  </a:lnTo>
                  <a:lnTo>
                    <a:pt x="2168702" y="817105"/>
                  </a:lnTo>
                  <a:lnTo>
                    <a:pt x="2144268" y="826020"/>
                  </a:lnTo>
                  <a:lnTo>
                    <a:pt x="2153412" y="850404"/>
                  </a:lnTo>
                  <a:lnTo>
                    <a:pt x="2219782" y="826173"/>
                  </a:lnTo>
                  <a:lnTo>
                    <a:pt x="2189988" y="890028"/>
                  </a:lnTo>
                  <a:lnTo>
                    <a:pt x="2214372" y="900696"/>
                  </a:lnTo>
                  <a:lnTo>
                    <a:pt x="2255520" y="809256"/>
                  </a:lnTo>
                  <a:close/>
                </a:path>
                <a:path w="3758565" h="2723515">
                  <a:moveTo>
                    <a:pt x="2321052" y="664476"/>
                  </a:moveTo>
                  <a:lnTo>
                    <a:pt x="2298192" y="653808"/>
                  </a:lnTo>
                  <a:lnTo>
                    <a:pt x="2257044" y="746772"/>
                  </a:lnTo>
                  <a:lnTo>
                    <a:pt x="2279904" y="757440"/>
                  </a:lnTo>
                  <a:lnTo>
                    <a:pt x="2321052" y="664476"/>
                  </a:lnTo>
                  <a:close/>
                </a:path>
                <a:path w="3758565" h="2723515">
                  <a:moveTo>
                    <a:pt x="2395728" y="502932"/>
                  </a:moveTo>
                  <a:lnTo>
                    <a:pt x="2372868" y="492264"/>
                  </a:lnTo>
                  <a:lnTo>
                    <a:pt x="2330196" y="585228"/>
                  </a:lnTo>
                  <a:lnTo>
                    <a:pt x="2353056" y="595896"/>
                  </a:lnTo>
                  <a:lnTo>
                    <a:pt x="2395728" y="502932"/>
                  </a:lnTo>
                  <a:close/>
                </a:path>
                <a:path w="3758565" h="2723515">
                  <a:moveTo>
                    <a:pt x="2468880" y="341376"/>
                  </a:moveTo>
                  <a:lnTo>
                    <a:pt x="2446020" y="330708"/>
                  </a:lnTo>
                  <a:lnTo>
                    <a:pt x="2403348" y="423672"/>
                  </a:lnTo>
                  <a:lnTo>
                    <a:pt x="2427732" y="434340"/>
                  </a:lnTo>
                  <a:lnTo>
                    <a:pt x="2468880" y="341376"/>
                  </a:lnTo>
                  <a:close/>
                </a:path>
                <a:path w="3758565" h="2723515">
                  <a:moveTo>
                    <a:pt x="2543556" y="179832"/>
                  </a:moveTo>
                  <a:lnTo>
                    <a:pt x="2519172" y="169164"/>
                  </a:lnTo>
                  <a:lnTo>
                    <a:pt x="2478024" y="262128"/>
                  </a:lnTo>
                  <a:lnTo>
                    <a:pt x="2500884" y="272796"/>
                  </a:lnTo>
                  <a:lnTo>
                    <a:pt x="2543556" y="179832"/>
                  </a:lnTo>
                  <a:close/>
                </a:path>
                <a:path w="3758565" h="2723515">
                  <a:moveTo>
                    <a:pt x="2691384" y="0"/>
                  </a:moveTo>
                  <a:lnTo>
                    <a:pt x="2604516" y="0"/>
                  </a:lnTo>
                  <a:lnTo>
                    <a:pt x="2604516" y="12598"/>
                  </a:lnTo>
                  <a:lnTo>
                    <a:pt x="2593848" y="7620"/>
                  </a:lnTo>
                  <a:lnTo>
                    <a:pt x="2551176" y="100584"/>
                  </a:lnTo>
                  <a:lnTo>
                    <a:pt x="2574036" y="109728"/>
                  </a:lnTo>
                  <a:lnTo>
                    <a:pt x="2613152" y="25908"/>
                  </a:lnTo>
                  <a:lnTo>
                    <a:pt x="2691384" y="25908"/>
                  </a:lnTo>
                  <a:lnTo>
                    <a:pt x="2691384" y="0"/>
                  </a:lnTo>
                  <a:close/>
                </a:path>
                <a:path w="3758565" h="2723515">
                  <a:moveTo>
                    <a:pt x="2868168" y="0"/>
                  </a:moveTo>
                  <a:lnTo>
                    <a:pt x="2767584" y="0"/>
                  </a:lnTo>
                  <a:lnTo>
                    <a:pt x="2767584" y="25908"/>
                  </a:lnTo>
                  <a:lnTo>
                    <a:pt x="2868168" y="25908"/>
                  </a:lnTo>
                  <a:lnTo>
                    <a:pt x="2868168" y="0"/>
                  </a:lnTo>
                  <a:close/>
                </a:path>
                <a:path w="3758565" h="2723515">
                  <a:moveTo>
                    <a:pt x="3046476" y="0"/>
                  </a:moveTo>
                  <a:lnTo>
                    <a:pt x="2944368" y="0"/>
                  </a:lnTo>
                  <a:lnTo>
                    <a:pt x="2944368" y="25908"/>
                  </a:lnTo>
                  <a:lnTo>
                    <a:pt x="3046476" y="25908"/>
                  </a:lnTo>
                  <a:lnTo>
                    <a:pt x="3046476" y="0"/>
                  </a:lnTo>
                  <a:close/>
                </a:path>
                <a:path w="3758565" h="2723515">
                  <a:moveTo>
                    <a:pt x="3224784" y="0"/>
                  </a:moveTo>
                  <a:lnTo>
                    <a:pt x="3122676" y="0"/>
                  </a:lnTo>
                  <a:lnTo>
                    <a:pt x="3122676" y="25908"/>
                  </a:lnTo>
                  <a:lnTo>
                    <a:pt x="3224784" y="25908"/>
                  </a:lnTo>
                  <a:lnTo>
                    <a:pt x="3224784" y="0"/>
                  </a:lnTo>
                  <a:close/>
                </a:path>
                <a:path w="3758565" h="2723515">
                  <a:moveTo>
                    <a:pt x="3401568" y="0"/>
                  </a:moveTo>
                  <a:lnTo>
                    <a:pt x="3300984" y="0"/>
                  </a:lnTo>
                  <a:lnTo>
                    <a:pt x="3300984" y="25908"/>
                  </a:lnTo>
                  <a:lnTo>
                    <a:pt x="3401568" y="25908"/>
                  </a:lnTo>
                  <a:lnTo>
                    <a:pt x="3401568" y="0"/>
                  </a:lnTo>
                  <a:close/>
                </a:path>
                <a:path w="3758565" h="2723515">
                  <a:moveTo>
                    <a:pt x="3579876" y="0"/>
                  </a:moveTo>
                  <a:lnTo>
                    <a:pt x="3477768" y="0"/>
                  </a:lnTo>
                  <a:lnTo>
                    <a:pt x="3477768" y="25908"/>
                  </a:lnTo>
                  <a:lnTo>
                    <a:pt x="3579876" y="25908"/>
                  </a:lnTo>
                  <a:lnTo>
                    <a:pt x="3579876" y="0"/>
                  </a:lnTo>
                  <a:close/>
                </a:path>
                <a:path w="3758565" h="2723515">
                  <a:moveTo>
                    <a:pt x="3758184" y="0"/>
                  </a:moveTo>
                  <a:lnTo>
                    <a:pt x="3656076" y="0"/>
                  </a:lnTo>
                  <a:lnTo>
                    <a:pt x="3656076" y="25908"/>
                  </a:lnTo>
                  <a:lnTo>
                    <a:pt x="3758184" y="25908"/>
                  </a:lnTo>
                  <a:lnTo>
                    <a:pt x="375818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326754" y="3669792"/>
              <a:ext cx="247961" cy="108204"/>
            </a:xfrm>
            <a:prstGeom prst="rect">
              <a:avLst/>
            </a:prstGeom>
            <a:blipFill>
              <a:blip r:embed="rId1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3281032" y="1063751"/>
              <a:ext cx="3971925" cy="2714625"/>
            </a:xfrm>
            <a:custGeom>
              <a:avLst/>
              <a:gdLst/>
              <a:ahLst/>
              <a:cxnLst/>
              <a:rect l="l" t="t" r="r" b="b"/>
              <a:pathLst>
                <a:path w="3971925" h="2714625">
                  <a:moveTo>
                    <a:pt x="89916" y="2583192"/>
                  </a:moveTo>
                  <a:lnTo>
                    <a:pt x="0" y="2583192"/>
                  </a:lnTo>
                  <a:lnTo>
                    <a:pt x="0" y="2609100"/>
                  </a:lnTo>
                  <a:lnTo>
                    <a:pt x="89916" y="2609100"/>
                  </a:lnTo>
                  <a:lnTo>
                    <a:pt x="89916" y="2583192"/>
                  </a:lnTo>
                  <a:close/>
                </a:path>
                <a:path w="3971925" h="2714625">
                  <a:moveTo>
                    <a:pt x="266700" y="2583192"/>
                  </a:moveTo>
                  <a:lnTo>
                    <a:pt x="166116" y="2583192"/>
                  </a:lnTo>
                  <a:lnTo>
                    <a:pt x="166116" y="2609100"/>
                  </a:lnTo>
                  <a:lnTo>
                    <a:pt x="266700" y="2607576"/>
                  </a:lnTo>
                  <a:lnTo>
                    <a:pt x="266700" y="2583192"/>
                  </a:lnTo>
                  <a:close/>
                </a:path>
                <a:path w="3971925" h="2714625">
                  <a:moveTo>
                    <a:pt x="445008" y="2583192"/>
                  </a:moveTo>
                  <a:lnTo>
                    <a:pt x="342900" y="2583192"/>
                  </a:lnTo>
                  <a:lnTo>
                    <a:pt x="342900" y="2607576"/>
                  </a:lnTo>
                  <a:lnTo>
                    <a:pt x="445008" y="2607576"/>
                  </a:lnTo>
                  <a:lnTo>
                    <a:pt x="445008" y="2583192"/>
                  </a:lnTo>
                  <a:close/>
                </a:path>
                <a:path w="3971925" h="2714625">
                  <a:moveTo>
                    <a:pt x="623316" y="2583192"/>
                  </a:moveTo>
                  <a:lnTo>
                    <a:pt x="521208" y="2583192"/>
                  </a:lnTo>
                  <a:lnTo>
                    <a:pt x="521208" y="2607576"/>
                  </a:lnTo>
                  <a:lnTo>
                    <a:pt x="623316" y="2607576"/>
                  </a:lnTo>
                  <a:lnTo>
                    <a:pt x="623316" y="2583192"/>
                  </a:lnTo>
                  <a:close/>
                </a:path>
                <a:path w="3971925" h="2714625">
                  <a:moveTo>
                    <a:pt x="800100" y="2581668"/>
                  </a:moveTo>
                  <a:lnTo>
                    <a:pt x="699516" y="2583192"/>
                  </a:lnTo>
                  <a:lnTo>
                    <a:pt x="699516" y="2607576"/>
                  </a:lnTo>
                  <a:lnTo>
                    <a:pt x="800100" y="2607576"/>
                  </a:lnTo>
                  <a:lnTo>
                    <a:pt x="800100" y="2581668"/>
                  </a:lnTo>
                  <a:close/>
                </a:path>
                <a:path w="3971925" h="2714625">
                  <a:moveTo>
                    <a:pt x="978408" y="2581668"/>
                  </a:moveTo>
                  <a:lnTo>
                    <a:pt x="876300" y="2581668"/>
                  </a:lnTo>
                  <a:lnTo>
                    <a:pt x="876300" y="2607576"/>
                  </a:lnTo>
                  <a:lnTo>
                    <a:pt x="978408" y="2607576"/>
                  </a:lnTo>
                  <a:lnTo>
                    <a:pt x="978408" y="2581668"/>
                  </a:lnTo>
                  <a:close/>
                </a:path>
                <a:path w="3971925" h="2714625">
                  <a:moveTo>
                    <a:pt x="1143000" y="2208288"/>
                  </a:moveTo>
                  <a:lnTo>
                    <a:pt x="1071372" y="2136660"/>
                  </a:lnTo>
                  <a:lnTo>
                    <a:pt x="1053084" y="2154948"/>
                  </a:lnTo>
                  <a:lnTo>
                    <a:pt x="1124712" y="2226576"/>
                  </a:lnTo>
                  <a:lnTo>
                    <a:pt x="1143000" y="2208288"/>
                  </a:lnTo>
                  <a:close/>
                </a:path>
                <a:path w="3971925" h="2714625">
                  <a:moveTo>
                    <a:pt x="1156716" y="2581668"/>
                  </a:moveTo>
                  <a:lnTo>
                    <a:pt x="1054608" y="2581668"/>
                  </a:lnTo>
                  <a:lnTo>
                    <a:pt x="1054608" y="2607576"/>
                  </a:lnTo>
                  <a:lnTo>
                    <a:pt x="1156716" y="2607576"/>
                  </a:lnTo>
                  <a:lnTo>
                    <a:pt x="1156716" y="2581668"/>
                  </a:lnTo>
                  <a:close/>
                </a:path>
                <a:path w="3971925" h="2714625">
                  <a:moveTo>
                    <a:pt x="1269492" y="2334780"/>
                  </a:moveTo>
                  <a:lnTo>
                    <a:pt x="1196340" y="2263152"/>
                  </a:lnTo>
                  <a:lnTo>
                    <a:pt x="1179576" y="2279916"/>
                  </a:lnTo>
                  <a:lnTo>
                    <a:pt x="1251204" y="2351544"/>
                  </a:lnTo>
                  <a:lnTo>
                    <a:pt x="1269492" y="2334780"/>
                  </a:lnTo>
                  <a:close/>
                </a:path>
                <a:path w="3971925" h="2714625">
                  <a:moveTo>
                    <a:pt x="1333500" y="2581668"/>
                  </a:moveTo>
                  <a:lnTo>
                    <a:pt x="1232916" y="2581668"/>
                  </a:lnTo>
                  <a:lnTo>
                    <a:pt x="1232916" y="2607576"/>
                  </a:lnTo>
                  <a:lnTo>
                    <a:pt x="1333500" y="2607576"/>
                  </a:lnTo>
                  <a:lnTo>
                    <a:pt x="1333500" y="2581668"/>
                  </a:lnTo>
                  <a:close/>
                </a:path>
                <a:path w="3971925" h="2714625">
                  <a:moveTo>
                    <a:pt x="1357884" y="2685300"/>
                  </a:moveTo>
                  <a:lnTo>
                    <a:pt x="1347216" y="2662440"/>
                  </a:lnTo>
                  <a:lnTo>
                    <a:pt x="1255776" y="2708160"/>
                  </a:lnTo>
                  <a:lnTo>
                    <a:pt x="1259027" y="2714256"/>
                  </a:lnTo>
                  <a:lnTo>
                    <a:pt x="1300937" y="2714256"/>
                  </a:lnTo>
                  <a:lnTo>
                    <a:pt x="1357884" y="2685300"/>
                  </a:lnTo>
                  <a:close/>
                </a:path>
                <a:path w="3971925" h="2714625">
                  <a:moveTo>
                    <a:pt x="1394460" y="2459748"/>
                  </a:moveTo>
                  <a:lnTo>
                    <a:pt x="1322832" y="2388120"/>
                  </a:lnTo>
                  <a:lnTo>
                    <a:pt x="1304544" y="2406408"/>
                  </a:lnTo>
                  <a:lnTo>
                    <a:pt x="1376172" y="2478036"/>
                  </a:lnTo>
                  <a:lnTo>
                    <a:pt x="1394460" y="2459748"/>
                  </a:lnTo>
                  <a:close/>
                </a:path>
                <a:path w="3971925" h="2714625">
                  <a:moveTo>
                    <a:pt x="1520952" y="2584716"/>
                  </a:moveTo>
                  <a:lnTo>
                    <a:pt x="1449324" y="2513088"/>
                  </a:lnTo>
                  <a:lnTo>
                    <a:pt x="1431036" y="2531376"/>
                  </a:lnTo>
                  <a:lnTo>
                    <a:pt x="1481328" y="2581668"/>
                  </a:lnTo>
                  <a:lnTo>
                    <a:pt x="1409700" y="2581668"/>
                  </a:lnTo>
                  <a:lnTo>
                    <a:pt x="1409700" y="2607576"/>
                  </a:lnTo>
                  <a:lnTo>
                    <a:pt x="1457756" y="2607576"/>
                  </a:lnTo>
                  <a:lnTo>
                    <a:pt x="1415796" y="2628912"/>
                  </a:lnTo>
                  <a:lnTo>
                    <a:pt x="1426464" y="2651772"/>
                  </a:lnTo>
                  <a:lnTo>
                    <a:pt x="1517904" y="2606052"/>
                  </a:lnTo>
                  <a:lnTo>
                    <a:pt x="1511808" y="2594622"/>
                  </a:lnTo>
                  <a:lnTo>
                    <a:pt x="1511808" y="2593860"/>
                  </a:lnTo>
                  <a:lnTo>
                    <a:pt x="1520952" y="2584716"/>
                  </a:lnTo>
                  <a:close/>
                </a:path>
                <a:path w="3971925" h="2714625">
                  <a:moveTo>
                    <a:pt x="1778508" y="1735848"/>
                  </a:moveTo>
                  <a:lnTo>
                    <a:pt x="1776984" y="1711464"/>
                  </a:lnTo>
                  <a:lnTo>
                    <a:pt x="1674876" y="1717560"/>
                  </a:lnTo>
                  <a:lnTo>
                    <a:pt x="1676400" y="1743468"/>
                  </a:lnTo>
                  <a:lnTo>
                    <a:pt x="1778508" y="1735848"/>
                  </a:lnTo>
                  <a:close/>
                </a:path>
                <a:path w="3971925" h="2714625">
                  <a:moveTo>
                    <a:pt x="1955292" y="1723656"/>
                  </a:moveTo>
                  <a:lnTo>
                    <a:pt x="1953768" y="1697748"/>
                  </a:lnTo>
                  <a:lnTo>
                    <a:pt x="1853184" y="1705368"/>
                  </a:lnTo>
                  <a:lnTo>
                    <a:pt x="1854708" y="1731276"/>
                  </a:lnTo>
                  <a:lnTo>
                    <a:pt x="1955292" y="1723656"/>
                  </a:lnTo>
                  <a:close/>
                </a:path>
                <a:path w="3971925" h="2714625">
                  <a:moveTo>
                    <a:pt x="2133600" y="1709940"/>
                  </a:moveTo>
                  <a:lnTo>
                    <a:pt x="2130552" y="1685556"/>
                  </a:lnTo>
                  <a:lnTo>
                    <a:pt x="2029968" y="1693176"/>
                  </a:lnTo>
                  <a:lnTo>
                    <a:pt x="2031492" y="1717560"/>
                  </a:lnTo>
                  <a:lnTo>
                    <a:pt x="2133600" y="1709940"/>
                  </a:lnTo>
                  <a:close/>
                </a:path>
                <a:path w="3971925" h="2714625">
                  <a:moveTo>
                    <a:pt x="2234184" y="824496"/>
                  </a:moveTo>
                  <a:lnTo>
                    <a:pt x="2165604" y="783348"/>
                  </a:lnTo>
                  <a:lnTo>
                    <a:pt x="2153412" y="804684"/>
                  </a:lnTo>
                  <a:lnTo>
                    <a:pt x="2158428" y="807770"/>
                  </a:lnTo>
                  <a:lnTo>
                    <a:pt x="2153412" y="810780"/>
                  </a:lnTo>
                  <a:lnTo>
                    <a:pt x="2205228" y="897648"/>
                  </a:lnTo>
                  <a:lnTo>
                    <a:pt x="2226564" y="885456"/>
                  </a:lnTo>
                  <a:lnTo>
                    <a:pt x="2195195" y="830326"/>
                  </a:lnTo>
                  <a:lnTo>
                    <a:pt x="2220468" y="845832"/>
                  </a:lnTo>
                  <a:lnTo>
                    <a:pt x="2234184" y="824496"/>
                  </a:lnTo>
                  <a:close/>
                </a:path>
                <a:path w="3971925" h="2714625">
                  <a:moveTo>
                    <a:pt x="2310384" y="1697748"/>
                  </a:moveTo>
                  <a:lnTo>
                    <a:pt x="2308860" y="1671840"/>
                  </a:lnTo>
                  <a:lnTo>
                    <a:pt x="2206752" y="1679460"/>
                  </a:lnTo>
                  <a:lnTo>
                    <a:pt x="2209800" y="1705368"/>
                  </a:lnTo>
                  <a:lnTo>
                    <a:pt x="2310384" y="1697748"/>
                  </a:lnTo>
                  <a:close/>
                </a:path>
                <a:path w="3971925" h="2714625">
                  <a:moveTo>
                    <a:pt x="2316480" y="1037856"/>
                  </a:moveTo>
                  <a:lnTo>
                    <a:pt x="2266188" y="950988"/>
                  </a:lnTo>
                  <a:lnTo>
                    <a:pt x="2243328" y="963180"/>
                  </a:lnTo>
                  <a:lnTo>
                    <a:pt x="2295144" y="1051572"/>
                  </a:lnTo>
                  <a:lnTo>
                    <a:pt x="2316480" y="1037856"/>
                  </a:lnTo>
                  <a:close/>
                </a:path>
                <a:path w="3971925" h="2714625">
                  <a:moveTo>
                    <a:pt x="2386584" y="915936"/>
                  </a:moveTo>
                  <a:lnTo>
                    <a:pt x="2299716" y="864120"/>
                  </a:lnTo>
                  <a:lnTo>
                    <a:pt x="2286000" y="885456"/>
                  </a:lnTo>
                  <a:lnTo>
                    <a:pt x="2372868" y="937272"/>
                  </a:lnTo>
                  <a:lnTo>
                    <a:pt x="2386584" y="915936"/>
                  </a:lnTo>
                  <a:close/>
                </a:path>
                <a:path w="3971925" h="2714625">
                  <a:moveTo>
                    <a:pt x="2406396" y="1191780"/>
                  </a:moveTo>
                  <a:lnTo>
                    <a:pt x="2354580" y="1104912"/>
                  </a:lnTo>
                  <a:lnTo>
                    <a:pt x="2333244" y="1117104"/>
                  </a:lnTo>
                  <a:lnTo>
                    <a:pt x="2385060" y="1205496"/>
                  </a:lnTo>
                  <a:lnTo>
                    <a:pt x="2406396" y="1191780"/>
                  </a:lnTo>
                  <a:close/>
                </a:path>
                <a:path w="3971925" h="2714625">
                  <a:moveTo>
                    <a:pt x="2487168" y="1685556"/>
                  </a:moveTo>
                  <a:lnTo>
                    <a:pt x="2485644" y="1659648"/>
                  </a:lnTo>
                  <a:lnTo>
                    <a:pt x="2385060" y="1667268"/>
                  </a:lnTo>
                  <a:lnTo>
                    <a:pt x="2386584" y="1691652"/>
                  </a:lnTo>
                  <a:lnTo>
                    <a:pt x="2487168" y="1685556"/>
                  </a:lnTo>
                  <a:close/>
                </a:path>
                <a:path w="3971925" h="2714625">
                  <a:moveTo>
                    <a:pt x="2496312" y="1345704"/>
                  </a:moveTo>
                  <a:lnTo>
                    <a:pt x="2444496" y="1257312"/>
                  </a:lnTo>
                  <a:lnTo>
                    <a:pt x="2423160" y="1271028"/>
                  </a:lnTo>
                  <a:lnTo>
                    <a:pt x="2473452" y="1357896"/>
                  </a:lnTo>
                  <a:lnTo>
                    <a:pt x="2496312" y="1345704"/>
                  </a:lnTo>
                  <a:close/>
                </a:path>
                <a:path w="3971925" h="2714625">
                  <a:moveTo>
                    <a:pt x="2538984" y="1007376"/>
                  </a:moveTo>
                  <a:lnTo>
                    <a:pt x="2452116" y="955560"/>
                  </a:lnTo>
                  <a:lnTo>
                    <a:pt x="2438400" y="976896"/>
                  </a:lnTo>
                  <a:lnTo>
                    <a:pt x="2525268" y="1028712"/>
                  </a:lnTo>
                  <a:lnTo>
                    <a:pt x="2538984" y="1007376"/>
                  </a:lnTo>
                  <a:close/>
                </a:path>
                <a:path w="3971925" h="2714625">
                  <a:moveTo>
                    <a:pt x="2586228" y="1499628"/>
                  </a:moveTo>
                  <a:lnTo>
                    <a:pt x="2534412" y="1411236"/>
                  </a:lnTo>
                  <a:lnTo>
                    <a:pt x="2513076" y="1424952"/>
                  </a:lnTo>
                  <a:lnTo>
                    <a:pt x="2563368" y="1511820"/>
                  </a:lnTo>
                  <a:lnTo>
                    <a:pt x="2586228" y="1499628"/>
                  </a:lnTo>
                  <a:close/>
                </a:path>
                <a:path w="3971925" h="2714625">
                  <a:moveTo>
                    <a:pt x="2676144" y="2674632"/>
                  </a:moveTo>
                  <a:lnTo>
                    <a:pt x="2660904" y="2654820"/>
                  </a:lnTo>
                  <a:lnTo>
                    <a:pt x="2578608" y="2714256"/>
                  </a:lnTo>
                  <a:lnTo>
                    <a:pt x="2622651" y="2714256"/>
                  </a:lnTo>
                  <a:lnTo>
                    <a:pt x="2676144" y="2674632"/>
                  </a:lnTo>
                  <a:close/>
                </a:path>
                <a:path w="3971925" h="2714625">
                  <a:moveTo>
                    <a:pt x="2691384" y="1098816"/>
                  </a:moveTo>
                  <a:lnTo>
                    <a:pt x="2604516" y="1047000"/>
                  </a:lnTo>
                  <a:lnTo>
                    <a:pt x="2590800" y="1068336"/>
                  </a:lnTo>
                  <a:lnTo>
                    <a:pt x="2677668" y="1120152"/>
                  </a:lnTo>
                  <a:lnTo>
                    <a:pt x="2691384" y="1098816"/>
                  </a:lnTo>
                  <a:close/>
                </a:path>
                <a:path w="3971925" h="2714625">
                  <a:moveTo>
                    <a:pt x="2709672" y="1645932"/>
                  </a:moveTo>
                  <a:lnTo>
                    <a:pt x="2670276" y="1645932"/>
                  </a:lnTo>
                  <a:lnTo>
                    <a:pt x="2624328" y="1565160"/>
                  </a:lnTo>
                  <a:lnTo>
                    <a:pt x="2601468" y="1577352"/>
                  </a:lnTo>
                  <a:lnTo>
                    <a:pt x="2642603" y="1647532"/>
                  </a:lnTo>
                  <a:lnTo>
                    <a:pt x="2561844" y="1653552"/>
                  </a:lnTo>
                  <a:lnTo>
                    <a:pt x="2563368" y="1679460"/>
                  </a:lnTo>
                  <a:lnTo>
                    <a:pt x="2665476" y="1671840"/>
                  </a:lnTo>
                  <a:lnTo>
                    <a:pt x="2709672" y="1671840"/>
                  </a:lnTo>
                  <a:lnTo>
                    <a:pt x="2709672" y="1645932"/>
                  </a:lnTo>
                  <a:close/>
                </a:path>
                <a:path w="3971925" h="2714625">
                  <a:moveTo>
                    <a:pt x="2817876" y="2567952"/>
                  </a:moveTo>
                  <a:lnTo>
                    <a:pt x="2802636" y="2548140"/>
                  </a:lnTo>
                  <a:lnTo>
                    <a:pt x="2721864" y="2609100"/>
                  </a:lnTo>
                  <a:lnTo>
                    <a:pt x="2737104" y="2628912"/>
                  </a:lnTo>
                  <a:lnTo>
                    <a:pt x="2817876" y="2567952"/>
                  </a:lnTo>
                  <a:close/>
                </a:path>
                <a:path w="3971925" h="2714625">
                  <a:moveTo>
                    <a:pt x="2843784" y="1190256"/>
                  </a:moveTo>
                  <a:lnTo>
                    <a:pt x="2756916" y="1138440"/>
                  </a:lnTo>
                  <a:lnTo>
                    <a:pt x="2743200" y="1159776"/>
                  </a:lnTo>
                  <a:lnTo>
                    <a:pt x="2830068" y="1211592"/>
                  </a:lnTo>
                  <a:lnTo>
                    <a:pt x="2843784" y="1190256"/>
                  </a:lnTo>
                  <a:close/>
                </a:path>
                <a:path w="3971925" h="2714625">
                  <a:moveTo>
                    <a:pt x="2887980" y="1645932"/>
                  </a:moveTo>
                  <a:lnTo>
                    <a:pt x="2785872" y="1645932"/>
                  </a:lnTo>
                  <a:lnTo>
                    <a:pt x="2785872" y="1671840"/>
                  </a:lnTo>
                  <a:lnTo>
                    <a:pt x="2887980" y="1671840"/>
                  </a:lnTo>
                  <a:lnTo>
                    <a:pt x="2887980" y="1645932"/>
                  </a:lnTo>
                  <a:close/>
                </a:path>
                <a:path w="3971925" h="2714625">
                  <a:moveTo>
                    <a:pt x="2961132" y="2461272"/>
                  </a:moveTo>
                  <a:lnTo>
                    <a:pt x="2945892" y="2441460"/>
                  </a:lnTo>
                  <a:lnTo>
                    <a:pt x="2863596" y="2502420"/>
                  </a:lnTo>
                  <a:lnTo>
                    <a:pt x="2878836" y="2522232"/>
                  </a:lnTo>
                  <a:lnTo>
                    <a:pt x="2961132" y="2461272"/>
                  </a:lnTo>
                  <a:close/>
                </a:path>
                <a:path w="3971925" h="2714625">
                  <a:moveTo>
                    <a:pt x="2996184" y="1281696"/>
                  </a:moveTo>
                  <a:lnTo>
                    <a:pt x="2909316" y="1229880"/>
                  </a:lnTo>
                  <a:lnTo>
                    <a:pt x="2895600" y="1251216"/>
                  </a:lnTo>
                  <a:lnTo>
                    <a:pt x="2982468" y="1304556"/>
                  </a:lnTo>
                  <a:lnTo>
                    <a:pt x="2996184" y="1281696"/>
                  </a:lnTo>
                  <a:close/>
                </a:path>
                <a:path w="3971925" h="2714625">
                  <a:moveTo>
                    <a:pt x="3046476" y="2354592"/>
                  </a:moveTo>
                  <a:lnTo>
                    <a:pt x="3028188" y="2339352"/>
                  </a:lnTo>
                  <a:lnTo>
                    <a:pt x="2962656" y="2417076"/>
                  </a:lnTo>
                  <a:lnTo>
                    <a:pt x="2982468" y="2433840"/>
                  </a:lnTo>
                  <a:lnTo>
                    <a:pt x="3046476" y="2354592"/>
                  </a:lnTo>
                  <a:close/>
                </a:path>
                <a:path w="3971925" h="2714625">
                  <a:moveTo>
                    <a:pt x="3066288" y="1645932"/>
                  </a:moveTo>
                  <a:lnTo>
                    <a:pt x="2964180" y="1645932"/>
                  </a:lnTo>
                  <a:lnTo>
                    <a:pt x="2964180" y="1671840"/>
                  </a:lnTo>
                  <a:lnTo>
                    <a:pt x="3066288" y="1671840"/>
                  </a:lnTo>
                  <a:lnTo>
                    <a:pt x="3066288" y="1645932"/>
                  </a:lnTo>
                  <a:close/>
                </a:path>
                <a:path w="3971925" h="2714625">
                  <a:moveTo>
                    <a:pt x="3148584" y="1373136"/>
                  </a:moveTo>
                  <a:lnTo>
                    <a:pt x="3061716" y="1321320"/>
                  </a:lnTo>
                  <a:lnTo>
                    <a:pt x="3048000" y="1342656"/>
                  </a:lnTo>
                  <a:lnTo>
                    <a:pt x="3134868" y="1395996"/>
                  </a:lnTo>
                  <a:lnTo>
                    <a:pt x="3148584" y="1373136"/>
                  </a:lnTo>
                  <a:close/>
                </a:path>
                <a:path w="3971925" h="2714625">
                  <a:moveTo>
                    <a:pt x="3159252" y="2217432"/>
                  </a:moveTo>
                  <a:lnTo>
                    <a:pt x="3139440" y="2200668"/>
                  </a:lnTo>
                  <a:lnTo>
                    <a:pt x="3075432" y="2279916"/>
                  </a:lnTo>
                  <a:lnTo>
                    <a:pt x="3095244" y="2296680"/>
                  </a:lnTo>
                  <a:lnTo>
                    <a:pt x="3159252" y="2217432"/>
                  </a:lnTo>
                  <a:close/>
                </a:path>
                <a:path w="3971925" h="2714625">
                  <a:moveTo>
                    <a:pt x="3243072" y="1645932"/>
                  </a:moveTo>
                  <a:lnTo>
                    <a:pt x="3142488" y="1645932"/>
                  </a:lnTo>
                  <a:lnTo>
                    <a:pt x="3142488" y="1671840"/>
                  </a:lnTo>
                  <a:lnTo>
                    <a:pt x="3243072" y="1671840"/>
                  </a:lnTo>
                  <a:lnTo>
                    <a:pt x="3243072" y="1645932"/>
                  </a:lnTo>
                  <a:close/>
                </a:path>
                <a:path w="3971925" h="2714625">
                  <a:moveTo>
                    <a:pt x="3272028" y="2080272"/>
                  </a:moveTo>
                  <a:lnTo>
                    <a:pt x="3252216" y="2063508"/>
                  </a:lnTo>
                  <a:lnTo>
                    <a:pt x="3188208" y="2142756"/>
                  </a:lnTo>
                  <a:lnTo>
                    <a:pt x="3208020" y="2157996"/>
                  </a:lnTo>
                  <a:lnTo>
                    <a:pt x="3272028" y="2080272"/>
                  </a:lnTo>
                  <a:close/>
                </a:path>
                <a:path w="3971925" h="2714625">
                  <a:moveTo>
                    <a:pt x="3300984" y="1464576"/>
                  </a:moveTo>
                  <a:lnTo>
                    <a:pt x="3214116" y="1412760"/>
                  </a:lnTo>
                  <a:lnTo>
                    <a:pt x="3200400" y="1434096"/>
                  </a:lnTo>
                  <a:lnTo>
                    <a:pt x="3287268" y="1487436"/>
                  </a:lnTo>
                  <a:lnTo>
                    <a:pt x="3300984" y="1464576"/>
                  </a:lnTo>
                  <a:close/>
                </a:path>
                <a:path w="3971925" h="2714625">
                  <a:moveTo>
                    <a:pt x="3384804" y="1943112"/>
                  </a:moveTo>
                  <a:lnTo>
                    <a:pt x="3364992" y="1926348"/>
                  </a:lnTo>
                  <a:lnTo>
                    <a:pt x="3300984" y="2004072"/>
                  </a:lnTo>
                  <a:lnTo>
                    <a:pt x="3320796" y="2020836"/>
                  </a:lnTo>
                  <a:lnTo>
                    <a:pt x="3384804" y="1943112"/>
                  </a:lnTo>
                  <a:close/>
                </a:path>
                <a:path w="3971925" h="2714625">
                  <a:moveTo>
                    <a:pt x="3421380" y="1645932"/>
                  </a:moveTo>
                  <a:lnTo>
                    <a:pt x="3319272" y="1645932"/>
                  </a:lnTo>
                  <a:lnTo>
                    <a:pt x="3319272" y="1671840"/>
                  </a:lnTo>
                  <a:lnTo>
                    <a:pt x="3421380" y="1671840"/>
                  </a:lnTo>
                  <a:lnTo>
                    <a:pt x="3421380" y="1645932"/>
                  </a:lnTo>
                  <a:close/>
                </a:path>
                <a:path w="3971925" h="2714625">
                  <a:moveTo>
                    <a:pt x="3453384" y="1557540"/>
                  </a:moveTo>
                  <a:lnTo>
                    <a:pt x="3366516" y="1504200"/>
                  </a:lnTo>
                  <a:lnTo>
                    <a:pt x="3352800" y="1525536"/>
                  </a:lnTo>
                  <a:lnTo>
                    <a:pt x="3439668" y="1578876"/>
                  </a:lnTo>
                  <a:lnTo>
                    <a:pt x="3453384" y="1557540"/>
                  </a:lnTo>
                  <a:close/>
                </a:path>
                <a:path w="3971925" h="2714625">
                  <a:moveTo>
                    <a:pt x="3497580" y="1804428"/>
                  </a:moveTo>
                  <a:lnTo>
                    <a:pt x="3477768" y="1789188"/>
                  </a:lnTo>
                  <a:lnTo>
                    <a:pt x="3413760" y="1866912"/>
                  </a:lnTo>
                  <a:lnTo>
                    <a:pt x="3433572" y="1883676"/>
                  </a:lnTo>
                  <a:lnTo>
                    <a:pt x="3497580" y="1804428"/>
                  </a:lnTo>
                  <a:close/>
                </a:path>
                <a:path w="3971925" h="2714625">
                  <a:moveTo>
                    <a:pt x="3610356" y="1667268"/>
                  </a:moveTo>
                  <a:lnTo>
                    <a:pt x="3599777" y="1658327"/>
                  </a:lnTo>
                  <a:lnTo>
                    <a:pt x="3605784" y="1648980"/>
                  </a:lnTo>
                  <a:lnTo>
                    <a:pt x="3518916" y="1595640"/>
                  </a:lnTo>
                  <a:lnTo>
                    <a:pt x="3505200" y="1618500"/>
                  </a:lnTo>
                  <a:lnTo>
                    <a:pt x="3551186" y="1645932"/>
                  </a:lnTo>
                  <a:lnTo>
                    <a:pt x="3497580" y="1645932"/>
                  </a:lnTo>
                  <a:lnTo>
                    <a:pt x="3497580" y="1671840"/>
                  </a:lnTo>
                  <a:lnTo>
                    <a:pt x="3573310" y="1671840"/>
                  </a:lnTo>
                  <a:lnTo>
                    <a:pt x="3526536" y="1729752"/>
                  </a:lnTo>
                  <a:lnTo>
                    <a:pt x="3546348" y="1746516"/>
                  </a:lnTo>
                  <a:lnTo>
                    <a:pt x="3610356" y="1667268"/>
                  </a:lnTo>
                  <a:close/>
                </a:path>
                <a:path w="3971925" h="2714625">
                  <a:moveTo>
                    <a:pt x="3677412" y="1519440"/>
                  </a:moveTo>
                  <a:lnTo>
                    <a:pt x="3653028" y="1508772"/>
                  </a:lnTo>
                  <a:lnTo>
                    <a:pt x="3611880" y="1601736"/>
                  </a:lnTo>
                  <a:lnTo>
                    <a:pt x="3634740" y="1612404"/>
                  </a:lnTo>
                  <a:lnTo>
                    <a:pt x="3677412" y="1519440"/>
                  </a:lnTo>
                  <a:close/>
                </a:path>
                <a:path w="3971925" h="2714625">
                  <a:moveTo>
                    <a:pt x="3691128" y="19812"/>
                  </a:moveTo>
                  <a:lnTo>
                    <a:pt x="3685032" y="0"/>
                  </a:lnTo>
                  <a:lnTo>
                    <a:pt x="3660648" y="7620"/>
                  </a:lnTo>
                  <a:lnTo>
                    <a:pt x="3666744" y="27432"/>
                  </a:lnTo>
                  <a:lnTo>
                    <a:pt x="3691128" y="19812"/>
                  </a:lnTo>
                  <a:close/>
                </a:path>
                <a:path w="3971925" h="2714625">
                  <a:moveTo>
                    <a:pt x="3747516" y="188976"/>
                  </a:moveTo>
                  <a:lnTo>
                    <a:pt x="3715512" y="91440"/>
                  </a:lnTo>
                  <a:lnTo>
                    <a:pt x="3691128" y="100584"/>
                  </a:lnTo>
                  <a:lnTo>
                    <a:pt x="3723132" y="196596"/>
                  </a:lnTo>
                  <a:lnTo>
                    <a:pt x="3747516" y="188976"/>
                  </a:lnTo>
                  <a:close/>
                </a:path>
                <a:path w="3971925" h="2714625">
                  <a:moveTo>
                    <a:pt x="3750564" y="1357896"/>
                  </a:moveTo>
                  <a:lnTo>
                    <a:pt x="3727704" y="1347228"/>
                  </a:lnTo>
                  <a:lnTo>
                    <a:pt x="3685032" y="1440192"/>
                  </a:lnTo>
                  <a:lnTo>
                    <a:pt x="3707892" y="1450860"/>
                  </a:lnTo>
                  <a:lnTo>
                    <a:pt x="3750564" y="1357896"/>
                  </a:lnTo>
                  <a:close/>
                </a:path>
                <a:path w="3971925" h="2714625">
                  <a:moveTo>
                    <a:pt x="3803904" y="356616"/>
                  </a:moveTo>
                  <a:lnTo>
                    <a:pt x="3771900" y="260604"/>
                  </a:lnTo>
                  <a:lnTo>
                    <a:pt x="3747516" y="268224"/>
                  </a:lnTo>
                  <a:lnTo>
                    <a:pt x="3779520" y="364236"/>
                  </a:lnTo>
                  <a:lnTo>
                    <a:pt x="3803904" y="356616"/>
                  </a:lnTo>
                  <a:close/>
                </a:path>
                <a:path w="3971925" h="2714625">
                  <a:moveTo>
                    <a:pt x="3823716" y="1196352"/>
                  </a:moveTo>
                  <a:lnTo>
                    <a:pt x="3800856" y="1185684"/>
                  </a:lnTo>
                  <a:lnTo>
                    <a:pt x="3758184" y="1278648"/>
                  </a:lnTo>
                  <a:lnTo>
                    <a:pt x="3782568" y="1287792"/>
                  </a:lnTo>
                  <a:lnTo>
                    <a:pt x="3823716" y="1196352"/>
                  </a:lnTo>
                  <a:close/>
                </a:path>
                <a:path w="3971925" h="2714625">
                  <a:moveTo>
                    <a:pt x="3858768" y="525792"/>
                  </a:moveTo>
                  <a:lnTo>
                    <a:pt x="3826764" y="429768"/>
                  </a:lnTo>
                  <a:lnTo>
                    <a:pt x="3803904" y="437388"/>
                  </a:lnTo>
                  <a:lnTo>
                    <a:pt x="3835908" y="533412"/>
                  </a:lnTo>
                  <a:lnTo>
                    <a:pt x="3858768" y="525792"/>
                  </a:lnTo>
                  <a:close/>
                </a:path>
                <a:path w="3971925" h="2714625">
                  <a:moveTo>
                    <a:pt x="3896868" y="1034808"/>
                  </a:moveTo>
                  <a:lnTo>
                    <a:pt x="3874008" y="1024140"/>
                  </a:lnTo>
                  <a:lnTo>
                    <a:pt x="3832860" y="1115580"/>
                  </a:lnTo>
                  <a:lnTo>
                    <a:pt x="3855720" y="1126248"/>
                  </a:lnTo>
                  <a:lnTo>
                    <a:pt x="3896868" y="1034808"/>
                  </a:lnTo>
                  <a:close/>
                </a:path>
                <a:path w="3971925" h="2714625">
                  <a:moveTo>
                    <a:pt x="3915156" y="694956"/>
                  </a:moveTo>
                  <a:lnTo>
                    <a:pt x="3883152" y="597420"/>
                  </a:lnTo>
                  <a:lnTo>
                    <a:pt x="3858768" y="606564"/>
                  </a:lnTo>
                  <a:lnTo>
                    <a:pt x="3890772" y="702576"/>
                  </a:lnTo>
                  <a:lnTo>
                    <a:pt x="3915156" y="694956"/>
                  </a:lnTo>
                  <a:close/>
                </a:path>
                <a:path w="3971925" h="2714625">
                  <a:moveTo>
                    <a:pt x="3971544" y="862596"/>
                  </a:moveTo>
                  <a:lnTo>
                    <a:pt x="3939540" y="766584"/>
                  </a:lnTo>
                  <a:lnTo>
                    <a:pt x="3915156" y="774204"/>
                  </a:lnTo>
                  <a:lnTo>
                    <a:pt x="3946017" y="868299"/>
                  </a:lnTo>
                  <a:lnTo>
                    <a:pt x="3906012" y="954036"/>
                  </a:lnTo>
                  <a:lnTo>
                    <a:pt x="3928872" y="964704"/>
                  </a:lnTo>
                  <a:lnTo>
                    <a:pt x="3971544" y="871740"/>
                  </a:lnTo>
                  <a:lnTo>
                    <a:pt x="3959733" y="867029"/>
                  </a:lnTo>
                  <a:lnTo>
                    <a:pt x="3971544" y="86259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069955" y="3508248"/>
              <a:ext cx="333756" cy="262128"/>
            </a:xfrm>
            <a:prstGeom prst="rect">
              <a:avLst/>
            </a:prstGeom>
            <a:blipFill>
              <a:blip r:embed="rId2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782174" y="3651504"/>
              <a:ext cx="96760" cy="126492"/>
            </a:xfrm>
            <a:prstGeom prst="rect">
              <a:avLst/>
            </a:prstGeom>
            <a:blipFill>
              <a:blip r:embed="rId2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788268" y="2746260"/>
              <a:ext cx="1457325" cy="1031875"/>
            </a:xfrm>
            <a:custGeom>
              <a:avLst/>
              <a:gdLst/>
              <a:ahLst/>
              <a:cxnLst/>
              <a:rect l="l" t="t" r="r" b="b"/>
              <a:pathLst>
                <a:path w="1457325" h="1031875">
                  <a:moveTo>
                    <a:pt x="28956" y="906780"/>
                  </a:moveTo>
                  <a:lnTo>
                    <a:pt x="9144" y="899160"/>
                  </a:lnTo>
                  <a:lnTo>
                    <a:pt x="0" y="923544"/>
                  </a:lnTo>
                  <a:lnTo>
                    <a:pt x="21336" y="931164"/>
                  </a:lnTo>
                  <a:lnTo>
                    <a:pt x="28956" y="906780"/>
                  </a:lnTo>
                  <a:close/>
                </a:path>
                <a:path w="1457325" h="1031875">
                  <a:moveTo>
                    <a:pt x="198120" y="963168"/>
                  </a:moveTo>
                  <a:lnTo>
                    <a:pt x="100584" y="931164"/>
                  </a:lnTo>
                  <a:lnTo>
                    <a:pt x="92964" y="955548"/>
                  </a:lnTo>
                  <a:lnTo>
                    <a:pt x="188976" y="987552"/>
                  </a:lnTo>
                  <a:lnTo>
                    <a:pt x="198120" y="963168"/>
                  </a:lnTo>
                  <a:close/>
                </a:path>
                <a:path w="1457325" h="1031875">
                  <a:moveTo>
                    <a:pt x="365760" y="1019556"/>
                  </a:moveTo>
                  <a:lnTo>
                    <a:pt x="269748" y="987552"/>
                  </a:lnTo>
                  <a:lnTo>
                    <a:pt x="262128" y="1011936"/>
                  </a:lnTo>
                  <a:lnTo>
                    <a:pt x="321564" y="1031748"/>
                  </a:lnTo>
                  <a:lnTo>
                    <a:pt x="361950" y="1031748"/>
                  </a:lnTo>
                  <a:lnTo>
                    <a:pt x="365760" y="1019556"/>
                  </a:lnTo>
                  <a:close/>
                </a:path>
                <a:path w="1457325" h="1031875">
                  <a:moveTo>
                    <a:pt x="1213104" y="96012"/>
                  </a:moveTo>
                  <a:lnTo>
                    <a:pt x="1179576" y="0"/>
                  </a:lnTo>
                  <a:lnTo>
                    <a:pt x="1155192" y="9144"/>
                  </a:lnTo>
                  <a:lnTo>
                    <a:pt x="1190244" y="105156"/>
                  </a:lnTo>
                  <a:lnTo>
                    <a:pt x="1213104" y="96012"/>
                  </a:lnTo>
                  <a:close/>
                </a:path>
                <a:path w="1457325" h="1031875">
                  <a:moveTo>
                    <a:pt x="1274064" y="263652"/>
                  </a:moveTo>
                  <a:lnTo>
                    <a:pt x="1239012" y="167640"/>
                  </a:lnTo>
                  <a:lnTo>
                    <a:pt x="1216152" y="176784"/>
                  </a:lnTo>
                  <a:lnTo>
                    <a:pt x="1251204" y="271272"/>
                  </a:lnTo>
                  <a:lnTo>
                    <a:pt x="1274064" y="263652"/>
                  </a:lnTo>
                  <a:close/>
                </a:path>
                <a:path w="1457325" h="1031875">
                  <a:moveTo>
                    <a:pt x="1335024" y="429768"/>
                  </a:moveTo>
                  <a:lnTo>
                    <a:pt x="1299972" y="335280"/>
                  </a:lnTo>
                  <a:lnTo>
                    <a:pt x="1277112" y="342900"/>
                  </a:lnTo>
                  <a:lnTo>
                    <a:pt x="1310640" y="438912"/>
                  </a:lnTo>
                  <a:lnTo>
                    <a:pt x="1335024" y="429768"/>
                  </a:lnTo>
                  <a:close/>
                </a:path>
                <a:path w="1457325" h="1031875">
                  <a:moveTo>
                    <a:pt x="1395984" y="597408"/>
                  </a:moveTo>
                  <a:lnTo>
                    <a:pt x="1360932" y="501396"/>
                  </a:lnTo>
                  <a:lnTo>
                    <a:pt x="1336548" y="510540"/>
                  </a:lnTo>
                  <a:lnTo>
                    <a:pt x="1371600" y="606552"/>
                  </a:lnTo>
                  <a:lnTo>
                    <a:pt x="1395984" y="597408"/>
                  </a:lnTo>
                  <a:close/>
                </a:path>
                <a:path w="1457325" h="1031875">
                  <a:moveTo>
                    <a:pt x="1456944" y="765048"/>
                  </a:moveTo>
                  <a:lnTo>
                    <a:pt x="1421892" y="669036"/>
                  </a:lnTo>
                  <a:lnTo>
                    <a:pt x="1397508" y="678180"/>
                  </a:lnTo>
                  <a:lnTo>
                    <a:pt x="1432560" y="772668"/>
                  </a:lnTo>
                  <a:lnTo>
                    <a:pt x="1456944" y="7650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3352660" y="2711208"/>
              <a:ext cx="1588135" cy="1019810"/>
            </a:xfrm>
            <a:custGeom>
              <a:avLst/>
              <a:gdLst/>
              <a:ahLst/>
              <a:cxnLst/>
              <a:rect l="l" t="t" r="r" b="b"/>
              <a:pathLst>
                <a:path w="1588135" h="1019810">
                  <a:moveTo>
                    <a:pt x="141732" y="1019556"/>
                  </a:moveTo>
                  <a:lnTo>
                    <a:pt x="85344" y="906780"/>
                  </a:lnTo>
                  <a:lnTo>
                    <a:pt x="0" y="1019556"/>
                  </a:lnTo>
                  <a:lnTo>
                    <a:pt x="141732" y="1019556"/>
                  </a:lnTo>
                  <a:close/>
                </a:path>
                <a:path w="1588135" h="1019810">
                  <a:moveTo>
                    <a:pt x="231648" y="917448"/>
                  </a:moveTo>
                  <a:lnTo>
                    <a:pt x="220980" y="894588"/>
                  </a:lnTo>
                  <a:lnTo>
                    <a:pt x="129540" y="940308"/>
                  </a:lnTo>
                  <a:lnTo>
                    <a:pt x="141732" y="963168"/>
                  </a:lnTo>
                  <a:lnTo>
                    <a:pt x="231648" y="917448"/>
                  </a:lnTo>
                  <a:close/>
                </a:path>
                <a:path w="1588135" h="1019810">
                  <a:moveTo>
                    <a:pt x="391668" y="838200"/>
                  </a:moveTo>
                  <a:lnTo>
                    <a:pt x="379476" y="815340"/>
                  </a:lnTo>
                  <a:lnTo>
                    <a:pt x="288036" y="861060"/>
                  </a:lnTo>
                  <a:lnTo>
                    <a:pt x="300228" y="883920"/>
                  </a:lnTo>
                  <a:lnTo>
                    <a:pt x="391668" y="838200"/>
                  </a:lnTo>
                  <a:close/>
                </a:path>
                <a:path w="1588135" h="1019810">
                  <a:moveTo>
                    <a:pt x="550164" y="758952"/>
                  </a:moveTo>
                  <a:lnTo>
                    <a:pt x="537972" y="736092"/>
                  </a:lnTo>
                  <a:lnTo>
                    <a:pt x="448056" y="781812"/>
                  </a:lnTo>
                  <a:lnTo>
                    <a:pt x="458724" y="804672"/>
                  </a:lnTo>
                  <a:lnTo>
                    <a:pt x="550164" y="758952"/>
                  </a:lnTo>
                  <a:close/>
                </a:path>
                <a:path w="1588135" h="1019810">
                  <a:moveTo>
                    <a:pt x="708660" y="679704"/>
                  </a:moveTo>
                  <a:lnTo>
                    <a:pt x="697992" y="656844"/>
                  </a:lnTo>
                  <a:lnTo>
                    <a:pt x="606552" y="702564"/>
                  </a:lnTo>
                  <a:lnTo>
                    <a:pt x="618744" y="723900"/>
                  </a:lnTo>
                  <a:lnTo>
                    <a:pt x="708660" y="679704"/>
                  </a:lnTo>
                  <a:close/>
                </a:path>
                <a:path w="1588135" h="1019810">
                  <a:moveTo>
                    <a:pt x="867156" y="598932"/>
                  </a:moveTo>
                  <a:lnTo>
                    <a:pt x="856488" y="576072"/>
                  </a:lnTo>
                  <a:lnTo>
                    <a:pt x="765048" y="621792"/>
                  </a:lnTo>
                  <a:lnTo>
                    <a:pt x="777240" y="644652"/>
                  </a:lnTo>
                  <a:lnTo>
                    <a:pt x="867156" y="598932"/>
                  </a:lnTo>
                  <a:close/>
                </a:path>
                <a:path w="1588135" h="1019810">
                  <a:moveTo>
                    <a:pt x="1150620" y="298704"/>
                  </a:moveTo>
                  <a:lnTo>
                    <a:pt x="1092708" y="185928"/>
                  </a:lnTo>
                  <a:lnTo>
                    <a:pt x="1008888" y="298704"/>
                  </a:lnTo>
                  <a:lnTo>
                    <a:pt x="1150620" y="298704"/>
                  </a:lnTo>
                  <a:close/>
                </a:path>
                <a:path w="1588135" h="1019810">
                  <a:moveTo>
                    <a:pt x="1271016" y="182880"/>
                  </a:moveTo>
                  <a:lnTo>
                    <a:pt x="1258824" y="160020"/>
                  </a:lnTo>
                  <a:lnTo>
                    <a:pt x="1168908" y="204216"/>
                  </a:lnTo>
                  <a:lnTo>
                    <a:pt x="1179576" y="227076"/>
                  </a:lnTo>
                  <a:lnTo>
                    <a:pt x="1271016" y="182880"/>
                  </a:lnTo>
                  <a:close/>
                </a:path>
                <a:path w="1588135" h="1019810">
                  <a:moveTo>
                    <a:pt x="1429512" y="102108"/>
                  </a:moveTo>
                  <a:lnTo>
                    <a:pt x="1418844" y="79248"/>
                  </a:lnTo>
                  <a:lnTo>
                    <a:pt x="1327404" y="124968"/>
                  </a:lnTo>
                  <a:lnTo>
                    <a:pt x="1338072" y="147828"/>
                  </a:lnTo>
                  <a:lnTo>
                    <a:pt x="1429512" y="102108"/>
                  </a:lnTo>
                  <a:close/>
                </a:path>
                <a:path w="1588135" h="1019810">
                  <a:moveTo>
                    <a:pt x="1588008" y="22860"/>
                  </a:moveTo>
                  <a:lnTo>
                    <a:pt x="1577340" y="0"/>
                  </a:lnTo>
                  <a:lnTo>
                    <a:pt x="1485900" y="45720"/>
                  </a:lnTo>
                  <a:lnTo>
                    <a:pt x="1498092" y="68580"/>
                  </a:lnTo>
                  <a:lnTo>
                    <a:pt x="1588008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4" name="object 364"/>
          <p:cNvSpPr txBox="1"/>
          <p:nvPr/>
        </p:nvSpPr>
        <p:spPr>
          <a:xfrm>
            <a:off x="4510403" y="1941067"/>
            <a:ext cx="1330325" cy="16122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16459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800" dirty="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Arial"/>
              <a:cs typeface="Arial"/>
            </a:endParaRPr>
          </a:p>
          <a:p>
            <a:pPr marL="733425">
              <a:lnSpc>
                <a:spcPts val="193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93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65" name="object 365"/>
          <p:cNvGrpSpPr/>
          <p:nvPr/>
        </p:nvGrpSpPr>
        <p:grpSpPr>
          <a:xfrm>
            <a:off x="774060" y="3651504"/>
            <a:ext cx="9144000" cy="3556000"/>
            <a:chOff x="774060" y="3651504"/>
            <a:chExt cx="9144000" cy="3556000"/>
          </a:xfrm>
        </p:grpSpPr>
        <p:sp>
          <p:nvSpPr>
            <p:cNvPr id="366" name="object 366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3"/>
                  </a:moveTo>
                  <a:lnTo>
                    <a:pt x="9143993" y="0"/>
                  </a:lnTo>
                  <a:lnTo>
                    <a:pt x="0" y="0"/>
                  </a:lnTo>
                  <a:lnTo>
                    <a:pt x="0" y="3428993"/>
                  </a:lnTo>
                  <a:lnTo>
                    <a:pt x="9143993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860451" y="3777996"/>
              <a:ext cx="2569845" cy="913130"/>
            </a:xfrm>
            <a:custGeom>
              <a:avLst/>
              <a:gdLst/>
              <a:ahLst/>
              <a:cxnLst/>
              <a:rect l="l" t="t" r="r" b="b"/>
              <a:pathLst>
                <a:path w="2569845" h="913129">
                  <a:moveTo>
                    <a:pt x="2569381" y="0"/>
                  </a:moveTo>
                  <a:lnTo>
                    <a:pt x="0" y="0"/>
                  </a:lnTo>
                  <a:lnTo>
                    <a:pt x="528786" y="912875"/>
                  </a:lnTo>
                  <a:lnTo>
                    <a:pt x="2040594" y="912875"/>
                  </a:lnTo>
                  <a:lnTo>
                    <a:pt x="2569381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855838" y="3777996"/>
              <a:ext cx="2586355" cy="927100"/>
            </a:xfrm>
            <a:custGeom>
              <a:avLst/>
              <a:gdLst/>
              <a:ahLst/>
              <a:cxnLst/>
              <a:rect l="l" t="t" r="r" b="b"/>
              <a:pathLst>
                <a:path w="2586354" h="927100">
                  <a:moveTo>
                    <a:pt x="540149" y="900683"/>
                  </a:moveTo>
                  <a:lnTo>
                    <a:pt x="530352" y="885443"/>
                  </a:lnTo>
                  <a:lnTo>
                    <a:pt x="509016" y="897635"/>
                  </a:lnTo>
                  <a:lnTo>
                    <a:pt x="521208" y="920495"/>
                  </a:lnTo>
                  <a:lnTo>
                    <a:pt x="537972" y="910437"/>
                  </a:lnTo>
                  <a:lnTo>
                    <a:pt x="537972" y="900683"/>
                  </a:lnTo>
                  <a:lnTo>
                    <a:pt x="540149" y="900683"/>
                  </a:lnTo>
                  <a:close/>
                </a:path>
                <a:path w="2586354" h="927100">
                  <a:moveTo>
                    <a:pt x="544068" y="906779"/>
                  </a:moveTo>
                  <a:lnTo>
                    <a:pt x="540149" y="900683"/>
                  </a:lnTo>
                  <a:lnTo>
                    <a:pt x="537972" y="900683"/>
                  </a:lnTo>
                  <a:lnTo>
                    <a:pt x="537972" y="910437"/>
                  </a:lnTo>
                  <a:lnTo>
                    <a:pt x="544068" y="906779"/>
                  </a:lnTo>
                  <a:close/>
                </a:path>
                <a:path w="2586354" h="927100">
                  <a:moveTo>
                    <a:pt x="544068" y="926591"/>
                  </a:moveTo>
                  <a:lnTo>
                    <a:pt x="544068" y="906779"/>
                  </a:lnTo>
                  <a:lnTo>
                    <a:pt x="537972" y="910437"/>
                  </a:lnTo>
                  <a:lnTo>
                    <a:pt x="537972" y="926591"/>
                  </a:lnTo>
                  <a:lnTo>
                    <a:pt x="544068" y="926591"/>
                  </a:lnTo>
                  <a:close/>
                </a:path>
                <a:path w="2586354" h="927100">
                  <a:moveTo>
                    <a:pt x="563880" y="926591"/>
                  </a:moveTo>
                  <a:lnTo>
                    <a:pt x="563880" y="900683"/>
                  </a:lnTo>
                  <a:lnTo>
                    <a:pt x="540149" y="900683"/>
                  </a:lnTo>
                  <a:lnTo>
                    <a:pt x="544068" y="906779"/>
                  </a:lnTo>
                  <a:lnTo>
                    <a:pt x="544068" y="926591"/>
                  </a:lnTo>
                  <a:lnTo>
                    <a:pt x="563880" y="926591"/>
                  </a:lnTo>
                  <a:close/>
                </a:path>
                <a:path w="2586354" h="927100">
                  <a:moveTo>
                    <a:pt x="518160" y="862583"/>
                  </a:moveTo>
                  <a:lnTo>
                    <a:pt x="505968" y="841247"/>
                  </a:lnTo>
                  <a:lnTo>
                    <a:pt x="483108" y="853439"/>
                  </a:lnTo>
                  <a:lnTo>
                    <a:pt x="496824" y="876299"/>
                  </a:lnTo>
                  <a:lnTo>
                    <a:pt x="518160" y="862583"/>
                  </a:lnTo>
                  <a:close/>
                </a:path>
                <a:path w="2586354" h="927100">
                  <a:moveTo>
                    <a:pt x="492252" y="819911"/>
                  </a:moveTo>
                  <a:lnTo>
                    <a:pt x="480060" y="797051"/>
                  </a:lnTo>
                  <a:lnTo>
                    <a:pt x="458724" y="809243"/>
                  </a:lnTo>
                  <a:lnTo>
                    <a:pt x="470916" y="832103"/>
                  </a:lnTo>
                  <a:lnTo>
                    <a:pt x="492252" y="819911"/>
                  </a:lnTo>
                  <a:close/>
                </a:path>
                <a:path w="2586354" h="927100">
                  <a:moveTo>
                    <a:pt x="467868" y="775715"/>
                  </a:moveTo>
                  <a:lnTo>
                    <a:pt x="454152" y="752855"/>
                  </a:lnTo>
                  <a:lnTo>
                    <a:pt x="432816" y="766571"/>
                  </a:lnTo>
                  <a:lnTo>
                    <a:pt x="445008" y="787907"/>
                  </a:lnTo>
                  <a:lnTo>
                    <a:pt x="467868" y="775715"/>
                  </a:lnTo>
                  <a:close/>
                </a:path>
                <a:path w="2586354" h="927100">
                  <a:moveTo>
                    <a:pt x="441960" y="731519"/>
                  </a:moveTo>
                  <a:lnTo>
                    <a:pt x="429768" y="708659"/>
                  </a:lnTo>
                  <a:lnTo>
                    <a:pt x="406908" y="722375"/>
                  </a:lnTo>
                  <a:lnTo>
                    <a:pt x="420624" y="743711"/>
                  </a:lnTo>
                  <a:lnTo>
                    <a:pt x="441960" y="731519"/>
                  </a:lnTo>
                  <a:close/>
                </a:path>
                <a:path w="2586354" h="927100">
                  <a:moveTo>
                    <a:pt x="416052" y="687323"/>
                  </a:moveTo>
                  <a:lnTo>
                    <a:pt x="403860" y="665987"/>
                  </a:lnTo>
                  <a:lnTo>
                    <a:pt x="382524" y="678179"/>
                  </a:lnTo>
                  <a:lnTo>
                    <a:pt x="394716" y="699515"/>
                  </a:lnTo>
                  <a:lnTo>
                    <a:pt x="416052" y="687323"/>
                  </a:lnTo>
                  <a:close/>
                </a:path>
                <a:path w="2586354" h="927100">
                  <a:moveTo>
                    <a:pt x="391668" y="643127"/>
                  </a:moveTo>
                  <a:lnTo>
                    <a:pt x="377952" y="621791"/>
                  </a:lnTo>
                  <a:lnTo>
                    <a:pt x="356616" y="633983"/>
                  </a:lnTo>
                  <a:lnTo>
                    <a:pt x="368808" y="655319"/>
                  </a:lnTo>
                  <a:lnTo>
                    <a:pt x="391668" y="643127"/>
                  </a:lnTo>
                  <a:close/>
                </a:path>
                <a:path w="2586354" h="927100">
                  <a:moveTo>
                    <a:pt x="365760" y="598931"/>
                  </a:moveTo>
                  <a:lnTo>
                    <a:pt x="353568" y="577595"/>
                  </a:lnTo>
                  <a:lnTo>
                    <a:pt x="330708" y="589787"/>
                  </a:lnTo>
                  <a:lnTo>
                    <a:pt x="344424" y="612647"/>
                  </a:lnTo>
                  <a:lnTo>
                    <a:pt x="365760" y="598931"/>
                  </a:lnTo>
                  <a:close/>
                </a:path>
                <a:path w="2586354" h="927100">
                  <a:moveTo>
                    <a:pt x="339852" y="554735"/>
                  </a:moveTo>
                  <a:lnTo>
                    <a:pt x="327660" y="533399"/>
                  </a:lnTo>
                  <a:lnTo>
                    <a:pt x="306324" y="545591"/>
                  </a:lnTo>
                  <a:lnTo>
                    <a:pt x="318516" y="568451"/>
                  </a:lnTo>
                  <a:lnTo>
                    <a:pt x="339852" y="554735"/>
                  </a:lnTo>
                  <a:close/>
                </a:path>
                <a:path w="2586354" h="927100">
                  <a:moveTo>
                    <a:pt x="315468" y="512063"/>
                  </a:moveTo>
                  <a:lnTo>
                    <a:pt x="301752" y="489203"/>
                  </a:lnTo>
                  <a:lnTo>
                    <a:pt x="280416" y="501395"/>
                  </a:lnTo>
                  <a:lnTo>
                    <a:pt x="292608" y="524255"/>
                  </a:lnTo>
                  <a:lnTo>
                    <a:pt x="315468" y="512063"/>
                  </a:lnTo>
                  <a:close/>
                </a:path>
                <a:path w="2586354" h="927100">
                  <a:moveTo>
                    <a:pt x="289560" y="467867"/>
                  </a:moveTo>
                  <a:lnTo>
                    <a:pt x="277368" y="445007"/>
                  </a:lnTo>
                  <a:lnTo>
                    <a:pt x="254508" y="458723"/>
                  </a:lnTo>
                  <a:lnTo>
                    <a:pt x="268224" y="480059"/>
                  </a:lnTo>
                  <a:lnTo>
                    <a:pt x="289560" y="467867"/>
                  </a:lnTo>
                  <a:close/>
                </a:path>
                <a:path w="2586354" h="927100">
                  <a:moveTo>
                    <a:pt x="263652" y="423671"/>
                  </a:moveTo>
                  <a:lnTo>
                    <a:pt x="251460" y="400811"/>
                  </a:lnTo>
                  <a:lnTo>
                    <a:pt x="230124" y="414527"/>
                  </a:lnTo>
                  <a:lnTo>
                    <a:pt x="242316" y="435863"/>
                  </a:lnTo>
                  <a:lnTo>
                    <a:pt x="263652" y="423671"/>
                  </a:lnTo>
                  <a:close/>
                </a:path>
                <a:path w="2586354" h="927100">
                  <a:moveTo>
                    <a:pt x="239268" y="379475"/>
                  </a:moveTo>
                  <a:lnTo>
                    <a:pt x="225552" y="356615"/>
                  </a:lnTo>
                  <a:lnTo>
                    <a:pt x="204216" y="370331"/>
                  </a:lnTo>
                  <a:lnTo>
                    <a:pt x="216408" y="391667"/>
                  </a:lnTo>
                  <a:lnTo>
                    <a:pt x="239268" y="379475"/>
                  </a:lnTo>
                  <a:close/>
                </a:path>
                <a:path w="2586354" h="927100">
                  <a:moveTo>
                    <a:pt x="213360" y="335279"/>
                  </a:moveTo>
                  <a:lnTo>
                    <a:pt x="201168" y="313943"/>
                  </a:lnTo>
                  <a:lnTo>
                    <a:pt x="178308" y="326135"/>
                  </a:lnTo>
                  <a:lnTo>
                    <a:pt x="192024" y="347471"/>
                  </a:lnTo>
                  <a:lnTo>
                    <a:pt x="213360" y="335279"/>
                  </a:lnTo>
                  <a:close/>
                </a:path>
                <a:path w="2586354" h="927100">
                  <a:moveTo>
                    <a:pt x="187452" y="291083"/>
                  </a:moveTo>
                  <a:lnTo>
                    <a:pt x="175260" y="269747"/>
                  </a:lnTo>
                  <a:lnTo>
                    <a:pt x="153924" y="281939"/>
                  </a:lnTo>
                  <a:lnTo>
                    <a:pt x="166116" y="304799"/>
                  </a:lnTo>
                  <a:lnTo>
                    <a:pt x="187452" y="291083"/>
                  </a:lnTo>
                  <a:close/>
                </a:path>
                <a:path w="2586354" h="927100">
                  <a:moveTo>
                    <a:pt x="163068" y="246887"/>
                  </a:moveTo>
                  <a:lnTo>
                    <a:pt x="149352" y="225551"/>
                  </a:lnTo>
                  <a:lnTo>
                    <a:pt x="128016" y="237743"/>
                  </a:lnTo>
                  <a:lnTo>
                    <a:pt x="140208" y="260603"/>
                  </a:lnTo>
                  <a:lnTo>
                    <a:pt x="163068" y="246887"/>
                  </a:lnTo>
                  <a:close/>
                </a:path>
                <a:path w="2586354" h="927100">
                  <a:moveTo>
                    <a:pt x="137160" y="202691"/>
                  </a:moveTo>
                  <a:lnTo>
                    <a:pt x="124968" y="181355"/>
                  </a:lnTo>
                  <a:lnTo>
                    <a:pt x="102108" y="193547"/>
                  </a:lnTo>
                  <a:lnTo>
                    <a:pt x="114300" y="216407"/>
                  </a:lnTo>
                  <a:lnTo>
                    <a:pt x="137160" y="202691"/>
                  </a:lnTo>
                  <a:close/>
                </a:path>
                <a:path w="2586354" h="927100">
                  <a:moveTo>
                    <a:pt x="111252" y="160019"/>
                  </a:moveTo>
                  <a:lnTo>
                    <a:pt x="99060" y="137159"/>
                  </a:lnTo>
                  <a:lnTo>
                    <a:pt x="76200" y="150875"/>
                  </a:lnTo>
                  <a:lnTo>
                    <a:pt x="89916" y="172211"/>
                  </a:lnTo>
                  <a:lnTo>
                    <a:pt x="111252" y="160019"/>
                  </a:lnTo>
                  <a:close/>
                </a:path>
                <a:path w="2586354" h="927100">
                  <a:moveTo>
                    <a:pt x="86868" y="115823"/>
                  </a:moveTo>
                  <a:lnTo>
                    <a:pt x="73152" y="92963"/>
                  </a:lnTo>
                  <a:lnTo>
                    <a:pt x="51816" y="106679"/>
                  </a:lnTo>
                  <a:lnTo>
                    <a:pt x="64008" y="128015"/>
                  </a:lnTo>
                  <a:lnTo>
                    <a:pt x="86868" y="115823"/>
                  </a:lnTo>
                  <a:close/>
                </a:path>
                <a:path w="2586354" h="927100">
                  <a:moveTo>
                    <a:pt x="60960" y="71627"/>
                  </a:moveTo>
                  <a:lnTo>
                    <a:pt x="48768" y="48767"/>
                  </a:lnTo>
                  <a:lnTo>
                    <a:pt x="25908" y="62483"/>
                  </a:lnTo>
                  <a:lnTo>
                    <a:pt x="38100" y="83819"/>
                  </a:lnTo>
                  <a:lnTo>
                    <a:pt x="60960" y="71627"/>
                  </a:lnTo>
                  <a:close/>
                </a:path>
                <a:path w="2586354" h="927100">
                  <a:moveTo>
                    <a:pt x="35052" y="27431"/>
                  </a:moveTo>
                  <a:lnTo>
                    <a:pt x="22860" y="6095"/>
                  </a:lnTo>
                  <a:lnTo>
                    <a:pt x="0" y="18287"/>
                  </a:lnTo>
                  <a:lnTo>
                    <a:pt x="13716" y="39623"/>
                  </a:lnTo>
                  <a:lnTo>
                    <a:pt x="35052" y="27431"/>
                  </a:lnTo>
                  <a:close/>
                </a:path>
                <a:path w="2586354" h="927100">
                  <a:moveTo>
                    <a:pt x="2586228" y="4571"/>
                  </a:moveTo>
                  <a:lnTo>
                    <a:pt x="2578608" y="0"/>
                  </a:lnTo>
                  <a:lnTo>
                    <a:pt x="2558491" y="0"/>
                  </a:lnTo>
                  <a:lnTo>
                    <a:pt x="2551176" y="13715"/>
                  </a:lnTo>
                  <a:lnTo>
                    <a:pt x="2572512" y="25907"/>
                  </a:lnTo>
                  <a:lnTo>
                    <a:pt x="2586228" y="4571"/>
                  </a:lnTo>
                  <a:close/>
                </a:path>
                <a:path w="2586354" h="927100">
                  <a:moveTo>
                    <a:pt x="2560320" y="48767"/>
                  </a:moveTo>
                  <a:lnTo>
                    <a:pt x="2538984" y="35051"/>
                  </a:lnTo>
                  <a:lnTo>
                    <a:pt x="2525268" y="57911"/>
                  </a:lnTo>
                  <a:lnTo>
                    <a:pt x="2548128" y="70103"/>
                  </a:lnTo>
                  <a:lnTo>
                    <a:pt x="2560320" y="48767"/>
                  </a:lnTo>
                  <a:close/>
                </a:path>
                <a:path w="2586354" h="927100">
                  <a:moveTo>
                    <a:pt x="2534412" y="92963"/>
                  </a:moveTo>
                  <a:lnTo>
                    <a:pt x="2513076" y="79247"/>
                  </a:lnTo>
                  <a:lnTo>
                    <a:pt x="2500884" y="102107"/>
                  </a:lnTo>
                  <a:lnTo>
                    <a:pt x="2522220" y="114299"/>
                  </a:lnTo>
                  <a:lnTo>
                    <a:pt x="2534412" y="92963"/>
                  </a:lnTo>
                  <a:close/>
                </a:path>
                <a:path w="2586354" h="927100">
                  <a:moveTo>
                    <a:pt x="2510028" y="135635"/>
                  </a:moveTo>
                  <a:lnTo>
                    <a:pt x="2487168" y="123443"/>
                  </a:lnTo>
                  <a:lnTo>
                    <a:pt x="2474976" y="144779"/>
                  </a:lnTo>
                  <a:lnTo>
                    <a:pt x="2496312" y="158495"/>
                  </a:lnTo>
                  <a:lnTo>
                    <a:pt x="2510028" y="135635"/>
                  </a:lnTo>
                  <a:close/>
                </a:path>
                <a:path w="2586354" h="927100">
                  <a:moveTo>
                    <a:pt x="2484120" y="179831"/>
                  </a:moveTo>
                  <a:lnTo>
                    <a:pt x="2462784" y="167639"/>
                  </a:lnTo>
                  <a:lnTo>
                    <a:pt x="2449068" y="188975"/>
                  </a:lnTo>
                  <a:lnTo>
                    <a:pt x="2471928" y="202691"/>
                  </a:lnTo>
                  <a:lnTo>
                    <a:pt x="2484120" y="179831"/>
                  </a:lnTo>
                  <a:close/>
                </a:path>
                <a:path w="2586354" h="927100">
                  <a:moveTo>
                    <a:pt x="2458212" y="224027"/>
                  </a:moveTo>
                  <a:lnTo>
                    <a:pt x="2436876" y="211835"/>
                  </a:lnTo>
                  <a:lnTo>
                    <a:pt x="2424684" y="233171"/>
                  </a:lnTo>
                  <a:lnTo>
                    <a:pt x="2446020" y="246887"/>
                  </a:lnTo>
                  <a:lnTo>
                    <a:pt x="2458212" y="224027"/>
                  </a:lnTo>
                  <a:close/>
                </a:path>
                <a:path w="2586354" h="927100">
                  <a:moveTo>
                    <a:pt x="2433828" y="268223"/>
                  </a:moveTo>
                  <a:lnTo>
                    <a:pt x="2410968" y="256031"/>
                  </a:lnTo>
                  <a:lnTo>
                    <a:pt x="2398776" y="277367"/>
                  </a:lnTo>
                  <a:lnTo>
                    <a:pt x="2420112" y="289559"/>
                  </a:lnTo>
                  <a:lnTo>
                    <a:pt x="2433828" y="268223"/>
                  </a:lnTo>
                  <a:close/>
                </a:path>
                <a:path w="2586354" h="927100">
                  <a:moveTo>
                    <a:pt x="2407920" y="312419"/>
                  </a:moveTo>
                  <a:lnTo>
                    <a:pt x="2386584" y="298703"/>
                  </a:lnTo>
                  <a:lnTo>
                    <a:pt x="2372868" y="321563"/>
                  </a:lnTo>
                  <a:lnTo>
                    <a:pt x="2395728" y="333755"/>
                  </a:lnTo>
                  <a:lnTo>
                    <a:pt x="2407920" y="312419"/>
                  </a:lnTo>
                  <a:close/>
                </a:path>
                <a:path w="2586354" h="927100">
                  <a:moveTo>
                    <a:pt x="2382012" y="356615"/>
                  </a:moveTo>
                  <a:lnTo>
                    <a:pt x="2360676" y="342899"/>
                  </a:lnTo>
                  <a:lnTo>
                    <a:pt x="2348484" y="365759"/>
                  </a:lnTo>
                  <a:lnTo>
                    <a:pt x="2369820" y="377951"/>
                  </a:lnTo>
                  <a:lnTo>
                    <a:pt x="2382012" y="356615"/>
                  </a:lnTo>
                  <a:close/>
                </a:path>
                <a:path w="2586354" h="927100">
                  <a:moveTo>
                    <a:pt x="2357628" y="400811"/>
                  </a:moveTo>
                  <a:lnTo>
                    <a:pt x="2334768" y="387095"/>
                  </a:lnTo>
                  <a:lnTo>
                    <a:pt x="2322576" y="409955"/>
                  </a:lnTo>
                  <a:lnTo>
                    <a:pt x="2343912" y="422147"/>
                  </a:lnTo>
                  <a:lnTo>
                    <a:pt x="2357628" y="400811"/>
                  </a:lnTo>
                  <a:close/>
                </a:path>
                <a:path w="2586354" h="927100">
                  <a:moveTo>
                    <a:pt x="2331720" y="443483"/>
                  </a:moveTo>
                  <a:lnTo>
                    <a:pt x="2308860" y="431291"/>
                  </a:lnTo>
                  <a:lnTo>
                    <a:pt x="2296668" y="452627"/>
                  </a:lnTo>
                  <a:lnTo>
                    <a:pt x="2319528" y="466343"/>
                  </a:lnTo>
                  <a:lnTo>
                    <a:pt x="2331720" y="443483"/>
                  </a:lnTo>
                  <a:close/>
                </a:path>
                <a:path w="2586354" h="927100">
                  <a:moveTo>
                    <a:pt x="2305812" y="487679"/>
                  </a:moveTo>
                  <a:lnTo>
                    <a:pt x="2284476" y="475487"/>
                  </a:lnTo>
                  <a:lnTo>
                    <a:pt x="2270760" y="496823"/>
                  </a:lnTo>
                  <a:lnTo>
                    <a:pt x="2293620" y="510539"/>
                  </a:lnTo>
                  <a:lnTo>
                    <a:pt x="2305812" y="487679"/>
                  </a:lnTo>
                  <a:close/>
                </a:path>
                <a:path w="2586354" h="927100">
                  <a:moveTo>
                    <a:pt x="2281428" y="531875"/>
                  </a:moveTo>
                  <a:lnTo>
                    <a:pt x="2258568" y="519683"/>
                  </a:lnTo>
                  <a:lnTo>
                    <a:pt x="2246376" y="541019"/>
                  </a:lnTo>
                  <a:lnTo>
                    <a:pt x="2267712" y="554735"/>
                  </a:lnTo>
                  <a:lnTo>
                    <a:pt x="2281428" y="531875"/>
                  </a:lnTo>
                  <a:close/>
                </a:path>
                <a:path w="2586354" h="927100">
                  <a:moveTo>
                    <a:pt x="2255520" y="576071"/>
                  </a:moveTo>
                  <a:lnTo>
                    <a:pt x="2232660" y="563879"/>
                  </a:lnTo>
                  <a:lnTo>
                    <a:pt x="2220468" y="585215"/>
                  </a:lnTo>
                  <a:lnTo>
                    <a:pt x="2243328" y="597407"/>
                  </a:lnTo>
                  <a:lnTo>
                    <a:pt x="2255520" y="576071"/>
                  </a:lnTo>
                  <a:close/>
                </a:path>
                <a:path w="2586354" h="927100">
                  <a:moveTo>
                    <a:pt x="2229612" y="620267"/>
                  </a:moveTo>
                  <a:lnTo>
                    <a:pt x="2208276" y="608075"/>
                  </a:lnTo>
                  <a:lnTo>
                    <a:pt x="2194560" y="629411"/>
                  </a:lnTo>
                  <a:lnTo>
                    <a:pt x="2217420" y="641603"/>
                  </a:lnTo>
                  <a:lnTo>
                    <a:pt x="2229612" y="620267"/>
                  </a:lnTo>
                  <a:close/>
                </a:path>
                <a:path w="2586354" h="927100">
                  <a:moveTo>
                    <a:pt x="2205228" y="664463"/>
                  </a:moveTo>
                  <a:lnTo>
                    <a:pt x="2182368" y="650747"/>
                  </a:lnTo>
                  <a:lnTo>
                    <a:pt x="2170176" y="673607"/>
                  </a:lnTo>
                  <a:lnTo>
                    <a:pt x="2191512" y="685799"/>
                  </a:lnTo>
                  <a:lnTo>
                    <a:pt x="2205228" y="664463"/>
                  </a:lnTo>
                  <a:close/>
                </a:path>
                <a:path w="2586354" h="927100">
                  <a:moveTo>
                    <a:pt x="2179320" y="708659"/>
                  </a:moveTo>
                  <a:lnTo>
                    <a:pt x="2156460" y="694943"/>
                  </a:lnTo>
                  <a:lnTo>
                    <a:pt x="2144268" y="717803"/>
                  </a:lnTo>
                  <a:lnTo>
                    <a:pt x="2167128" y="729995"/>
                  </a:lnTo>
                  <a:lnTo>
                    <a:pt x="2179320" y="708659"/>
                  </a:lnTo>
                  <a:close/>
                </a:path>
                <a:path w="2586354" h="927100">
                  <a:moveTo>
                    <a:pt x="2153412" y="751331"/>
                  </a:moveTo>
                  <a:lnTo>
                    <a:pt x="2132076" y="739139"/>
                  </a:lnTo>
                  <a:lnTo>
                    <a:pt x="2118360" y="761999"/>
                  </a:lnTo>
                  <a:lnTo>
                    <a:pt x="2141220" y="774191"/>
                  </a:lnTo>
                  <a:lnTo>
                    <a:pt x="2153412" y="751331"/>
                  </a:lnTo>
                  <a:close/>
                </a:path>
                <a:path w="2586354" h="927100">
                  <a:moveTo>
                    <a:pt x="2127504" y="795527"/>
                  </a:moveTo>
                  <a:lnTo>
                    <a:pt x="2106168" y="783335"/>
                  </a:lnTo>
                  <a:lnTo>
                    <a:pt x="2093976" y="804671"/>
                  </a:lnTo>
                  <a:lnTo>
                    <a:pt x="2115312" y="818387"/>
                  </a:lnTo>
                  <a:lnTo>
                    <a:pt x="2127504" y="795527"/>
                  </a:lnTo>
                  <a:close/>
                </a:path>
                <a:path w="2586354" h="927100">
                  <a:moveTo>
                    <a:pt x="2103120" y="839723"/>
                  </a:moveTo>
                  <a:lnTo>
                    <a:pt x="2080260" y="827531"/>
                  </a:lnTo>
                  <a:lnTo>
                    <a:pt x="2068068" y="848867"/>
                  </a:lnTo>
                  <a:lnTo>
                    <a:pt x="2089404" y="862583"/>
                  </a:lnTo>
                  <a:lnTo>
                    <a:pt x="2103120" y="839723"/>
                  </a:lnTo>
                  <a:close/>
                </a:path>
                <a:path w="2586354" h="927100">
                  <a:moveTo>
                    <a:pt x="2077212" y="883919"/>
                  </a:moveTo>
                  <a:lnTo>
                    <a:pt x="2055876" y="871727"/>
                  </a:lnTo>
                  <a:lnTo>
                    <a:pt x="2042160" y="893063"/>
                  </a:lnTo>
                  <a:lnTo>
                    <a:pt x="2065020" y="905255"/>
                  </a:lnTo>
                  <a:lnTo>
                    <a:pt x="2077212" y="883919"/>
                  </a:lnTo>
                  <a:close/>
                </a:path>
                <a:path w="2586354" h="927100">
                  <a:moveTo>
                    <a:pt x="2036064" y="926591"/>
                  </a:moveTo>
                  <a:lnTo>
                    <a:pt x="2036064" y="900683"/>
                  </a:lnTo>
                  <a:lnTo>
                    <a:pt x="2011680" y="900683"/>
                  </a:lnTo>
                  <a:lnTo>
                    <a:pt x="2011680" y="926591"/>
                  </a:lnTo>
                  <a:lnTo>
                    <a:pt x="2036064" y="926591"/>
                  </a:lnTo>
                  <a:close/>
                </a:path>
                <a:path w="2586354" h="927100">
                  <a:moveTo>
                    <a:pt x="1985772" y="926591"/>
                  </a:moveTo>
                  <a:lnTo>
                    <a:pt x="1985772" y="900683"/>
                  </a:lnTo>
                  <a:lnTo>
                    <a:pt x="1959864" y="900683"/>
                  </a:lnTo>
                  <a:lnTo>
                    <a:pt x="1959864" y="926591"/>
                  </a:lnTo>
                  <a:lnTo>
                    <a:pt x="1985772" y="926591"/>
                  </a:lnTo>
                  <a:close/>
                </a:path>
                <a:path w="2586354" h="927100">
                  <a:moveTo>
                    <a:pt x="1935480" y="926591"/>
                  </a:moveTo>
                  <a:lnTo>
                    <a:pt x="1935480" y="900683"/>
                  </a:lnTo>
                  <a:lnTo>
                    <a:pt x="1909572" y="900683"/>
                  </a:lnTo>
                  <a:lnTo>
                    <a:pt x="1909572" y="926591"/>
                  </a:lnTo>
                  <a:lnTo>
                    <a:pt x="1935480" y="926591"/>
                  </a:lnTo>
                  <a:close/>
                </a:path>
                <a:path w="2586354" h="927100">
                  <a:moveTo>
                    <a:pt x="1883664" y="926591"/>
                  </a:moveTo>
                  <a:lnTo>
                    <a:pt x="1883664" y="900683"/>
                  </a:lnTo>
                  <a:lnTo>
                    <a:pt x="1859280" y="900683"/>
                  </a:lnTo>
                  <a:lnTo>
                    <a:pt x="1859280" y="926591"/>
                  </a:lnTo>
                  <a:lnTo>
                    <a:pt x="1883664" y="926591"/>
                  </a:lnTo>
                  <a:close/>
                </a:path>
                <a:path w="2586354" h="927100">
                  <a:moveTo>
                    <a:pt x="1833372" y="926591"/>
                  </a:moveTo>
                  <a:lnTo>
                    <a:pt x="1833372" y="900683"/>
                  </a:lnTo>
                  <a:lnTo>
                    <a:pt x="1807464" y="900683"/>
                  </a:lnTo>
                  <a:lnTo>
                    <a:pt x="1807464" y="926591"/>
                  </a:lnTo>
                  <a:lnTo>
                    <a:pt x="1833372" y="926591"/>
                  </a:lnTo>
                  <a:close/>
                </a:path>
                <a:path w="2586354" h="927100">
                  <a:moveTo>
                    <a:pt x="1783080" y="926591"/>
                  </a:moveTo>
                  <a:lnTo>
                    <a:pt x="1783080" y="900683"/>
                  </a:lnTo>
                  <a:lnTo>
                    <a:pt x="1757172" y="900683"/>
                  </a:lnTo>
                  <a:lnTo>
                    <a:pt x="1757172" y="926591"/>
                  </a:lnTo>
                  <a:lnTo>
                    <a:pt x="1783080" y="926591"/>
                  </a:lnTo>
                  <a:close/>
                </a:path>
                <a:path w="2586354" h="927100">
                  <a:moveTo>
                    <a:pt x="1731264" y="926591"/>
                  </a:moveTo>
                  <a:lnTo>
                    <a:pt x="1731264" y="900683"/>
                  </a:lnTo>
                  <a:lnTo>
                    <a:pt x="1706880" y="900683"/>
                  </a:lnTo>
                  <a:lnTo>
                    <a:pt x="1706880" y="926591"/>
                  </a:lnTo>
                  <a:lnTo>
                    <a:pt x="1731264" y="926591"/>
                  </a:lnTo>
                  <a:close/>
                </a:path>
                <a:path w="2586354" h="927100">
                  <a:moveTo>
                    <a:pt x="1680972" y="926591"/>
                  </a:moveTo>
                  <a:lnTo>
                    <a:pt x="1680972" y="900683"/>
                  </a:lnTo>
                  <a:lnTo>
                    <a:pt x="1655064" y="900683"/>
                  </a:lnTo>
                  <a:lnTo>
                    <a:pt x="1655064" y="926591"/>
                  </a:lnTo>
                  <a:lnTo>
                    <a:pt x="1680972" y="926591"/>
                  </a:lnTo>
                  <a:close/>
                </a:path>
                <a:path w="2586354" h="927100">
                  <a:moveTo>
                    <a:pt x="1630680" y="926591"/>
                  </a:moveTo>
                  <a:lnTo>
                    <a:pt x="1630680" y="900683"/>
                  </a:lnTo>
                  <a:lnTo>
                    <a:pt x="1604772" y="900683"/>
                  </a:lnTo>
                  <a:lnTo>
                    <a:pt x="1604772" y="926591"/>
                  </a:lnTo>
                  <a:lnTo>
                    <a:pt x="1630680" y="926591"/>
                  </a:lnTo>
                  <a:close/>
                </a:path>
                <a:path w="2586354" h="927100">
                  <a:moveTo>
                    <a:pt x="1578864" y="926591"/>
                  </a:moveTo>
                  <a:lnTo>
                    <a:pt x="1578864" y="900683"/>
                  </a:lnTo>
                  <a:lnTo>
                    <a:pt x="1554480" y="900683"/>
                  </a:lnTo>
                  <a:lnTo>
                    <a:pt x="1554480" y="926591"/>
                  </a:lnTo>
                  <a:lnTo>
                    <a:pt x="1578864" y="926591"/>
                  </a:lnTo>
                  <a:close/>
                </a:path>
                <a:path w="2586354" h="927100">
                  <a:moveTo>
                    <a:pt x="1528572" y="926591"/>
                  </a:moveTo>
                  <a:lnTo>
                    <a:pt x="1528572" y="900683"/>
                  </a:lnTo>
                  <a:lnTo>
                    <a:pt x="1502664" y="900683"/>
                  </a:lnTo>
                  <a:lnTo>
                    <a:pt x="1502664" y="926591"/>
                  </a:lnTo>
                  <a:lnTo>
                    <a:pt x="1528572" y="926591"/>
                  </a:lnTo>
                  <a:close/>
                </a:path>
                <a:path w="2586354" h="927100">
                  <a:moveTo>
                    <a:pt x="1478280" y="926591"/>
                  </a:moveTo>
                  <a:lnTo>
                    <a:pt x="1478280" y="900683"/>
                  </a:lnTo>
                  <a:lnTo>
                    <a:pt x="1452372" y="900683"/>
                  </a:lnTo>
                  <a:lnTo>
                    <a:pt x="1452372" y="926591"/>
                  </a:lnTo>
                  <a:lnTo>
                    <a:pt x="1478280" y="926591"/>
                  </a:lnTo>
                  <a:close/>
                </a:path>
                <a:path w="2586354" h="927100">
                  <a:moveTo>
                    <a:pt x="1426464" y="926591"/>
                  </a:moveTo>
                  <a:lnTo>
                    <a:pt x="1426464" y="900683"/>
                  </a:lnTo>
                  <a:lnTo>
                    <a:pt x="1402080" y="900683"/>
                  </a:lnTo>
                  <a:lnTo>
                    <a:pt x="1402080" y="926591"/>
                  </a:lnTo>
                  <a:lnTo>
                    <a:pt x="1426464" y="926591"/>
                  </a:lnTo>
                  <a:close/>
                </a:path>
                <a:path w="2586354" h="927100">
                  <a:moveTo>
                    <a:pt x="1376172" y="926591"/>
                  </a:moveTo>
                  <a:lnTo>
                    <a:pt x="1376172" y="900683"/>
                  </a:lnTo>
                  <a:lnTo>
                    <a:pt x="1350264" y="900683"/>
                  </a:lnTo>
                  <a:lnTo>
                    <a:pt x="1350264" y="926591"/>
                  </a:lnTo>
                  <a:lnTo>
                    <a:pt x="1376172" y="926591"/>
                  </a:lnTo>
                  <a:close/>
                </a:path>
                <a:path w="2586354" h="927100">
                  <a:moveTo>
                    <a:pt x="1325880" y="926591"/>
                  </a:moveTo>
                  <a:lnTo>
                    <a:pt x="1325880" y="900683"/>
                  </a:lnTo>
                  <a:lnTo>
                    <a:pt x="1299972" y="900683"/>
                  </a:lnTo>
                  <a:lnTo>
                    <a:pt x="1299972" y="926591"/>
                  </a:lnTo>
                  <a:lnTo>
                    <a:pt x="1325880" y="926591"/>
                  </a:lnTo>
                  <a:close/>
                </a:path>
                <a:path w="2586354" h="927100">
                  <a:moveTo>
                    <a:pt x="1274064" y="926591"/>
                  </a:moveTo>
                  <a:lnTo>
                    <a:pt x="1274064" y="900683"/>
                  </a:lnTo>
                  <a:lnTo>
                    <a:pt x="1249680" y="900683"/>
                  </a:lnTo>
                  <a:lnTo>
                    <a:pt x="1249680" y="926591"/>
                  </a:lnTo>
                  <a:lnTo>
                    <a:pt x="1274064" y="926591"/>
                  </a:lnTo>
                  <a:close/>
                </a:path>
                <a:path w="2586354" h="927100">
                  <a:moveTo>
                    <a:pt x="1223772" y="926591"/>
                  </a:moveTo>
                  <a:lnTo>
                    <a:pt x="1223772" y="900683"/>
                  </a:lnTo>
                  <a:lnTo>
                    <a:pt x="1197864" y="900683"/>
                  </a:lnTo>
                  <a:lnTo>
                    <a:pt x="1197864" y="926591"/>
                  </a:lnTo>
                  <a:lnTo>
                    <a:pt x="1223772" y="926591"/>
                  </a:lnTo>
                  <a:close/>
                </a:path>
                <a:path w="2586354" h="927100">
                  <a:moveTo>
                    <a:pt x="1173480" y="926591"/>
                  </a:moveTo>
                  <a:lnTo>
                    <a:pt x="1173480" y="900683"/>
                  </a:lnTo>
                  <a:lnTo>
                    <a:pt x="1147572" y="900683"/>
                  </a:lnTo>
                  <a:lnTo>
                    <a:pt x="1147572" y="926591"/>
                  </a:lnTo>
                  <a:lnTo>
                    <a:pt x="1173480" y="926591"/>
                  </a:lnTo>
                  <a:close/>
                </a:path>
                <a:path w="2586354" h="927100">
                  <a:moveTo>
                    <a:pt x="1121664" y="926591"/>
                  </a:moveTo>
                  <a:lnTo>
                    <a:pt x="1121664" y="900683"/>
                  </a:lnTo>
                  <a:lnTo>
                    <a:pt x="1097280" y="900683"/>
                  </a:lnTo>
                  <a:lnTo>
                    <a:pt x="1097280" y="926591"/>
                  </a:lnTo>
                  <a:lnTo>
                    <a:pt x="1121664" y="926591"/>
                  </a:lnTo>
                  <a:close/>
                </a:path>
                <a:path w="2586354" h="927100">
                  <a:moveTo>
                    <a:pt x="1071372" y="926591"/>
                  </a:moveTo>
                  <a:lnTo>
                    <a:pt x="1071372" y="900683"/>
                  </a:lnTo>
                  <a:lnTo>
                    <a:pt x="1045464" y="900683"/>
                  </a:lnTo>
                  <a:lnTo>
                    <a:pt x="1045464" y="926591"/>
                  </a:lnTo>
                  <a:lnTo>
                    <a:pt x="1071372" y="926591"/>
                  </a:lnTo>
                  <a:close/>
                </a:path>
                <a:path w="2586354" h="927100">
                  <a:moveTo>
                    <a:pt x="1021080" y="926591"/>
                  </a:moveTo>
                  <a:lnTo>
                    <a:pt x="1021080" y="900683"/>
                  </a:lnTo>
                  <a:lnTo>
                    <a:pt x="995172" y="900683"/>
                  </a:lnTo>
                  <a:lnTo>
                    <a:pt x="995172" y="926591"/>
                  </a:lnTo>
                  <a:lnTo>
                    <a:pt x="1021080" y="926591"/>
                  </a:lnTo>
                  <a:close/>
                </a:path>
                <a:path w="2586354" h="927100">
                  <a:moveTo>
                    <a:pt x="969264" y="926591"/>
                  </a:moveTo>
                  <a:lnTo>
                    <a:pt x="969264" y="900683"/>
                  </a:lnTo>
                  <a:lnTo>
                    <a:pt x="944880" y="900683"/>
                  </a:lnTo>
                  <a:lnTo>
                    <a:pt x="944880" y="926591"/>
                  </a:lnTo>
                  <a:lnTo>
                    <a:pt x="969264" y="926591"/>
                  </a:lnTo>
                  <a:close/>
                </a:path>
                <a:path w="2586354" h="927100">
                  <a:moveTo>
                    <a:pt x="918972" y="926591"/>
                  </a:moveTo>
                  <a:lnTo>
                    <a:pt x="918972" y="900683"/>
                  </a:lnTo>
                  <a:lnTo>
                    <a:pt x="893064" y="900683"/>
                  </a:lnTo>
                  <a:lnTo>
                    <a:pt x="893064" y="926591"/>
                  </a:lnTo>
                  <a:lnTo>
                    <a:pt x="918972" y="926591"/>
                  </a:lnTo>
                  <a:close/>
                </a:path>
                <a:path w="2586354" h="927100">
                  <a:moveTo>
                    <a:pt x="868680" y="926591"/>
                  </a:moveTo>
                  <a:lnTo>
                    <a:pt x="868680" y="900683"/>
                  </a:lnTo>
                  <a:lnTo>
                    <a:pt x="842772" y="900683"/>
                  </a:lnTo>
                  <a:lnTo>
                    <a:pt x="842772" y="926591"/>
                  </a:lnTo>
                  <a:lnTo>
                    <a:pt x="868680" y="926591"/>
                  </a:lnTo>
                  <a:close/>
                </a:path>
                <a:path w="2586354" h="927100">
                  <a:moveTo>
                    <a:pt x="816864" y="926591"/>
                  </a:moveTo>
                  <a:lnTo>
                    <a:pt x="816864" y="900683"/>
                  </a:lnTo>
                  <a:lnTo>
                    <a:pt x="792480" y="900683"/>
                  </a:lnTo>
                  <a:lnTo>
                    <a:pt x="792480" y="926591"/>
                  </a:lnTo>
                  <a:lnTo>
                    <a:pt x="816864" y="926591"/>
                  </a:lnTo>
                  <a:close/>
                </a:path>
                <a:path w="2586354" h="927100">
                  <a:moveTo>
                    <a:pt x="766572" y="926591"/>
                  </a:moveTo>
                  <a:lnTo>
                    <a:pt x="766572" y="900683"/>
                  </a:lnTo>
                  <a:lnTo>
                    <a:pt x="740664" y="900683"/>
                  </a:lnTo>
                  <a:lnTo>
                    <a:pt x="740664" y="926591"/>
                  </a:lnTo>
                  <a:lnTo>
                    <a:pt x="766572" y="926591"/>
                  </a:lnTo>
                  <a:close/>
                </a:path>
                <a:path w="2586354" h="927100">
                  <a:moveTo>
                    <a:pt x="716280" y="926591"/>
                  </a:moveTo>
                  <a:lnTo>
                    <a:pt x="716280" y="900683"/>
                  </a:lnTo>
                  <a:lnTo>
                    <a:pt x="690372" y="900683"/>
                  </a:lnTo>
                  <a:lnTo>
                    <a:pt x="690372" y="926591"/>
                  </a:lnTo>
                  <a:lnTo>
                    <a:pt x="716280" y="926591"/>
                  </a:lnTo>
                  <a:close/>
                </a:path>
                <a:path w="2586354" h="927100">
                  <a:moveTo>
                    <a:pt x="664464" y="926591"/>
                  </a:moveTo>
                  <a:lnTo>
                    <a:pt x="664464" y="900683"/>
                  </a:lnTo>
                  <a:lnTo>
                    <a:pt x="640080" y="900683"/>
                  </a:lnTo>
                  <a:lnTo>
                    <a:pt x="640080" y="926591"/>
                  </a:lnTo>
                  <a:lnTo>
                    <a:pt x="664464" y="926591"/>
                  </a:lnTo>
                  <a:close/>
                </a:path>
                <a:path w="2586354" h="927100">
                  <a:moveTo>
                    <a:pt x="614172" y="926591"/>
                  </a:moveTo>
                  <a:lnTo>
                    <a:pt x="614172" y="900683"/>
                  </a:lnTo>
                  <a:lnTo>
                    <a:pt x="588264" y="900683"/>
                  </a:lnTo>
                  <a:lnTo>
                    <a:pt x="588264" y="926591"/>
                  </a:lnTo>
                  <a:lnTo>
                    <a:pt x="614172" y="926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937623" y="3777996"/>
              <a:ext cx="3025140" cy="2209800"/>
            </a:xfrm>
            <a:custGeom>
              <a:avLst/>
              <a:gdLst/>
              <a:ahLst/>
              <a:cxnLst/>
              <a:rect l="l" t="t" r="r" b="b"/>
              <a:pathLst>
                <a:path w="3025140" h="2209800">
                  <a:moveTo>
                    <a:pt x="3025140" y="902207"/>
                  </a:moveTo>
                  <a:lnTo>
                    <a:pt x="2504191" y="0"/>
                  </a:lnTo>
                  <a:lnTo>
                    <a:pt x="520948" y="0"/>
                  </a:lnTo>
                  <a:lnTo>
                    <a:pt x="0" y="902207"/>
                  </a:lnTo>
                  <a:lnTo>
                    <a:pt x="755904" y="2209799"/>
                  </a:lnTo>
                  <a:lnTo>
                    <a:pt x="2269236" y="2209799"/>
                  </a:lnTo>
                  <a:lnTo>
                    <a:pt x="3025140" y="902207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933050" y="3777996"/>
              <a:ext cx="3045460" cy="2223770"/>
            </a:xfrm>
            <a:custGeom>
              <a:avLst/>
              <a:gdLst/>
              <a:ahLst/>
              <a:cxnLst/>
              <a:rect l="l" t="t" r="r" b="b"/>
              <a:pathLst>
                <a:path w="3045459" h="2223770">
                  <a:moveTo>
                    <a:pt x="767660" y="2197607"/>
                  </a:moveTo>
                  <a:lnTo>
                    <a:pt x="758952" y="2182367"/>
                  </a:lnTo>
                  <a:lnTo>
                    <a:pt x="737616" y="2194559"/>
                  </a:lnTo>
                  <a:lnTo>
                    <a:pt x="749808" y="2217419"/>
                  </a:lnTo>
                  <a:lnTo>
                    <a:pt x="765048" y="2207622"/>
                  </a:lnTo>
                  <a:lnTo>
                    <a:pt x="765048" y="2197607"/>
                  </a:lnTo>
                  <a:lnTo>
                    <a:pt x="767660" y="2197607"/>
                  </a:lnTo>
                  <a:close/>
                </a:path>
                <a:path w="3045459" h="2223770">
                  <a:moveTo>
                    <a:pt x="771144" y="2203703"/>
                  </a:moveTo>
                  <a:lnTo>
                    <a:pt x="767660" y="2197607"/>
                  </a:lnTo>
                  <a:lnTo>
                    <a:pt x="765048" y="2197607"/>
                  </a:lnTo>
                  <a:lnTo>
                    <a:pt x="765048" y="2207622"/>
                  </a:lnTo>
                  <a:lnTo>
                    <a:pt x="771144" y="2203703"/>
                  </a:lnTo>
                  <a:close/>
                </a:path>
                <a:path w="3045459" h="2223770">
                  <a:moveTo>
                    <a:pt x="771144" y="2223515"/>
                  </a:moveTo>
                  <a:lnTo>
                    <a:pt x="771144" y="2203703"/>
                  </a:lnTo>
                  <a:lnTo>
                    <a:pt x="765048" y="2207622"/>
                  </a:lnTo>
                  <a:lnTo>
                    <a:pt x="765048" y="2223515"/>
                  </a:lnTo>
                  <a:lnTo>
                    <a:pt x="771144" y="2223515"/>
                  </a:lnTo>
                  <a:close/>
                </a:path>
                <a:path w="3045459" h="2223770">
                  <a:moveTo>
                    <a:pt x="790956" y="2223515"/>
                  </a:moveTo>
                  <a:lnTo>
                    <a:pt x="790956" y="2197607"/>
                  </a:lnTo>
                  <a:lnTo>
                    <a:pt x="767660" y="2197607"/>
                  </a:lnTo>
                  <a:lnTo>
                    <a:pt x="771144" y="2203703"/>
                  </a:lnTo>
                  <a:lnTo>
                    <a:pt x="771144" y="2223515"/>
                  </a:lnTo>
                  <a:lnTo>
                    <a:pt x="790956" y="2223515"/>
                  </a:lnTo>
                  <a:close/>
                </a:path>
                <a:path w="3045459" h="2223770">
                  <a:moveTo>
                    <a:pt x="746760" y="2159507"/>
                  </a:moveTo>
                  <a:lnTo>
                    <a:pt x="733044" y="2138171"/>
                  </a:lnTo>
                  <a:lnTo>
                    <a:pt x="711708" y="2150363"/>
                  </a:lnTo>
                  <a:lnTo>
                    <a:pt x="723900" y="2173223"/>
                  </a:lnTo>
                  <a:lnTo>
                    <a:pt x="746760" y="2159507"/>
                  </a:lnTo>
                  <a:close/>
                </a:path>
                <a:path w="3045459" h="2223770">
                  <a:moveTo>
                    <a:pt x="720852" y="2116835"/>
                  </a:moveTo>
                  <a:lnTo>
                    <a:pt x="708660" y="2093975"/>
                  </a:lnTo>
                  <a:lnTo>
                    <a:pt x="685800" y="2106167"/>
                  </a:lnTo>
                  <a:lnTo>
                    <a:pt x="697992" y="2129027"/>
                  </a:lnTo>
                  <a:lnTo>
                    <a:pt x="720852" y="2116835"/>
                  </a:lnTo>
                  <a:close/>
                </a:path>
                <a:path w="3045459" h="2223770">
                  <a:moveTo>
                    <a:pt x="694944" y="2072639"/>
                  </a:moveTo>
                  <a:lnTo>
                    <a:pt x="682752" y="2049779"/>
                  </a:lnTo>
                  <a:lnTo>
                    <a:pt x="659892" y="2063495"/>
                  </a:lnTo>
                  <a:lnTo>
                    <a:pt x="673608" y="2084831"/>
                  </a:lnTo>
                  <a:lnTo>
                    <a:pt x="694944" y="2072639"/>
                  </a:lnTo>
                  <a:close/>
                </a:path>
                <a:path w="3045459" h="2223770">
                  <a:moveTo>
                    <a:pt x="670560" y="2028443"/>
                  </a:moveTo>
                  <a:lnTo>
                    <a:pt x="656844" y="2005583"/>
                  </a:lnTo>
                  <a:lnTo>
                    <a:pt x="635508" y="2019299"/>
                  </a:lnTo>
                  <a:lnTo>
                    <a:pt x="647700" y="2040635"/>
                  </a:lnTo>
                  <a:lnTo>
                    <a:pt x="670560" y="2028443"/>
                  </a:lnTo>
                  <a:close/>
                </a:path>
                <a:path w="3045459" h="2223770">
                  <a:moveTo>
                    <a:pt x="644652" y="1984247"/>
                  </a:moveTo>
                  <a:lnTo>
                    <a:pt x="632460" y="1962911"/>
                  </a:lnTo>
                  <a:lnTo>
                    <a:pt x="609600" y="1975103"/>
                  </a:lnTo>
                  <a:lnTo>
                    <a:pt x="621792" y="1996439"/>
                  </a:lnTo>
                  <a:lnTo>
                    <a:pt x="644652" y="1984247"/>
                  </a:lnTo>
                  <a:close/>
                </a:path>
                <a:path w="3045459" h="2223770">
                  <a:moveTo>
                    <a:pt x="618744" y="1940051"/>
                  </a:moveTo>
                  <a:lnTo>
                    <a:pt x="606552" y="1918715"/>
                  </a:lnTo>
                  <a:lnTo>
                    <a:pt x="583692" y="1930907"/>
                  </a:lnTo>
                  <a:lnTo>
                    <a:pt x="597408" y="1952243"/>
                  </a:lnTo>
                  <a:lnTo>
                    <a:pt x="618744" y="1940051"/>
                  </a:lnTo>
                  <a:close/>
                </a:path>
                <a:path w="3045459" h="2223770">
                  <a:moveTo>
                    <a:pt x="594360" y="1895855"/>
                  </a:moveTo>
                  <a:lnTo>
                    <a:pt x="580644" y="1874519"/>
                  </a:lnTo>
                  <a:lnTo>
                    <a:pt x="559308" y="1886711"/>
                  </a:lnTo>
                  <a:lnTo>
                    <a:pt x="571500" y="1909571"/>
                  </a:lnTo>
                  <a:lnTo>
                    <a:pt x="594360" y="1895855"/>
                  </a:lnTo>
                  <a:close/>
                </a:path>
                <a:path w="3045459" h="2223770">
                  <a:moveTo>
                    <a:pt x="568452" y="1851659"/>
                  </a:moveTo>
                  <a:lnTo>
                    <a:pt x="556260" y="1830323"/>
                  </a:lnTo>
                  <a:lnTo>
                    <a:pt x="533400" y="1842515"/>
                  </a:lnTo>
                  <a:lnTo>
                    <a:pt x="545592" y="1865375"/>
                  </a:lnTo>
                  <a:lnTo>
                    <a:pt x="568452" y="1851659"/>
                  </a:lnTo>
                  <a:close/>
                </a:path>
                <a:path w="3045459" h="2223770">
                  <a:moveTo>
                    <a:pt x="542544" y="1808987"/>
                  </a:moveTo>
                  <a:lnTo>
                    <a:pt x="530352" y="1786127"/>
                  </a:lnTo>
                  <a:lnTo>
                    <a:pt x="507492" y="1798319"/>
                  </a:lnTo>
                  <a:lnTo>
                    <a:pt x="521208" y="1821179"/>
                  </a:lnTo>
                  <a:lnTo>
                    <a:pt x="542544" y="1808987"/>
                  </a:lnTo>
                  <a:close/>
                </a:path>
                <a:path w="3045459" h="2223770">
                  <a:moveTo>
                    <a:pt x="516636" y="1764791"/>
                  </a:moveTo>
                  <a:lnTo>
                    <a:pt x="504444" y="1741931"/>
                  </a:lnTo>
                  <a:lnTo>
                    <a:pt x="483108" y="1755647"/>
                  </a:lnTo>
                  <a:lnTo>
                    <a:pt x="495300" y="1776983"/>
                  </a:lnTo>
                  <a:lnTo>
                    <a:pt x="516636" y="1764791"/>
                  </a:lnTo>
                  <a:close/>
                </a:path>
                <a:path w="3045459" h="2223770">
                  <a:moveTo>
                    <a:pt x="492252" y="1720595"/>
                  </a:moveTo>
                  <a:lnTo>
                    <a:pt x="478536" y="1697735"/>
                  </a:lnTo>
                  <a:lnTo>
                    <a:pt x="457200" y="1711451"/>
                  </a:lnTo>
                  <a:lnTo>
                    <a:pt x="469392" y="1732787"/>
                  </a:lnTo>
                  <a:lnTo>
                    <a:pt x="492252" y="1720595"/>
                  </a:lnTo>
                  <a:close/>
                </a:path>
                <a:path w="3045459" h="2223770">
                  <a:moveTo>
                    <a:pt x="466344" y="1676399"/>
                  </a:moveTo>
                  <a:lnTo>
                    <a:pt x="454152" y="1655063"/>
                  </a:lnTo>
                  <a:lnTo>
                    <a:pt x="431292" y="1667255"/>
                  </a:lnTo>
                  <a:lnTo>
                    <a:pt x="445008" y="1688591"/>
                  </a:lnTo>
                  <a:lnTo>
                    <a:pt x="466344" y="1676399"/>
                  </a:lnTo>
                  <a:close/>
                </a:path>
                <a:path w="3045459" h="2223770">
                  <a:moveTo>
                    <a:pt x="440436" y="1632203"/>
                  </a:moveTo>
                  <a:lnTo>
                    <a:pt x="428244" y="1610867"/>
                  </a:lnTo>
                  <a:lnTo>
                    <a:pt x="406908" y="1623059"/>
                  </a:lnTo>
                  <a:lnTo>
                    <a:pt x="419100" y="1644395"/>
                  </a:lnTo>
                  <a:lnTo>
                    <a:pt x="440436" y="1632203"/>
                  </a:lnTo>
                  <a:close/>
                </a:path>
                <a:path w="3045459" h="2223770">
                  <a:moveTo>
                    <a:pt x="416052" y="1588007"/>
                  </a:moveTo>
                  <a:lnTo>
                    <a:pt x="402336" y="1566671"/>
                  </a:lnTo>
                  <a:lnTo>
                    <a:pt x="381000" y="1578863"/>
                  </a:lnTo>
                  <a:lnTo>
                    <a:pt x="393192" y="1601723"/>
                  </a:lnTo>
                  <a:lnTo>
                    <a:pt x="416052" y="1588007"/>
                  </a:lnTo>
                  <a:close/>
                </a:path>
                <a:path w="3045459" h="2223770">
                  <a:moveTo>
                    <a:pt x="390144" y="1543811"/>
                  </a:moveTo>
                  <a:lnTo>
                    <a:pt x="377952" y="1522475"/>
                  </a:lnTo>
                  <a:lnTo>
                    <a:pt x="355092" y="1534667"/>
                  </a:lnTo>
                  <a:lnTo>
                    <a:pt x="368808" y="1557527"/>
                  </a:lnTo>
                  <a:lnTo>
                    <a:pt x="390144" y="1543811"/>
                  </a:lnTo>
                  <a:close/>
                </a:path>
                <a:path w="3045459" h="2223770">
                  <a:moveTo>
                    <a:pt x="364236" y="1501139"/>
                  </a:moveTo>
                  <a:lnTo>
                    <a:pt x="352044" y="1478279"/>
                  </a:lnTo>
                  <a:lnTo>
                    <a:pt x="330708" y="1490471"/>
                  </a:lnTo>
                  <a:lnTo>
                    <a:pt x="342900" y="1513331"/>
                  </a:lnTo>
                  <a:lnTo>
                    <a:pt x="364236" y="1501139"/>
                  </a:lnTo>
                  <a:close/>
                </a:path>
                <a:path w="3045459" h="2223770">
                  <a:moveTo>
                    <a:pt x="339852" y="1456943"/>
                  </a:moveTo>
                  <a:lnTo>
                    <a:pt x="326136" y="1434083"/>
                  </a:lnTo>
                  <a:lnTo>
                    <a:pt x="304800" y="1447799"/>
                  </a:lnTo>
                  <a:lnTo>
                    <a:pt x="316992" y="1469135"/>
                  </a:lnTo>
                  <a:lnTo>
                    <a:pt x="339852" y="1456943"/>
                  </a:lnTo>
                  <a:close/>
                </a:path>
                <a:path w="3045459" h="2223770">
                  <a:moveTo>
                    <a:pt x="313944" y="1412747"/>
                  </a:moveTo>
                  <a:lnTo>
                    <a:pt x="301752" y="1389887"/>
                  </a:lnTo>
                  <a:lnTo>
                    <a:pt x="278892" y="1403603"/>
                  </a:lnTo>
                  <a:lnTo>
                    <a:pt x="292608" y="1424939"/>
                  </a:lnTo>
                  <a:lnTo>
                    <a:pt x="313944" y="1412747"/>
                  </a:lnTo>
                  <a:close/>
                </a:path>
                <a:path w="3045459" h="2223770">
                  <a:moveTo>
                    <a:pt x="288036" y="1368551"/>
                  </a:moveTo>
                  <a:lnTo>
                    <a:pt x="275844" y="1347215"/>
                  </a:lnTo>
                  <a:lnTo>
                    <a:pt x="254508" y="1359407"/>
                  </a:lnTo>
                  <a:lnTo>
                    <a:pt x="266700" y="1380743"/>
                  </a:lnTo>
                  <a:lnTo>
                    <a:pt x="288036" y="1368551"/>
                  </a:lnTo>
                  <a:close/>
                </a:path>
                <a:path w="3045459" h="2223770">
                  <a:moveTo>
                    <a:pt x="263652" y="1324355"/>
                  </a:moveTo>
                  <a:lnTo>
                    <a:pt x="249936" y="1303019"/>
                  </a:lnTo>
                  <a:lnTo>
                    <a:pt x="228600" y="1315211"/>
                  </a:lnTo>
                  <a:lnTo>
                    <a:pt x="240792" y="1336547"/>
                  </a:lnTo>
                  <a:lnTo>
                    <a:pt x="263652" y="1324355"/>
                  </a:lnTo>
                  <a:close/>
                </a:path>
                <a:path w="3045459" h="2223770">
                  <a:moveTo>
                    <a:pt x="237744" y="1280159"/>
                  </a:moveTo>
                  <a:lnTo>
                    <a:pt x="225552" y="1258823"/>
                  </a:lnTo>
                  <a:lnTo>
                    <a:pt x="202692" y="1271015"/>
                  </a:lnTo>
                  <a:lnTo>
                    <a:pt x="216408" y="1293875"/>
                  </a:lnTo>
                  <a:lnTo>
                    <a:pt x="237744" y="1280159"/>
                  </a:lnTo>
                  <a:close/>
                </a:path>
                <a:path w="3045459" h="2223770">
                  <a:moveTo>
                    <a:pt x="211836" y="1235963"/>
                  </a:moveTo>
                  <a:lnTo>
                    <a:pt x="199644" y="1214627"/>
                  </a:lnTo>
                  <a:lnTo>
                    <a:pt x="178308" y="1226819"/>
                  </a:lnTo>
                  <a:lnTo>
                    <a:pt x="190500" y="1249679"/>
                  </a:lnTo>
                  <a:lnTo>
                    <a:pt x="211836" y="1235963"/>
                  </a:lnTo>
                  <a:close/>
                </a:path>
                <a:path w="3045459" h="2223770">
                  <a:moveTo>
                    <a:pt x="187452" y="1193291"/>
                  </a:moveTo>
                  <a:lnTo>
                    <a:pt x="173736" y="1170431"/>
                  </a:lnTo>
                  <a:lnTo>
                    <a:pt x="152400" y="1182623"/>
                  </a:lnTo>
                  <a:lnTo>
                    <a:pt x="164592" y="1205483"/>
                  </a:lnTo>
                  <a:lnTo>
                    <a:pt x="187452" y="1193291"/>
                  </a:lnTo>
                  <a:close/>
                </a:path>
                <a:path w="3045459" h="2223770">
                  <a:moveTo>
                    <a:pt x="161544" y="1149095"/>
                  </a:moveTo>
                  <a:lnTo>
                    <a:pt x="149352" y="1126235"/>
                  </a:lnTo>
                  <a:lnTo>
                    <a:pt x="126492" y="1139951"/>
                  </a:lnTo>
                  <a:lnTo>
                    <a:pt x="140208" y="1161287"/>
                  </a:lnTo>
                  <a:lnTo>
                    <a:pt x="161544" y="1149095"/>
                  </a:lnTo>
                  <a:close/>
                </a:path>
                <a:path w="3045459" h="2223770">
                  <a:moveTo>
                    <a:pt x="135636" y="1104899"/>
                  </a:moveTo>
                  <a:lnTo>
                    <a:pt x="123444" y="1082039"/>
                  </a:lnTo>
                  <a:lnTo>
                    <a:pt x="102108" y="1095755"/>
                  </a:lnTo>
                  <a:lnTo>
                    <a:pt x="114300" y="1117091"/>
                  </a:lnTo>
                  <a:lnTo>
                    <a:pt x="135636" y="1104899"/>
                  </a:lnTo>
                  <a:close/>
                </a:path>
                <a:path w="3045459" h="2223770">
                  <a:moveTo>
                    <a:pt x="111252" y="1060703"/>
                  </a:moveTo>
                  <a:lnTo>
                    <a:pt x="97536" y="1037843"/>
                  </a:lnTo>
                  <a:lnTo>
                    <a:pt x="76200" y="1051559"/>
                  </a:lnTo>
                  <a:lnTo>
                    <a:pt x="88392" y="1072895"/>
                  </a:lnTo>
                  <a:lnTo>
                    <a:pt x="111252" y="1060703"/>
                  </a:lnTo>
                  <a:close/>
                </a:path>
                <a:path w="3045459" h="2223770">
                  <a:moveTo>
                    <a:pt x="85344" y="1016507"/>
                  </a:moveTo>
                  <a:lnTo>
                    <a:pt x="73152" y="995171"/>
                  </a:lnTo>
                  <a:lnTo>
                    <a:pt x="50292" y="1007363"/>
                  </a:lnTo>
                  <a:lnTo>
                    <a:pt x="64008" y="1028699"/>
                  </a:lnTo>
                  <a:lnTo>
                    <a:pt x="85344" y="1016507"/>
                  </a:lnTo>
                  <a:close/>
                </a:path>
                <a:path w="3045459" h="2223770">
                  <a:moveTo>
                    <a:pt x="59436" y="972311"/>
                  </a:moveTo>
                  <a:lnTo>
                    <a:pt x="47244" y="950975"/>
                  </a:lnTo>
                  <a:lnTo>
                    <a:pt x="24384" y="963167"/>
                  </a:lnTo>
                  <a:lnTo>
                    <a:pt x="38100" y="986027"/>
                  </a:lnTo>
                  <a:lnTo>
                    <a:pt x="59436" y="972311"/>
                  </a:lnTo>
                  <a:close/>
                </a:path>
                <a:path w="3045459" h="2223770">
                  <a:moveTo>
                    <a:pt x="35052" y="928115"/>
                  </a:moveTo>
                  <a:lnTo>
                    <a:pt x="21336" y="906779"/>
                  </a:lnTo>
                  <a:lnTo>
                    <a:pt x="0" y="918971"/>
                  </a:lnTo>
                  <a:lnTo>
                    <a:pt x="12192" y="941831"/>
                  </a:lnTo>
                  <a:lnTo>
                    <a:pt x="35052" y="928115"/>
                  </a:lnTo>
                  <a:close/>
                </a:path>
                <a:path w="3045459" h="2223770">
                  <a:moveTo>
                    <a:pt x="33528" y="874775"/>
                  </a:moveTo>
                  <a:lnTo>
                    <a:pt x="12192" y="862583"/>
                  </a:lnTo>
                  <a:lnTo>
                    <a:pt x="0" y="883919"/>
                  </a:lnTo>
                  <a:lnTo>
                    <a:pt x="21336" y="897635"/>
                  </a:lnTo>
                  <a:lnTo>
                    <a:pt x="33528" y="874775"/>
                  </a:lnTo>
                  <a:close/>
                </a:path>
                <a:path w="3045459" h="2223770">
                  <a:moveTo>
                    <a:pt x="59436" y="832103"/>
                  </a:moveTo>
                  <a:lnTo>
                    <a:pt x="38100" y="818387"/>
                  </a:lnTo>
                  <a:lnTo>
                    <a:pt x="24384" y="841247"/>
                  </a:lnTo>
                  <a:lnTo>
                    <a:pt x="47244" y="853439"/>
                  </a:lnTo>
                  <a:lnTo>
                    <a:pt x="59436" y="832103"/>
                  </a:lnTo>
                  <a:close/>
                </a:path>
                <a:path w="3045459" h="2223770">
                  <a:moveTo>
                    <a:pt x="85344" y="787907"/>
                  </a:moveTo>
                  <a:lnTo>
                    <a:pt x="62484" y="774191"/>
                  </a:lnTo>
                  <a:lnTo>
                    <a:pt x="50292" y="797051"/>
                  </a:lnTo>
                  <a:lnTo>
                    <a:pt x="71628" y="809243"/>
                  </a:lnTo>
                  <a:lnTo>
                    <a:pt x="85344" y="787907"/>
                  </a:lnTo>
                  <a:close/>
                </a:path>
                <a:path w="3045459" h="2223770">
                  <a:moveTo>
                    <a:pt x="109728" y="743711"/>
                  </a:moveTo>
                  <a:lnTo>
                    <a:pt x="88392" y="729995"/>
                  </a:lnTo>
                  <a:lnTo>
                    <a:pt x="76200" y="752855"/>
                  </a:lnTo>
                  <a:lnTo>
                    <a:pt x="97536" y="765047"/>
                  </a:lnTo>
                  <a:lnTo>
                    <a:pt x="109728" y="743711"/>
                  </a:lnTo>
                  <a:close/>
                </a:path>
                <a:path w="3045459" h="2223770">
                  <a:moveTo>
                    <a:pt x="135636" y="699515"/>
                  </a:moveTo>
                  <a:lnTo>
                    <a:pt x="114300" y="687323"/>
                  </a:lnTo>
                  <a:lnTo>
                    <a:pt x="100584" y="708659"/>
                  </a:lnTo>
                  <a:lnTo>
                    <a:pt x="123444" y="720851"/>
                  </a:lnTo>
                  <a:lnTo>
                    <a:pt x="135636" y="699515"/>
                  </a:lnTo>
                  <a:close/>
                </a:path>
                <a:path w="3045459" h="2223770">
                  <a:moveTo>
                    <a:pt x="161544" y="655319"/>
                  </a:moveTo>
                  <a:lnTo>
                    <a:pt x="138684" y="643127"/>
                  </a:lnTo>
                  <a:lnTo>
                    <a:pt x="126492" y="664463"/>
                  </a:lnTo>
                  <a:lnTo>
                    <a:pt x="147828" y="678179"/>
                  </a:lnTo>
                  <a:lnTo>
                    <a:pt x="161544" y="655319"/>
                  </a:lnTo>
                  <a:close/>
                </a:path>
                <a:path w="3045459" h="2223770">
                  <a:moveTo>
                    <a:pt x="185928" y="611123"/>
                  </a:moveTo>
                  <a:lnTo>
                    <a:pt x="164592" y="598931"/>
                  </a:lnTo>
                  <a:lnTo>
                    <a:pt x="152400" y="620267"/>
                  </a:lnTo>
                  <a:lnTo>
                    <a:pt x="173736" y="633983"/>
                  </a:lnTo>
                  <a:lnTo>
                    <a:pt x="185928" y="611123"/>
                  </a:lnTo>
                  <a:close/>
                </a:path>
                <a:path w="3045459" h="2223770">
                  <a:moveTo>
                    <a:pt x="211836" y="566927"/>
                  </a:moveTo>
                  <a:lnTo>
                    <a:pt x="190500" y="554735"/>
                  </a:lnTo>
                  <a:lnTo>
                    <a:pt x="176784" y="576071"/>
                  </a:lnTo>
                  <a:lnTo>
                    <a:pt x="199644" y="589787"/>
                  </a:lnTo>
                  <a:lnTo>
                    <a:pt x="211836" y="566927"/>
                  </a:lnTo>
                  <a:close/>
                </a:path>
                <a:path w="3045459" h="2223770">
                  <a:moveTo>
                    <a:pt x="237744" y="524255"/>
                  </a:moveTo>
                  <a:lnTo>
                    <a:pt x="214884" y="510539"/>
                  </a:lnTo>
                  <a:lnTo>
                    <a:pt x="202692" y="533399"/>
                  </a:lnTo>
                  <a:lnTo>
                    <a:pt x="224028" y="545591"/>
                  </a:lnTo>
                  <a:lnTo>
                    <a:pt x="237744" y="524255"/>
                  </a:lnTo>
                  <a:close/>
                </a:path>
                <a:path w="3045459" h="2223770">
                  <a:moveTo>
                    <a:pt x="262128" y="480059"/>
                  </a:moveTo>
                  <a:lnTo>
                    <a:pt x="240792" y="466343"/>
                  </a:lnTo>
                  <a:lnTo>
                    <a:pt x="228600" y="489203"/>
                  </a:lnTo>
                  <a:lnTo>
                    <a:pt x="249936" y="501395"/>
                  </a:lnTo>
                  <a:lnTo>
                    <a:pt x="262128" y="480059"/>
                  </a:lnTo>
                  <a:close/>
                </a:path>
                <a:path w="3045459" h="2223770">
                  <a:moveTo>
                    <a:pt x="288036" y="435863"/>
                  </a:moveTo>
                  <a:lnTo>
                    <a:pt x="266700" y="422147"/>
                  </a:lnTo>
                  <a:lnTo>
                    <a:pt x="252984" y="445007"/>
                  </a:lnTo>
                  <a:lnTo>
                    <a:pt x="275844" y="457199"/>
                  </a:lnTo>
                  <a:lnTo>
                    <a:pt x="288036" y="435863"/>
                  </a:lnTo>
                  <a:close/>
                </a:path>
                <a:path w="3045459" h="2223770">
                  <a:moveTo>
                    <a:pt x="313944" y="391667"/>
                  </a:moveTo>
                  <a:lnTo>
                    <a:pt x="291084" y="379475"/>
                  </a:lnTo>
                  <a:lnTo>
                    <a:pt x="278892" y="400811"/>
                  </a:lnTo>
                  <a:lnTo>
                    <a:pt x="300228" y="413003"/>
                  </a:lnTo>
                  <a:lnTo>
                    <a:pt x="313944" y="391667"/>
                  </a:lnTo>
                  <a:close/>
                </a:path>
                <a:path w="3045459" h="2223770">
                  <a:moveTo>
                    <a:pt x="338328" y="347471"/>
                  </a:moveTo>
                  <a:lnTo>
                    <a:pt x="316992" y="335279"/>
                  </a:lnTo>
                  <a:lnTo>
                    <a:pt x="304800" y="356615"/>
                  </a:lnTo>
                  <a:lnTo>
                    <a:pt x="326136" y="368807"/>
                  </a:lnTo>
                  <a:lnTo>
                    <a:pt x="338328" y="347471"/>
                  </a:lnTo>
                  <a:close/>
                </a:path>
                <a:path w="3045459" h="2223770">
                  <a:moveTo>
                    <a:pt x="364236" y="303275"/>
                  </a:moveTo>
                  <a:lnTo>
                    <a:pt x="342900" y="291083"/>
                  </a:lnTo>
                  <a:lnTo>
                    <a:pt x="329184" y="312419"/>
                  </a:lnTo>
                  <a:lnTo>
                    <a:pt x="352044" y="326135"/>
                  </a:lnTo>
                  <a:lnTo>
                    <a:pt x="364236" y="303275"/>
                  </a:lnTo>
                  <a:close/>
                </a:path>
                <a:path w="3045459" h="2223770">
                  <a:moveTo>
                    <a:pt x="390144" y="259079"/>
                  </a:moveTo>
                  <a:lnTo>
                    <a:pt x="367284" y="246887"/>
                  </a:lnTo>
                  <a:lnTo>
                    <a:pt x="355092" y="268223"/>
                  </a:lnTo>
                  <a:lnTo>
                    <a:pt x="376428" y="281939"/>
                  </a:lnTo>
                  <a:lnTo>
                    <a:pt x="390144" y="259079"/>
                  </a:lnTo>
                  <a:close/>
                </a:path>
                <a:path w="3045459" h="2223770">
                  <a:moveTo>
                    <a:pt x="414528" y="214883"/>
                  </a:moveTo>
                  <a:lnTo>
                    <a:pt x="393192" y="202691"/>
                  </a:lnTo>
                  <a:lnTo>
                    <a:pt x="381000" y="225551"/>
                  </a:lnTo>
                  <a:lnTo>
                    <a:pt x="402336" y="237743"/>
                  </a:lnTo>
                  <a:lnTo>
                    <a:pt x="414528" y="214883"/>
                  </a:lnTo>
                  <a:close/>
                </a:path>
                <a:path w="3045459" h="2223770">
                  <a:moveTo>
                    <a:pt x="440436" y="172211"/>
                  </a:moveTo>
                  <a:lnTo>
                    <a:pt x="419100" y="158495"/>
                  </a:lnTo>
                  <a:lnTo>
                    <a:pt x="405384" y="181355"/>
                  </a:lnTo>
                  <a:lnTo>
                    <a:pt x="428244" y="193547"/>
                  </a:lnTo>
                  <a:lnTo>
                    <a:pt x="440436" y="172211"/>
                  </a:lnTo>
                  <a:close/>
                </a:path>
                <a:path w="3045459" h="2223770">
                  <a:moveTo>
                    <a:pt x="466344" y="128015"/>
                  </a:moveTo>
                  <a:lnTo>
                    <a:pt x="443484" y="114299"/>
                  </a:lnTo>
                  <a:lnTo>
                    <a:pt x="431292" y="137159"/>
                  </a:lnTo>
                  <a:lnTo>
                    <a:pt x="452628" y="149351"/>
                  </a:lnTo>
                  <a:lnTo>
                    <a:pt x="466344" y="128015"/>
                  </a:lnTo>
                  <a:close/>
                </a:path>
                <a:path w="3045459" h="2223770">
                  <a:moveTo>
                    <a:pt x="492252" y="83819"/>
                  </a:moveTo>
                  <a:lnTo>
                    <a:pt x="469392" y="71627"/>
                  </a:lnTo>
                  <a:lnTo>
                    <a:pt x="457200" y="92963"/>
                  </a:lnTo>
                  <a:lnTo>
                    <a:pt x="478536" y="105155"/>
                  </a:lnTo>
                  <a:lnTo>
                    <a:pt x="492252" y="83819"/>
                  </a:lnTo>
                  <a:close/>
                </a:path>
                <a:path w="3045459" h="2223770">
                  <a:moveTo>
                    <a:pt x="516636" y="39623"/>
                  </a:moveTo>
                  <a:lnTo>
                    <a:pt x="495300" y="27431"/>
                  </a:lnTo>
                  <a:lnTo>
                    <a:pt x="481584" y="48767"/>
                  </a:lnTo>
                  <a:lnTo>
                    <a:pt x="504444" y="60959"/>
                  </a:lnTo>
                  <a:lnTo>
                    <a:pt x="516636" y="39623"/>
                  </a:lnTo>
                  <a:close/>
                </a:path>
                <a:path w="3045459" h="2223770">
                  <a:moveTo>
                    <a:pt x="540105" y="0"/>
                  </a:moveTo>
                  <a:lnTo>
                    <a:pt x="510104" y="0"/>
                  </a:lnTo>
                  <a:lnTo>
                    <a:pt x="507492" y="4571"/>
                  </a:lnTo>
                  <a:lnTo>
                    <a:pt x="530352" y="18287"/>
                  </a:lnTo>
                  <a:lnTo>
                    <a:pt x="540105" y="0"/>
                  </a:lnTo>
                  <a:close/>
                </a:path>
                <a:path w="3045459" h="2223770">
                  <a:moveTo>
                    <a:pt x="2501645" y="0"/>
                  </a:moveTo>
                  <a:lnTo>
                    <a:pt x="2494570" y="0"/>
                  </a:lnTo>
                  <a:lnTo>
                    <a:pt x="2496312" y="3047"/>
                  </a:lnTo>
                  <a:lnTo>
                    <a:pt x="2501645" y="0"/>
                  </a:lnTo>
                  <a:close/>
                </a:path>
                <a:path w="3045459" h="2223770">
                  <a:moveTo>
                    <a:pt x="2543556" y="35051"/>
                  </a:moveTo>
                  <a:lnTo>
                    <a:pt x="2531364" y="13715"/>
                  </a:lnTo>
                  <a:lnTo>
                    <a:pt x="2508504" y="25907"/>
                  </a:lnTo>
                  <a:lnTo>
                    <a:pt x="2522220" y="47243"/>
                  </a:lnTo>
                  <a:lnTo>
                    <a:pt x="2543556" y="35051"/>
                  </a:lnTo>
                  <a:close/>
                </a:path>
                <a:path w="3045459" h="2223770">
                  <a:moveTo>
                    <a:pt x="2569464" y="79247"/>
                  </a:moveTo>
                  <a:lnTo>
                    <a:pt x="2555748" y="56387"/>
                  </a:lnTo>
                  <a:lnTo>
                    <a:pt x="2534412" y="70103"/>
                  </a:lnTo>
                  <a:lnTo>
                    <a:pt x="2546604" y="91439"/>
                  </a:lnTo>
                  <a:lnTo>
                    <a:pt x="2569464" y="79247"/>
                  </a:lnTo>
                  <a:close/>
                </a:path>
                <a:path w="3045459" h="2223770">
                  <a:moveTo>
                    <a:pt x="2593848" y="123443"/>
                  </a:moveTo>
                  <a:lnTo>
                    <a:pt x="2581656" y="100583"/>
                  </a:lnTo>
                  <a:lnTo>
                    <a:pt x="2560320" y="114299"/>
                  </a:lnTo>
                  <a:lnTo>
                    <a:pt x="2572512" y="135635"/>
                  </a:lnTo>
                  <a:lnTo>
                    <a:pt x="2593848" y="123443"/>
                  </a:lnTo>
                  <a:close/>
                </a:path>
                <a:path w="3045459" h="2223770">
                  <a:moveTo>
                    <a:pt x="2619756" y="167639"/>
                  </a:moveTo>
                  <a:lnTo>
                    <a:pt x="2607564" y="144779"/>
                  </a:lnTo>
                  <a:lnTo>
                    <a:pt x="2584704" y="156971"/>
                  </a:lnTo>
                  <a:lnTo>
                    <a:pt x="2598420" y="179831"/>
                  </a:lnTo>
                  <a:lnTo>
                    <a:pt x="2619756" y="167639"/>
                  </a:lnTo>
                  <a:close/>
                </a:path>
                <a:path w="3045459" h="2223770">
                  <a:moveTo>
                    <a:pt x="2645664" y="210311"/>
                  </a:moveTo>
                  <a:lnTo>
                    <a:pt x="2633472" y="188975"/>
                  </a:lnTo>
                  <a:lnTo>
                    <a:pt x="2610612" y="201167"/>
                  </a:lnTo>
                  <a:lnTo>
                    <a:pt x="2622804" y="224027"/>
                  </a:lnTo>
                  <a:lnTo>
                    <a:pt x="2645664" y="210311"/>
                  </a:lnTo>
                  <a:close/>
                </a:path>
                <a:path w="3045459" h="2223770">
                  <a:moveTo>
                    <a:pt x="2671572" y="254507"/>
                  </a:moveTo>
                  <a:lnTo>
                    <a:pt x="2657856" y="233171"/>
                  </a:lnTo>
                  <a:lnTo>
                    <a:pt x="2636520" y="245363"/>
                  </a:lnTo>
                  <a:lnTo>
                    <a:pt x="2648712" y="268223"/>
                  </a:lnTo>
                  <a:lnTo>
                    <a:pt x="2671572" y="254507"/>
                  </a:lnTo>
                  <a:close/>
                </a:path>
                <a:path w="3045459" h="2223770">
                  <a:moveTo>
                    <a:pt x="2695956" y="298703"/>
                  </a:moveTo>
                  <a:lnTo>
                    <a:pt x="2683764" y="277367"/>
                  </a:lnTo>
                  <a:lnTo>
                    <a:pt x="2660904" y="289559"/>
                  </a:lnTo>
                  <a:lnTo>
                    <a:pt x="2674620" y="310895"/>
                  </a:lnTo>
                  <a:lnTo>
                    <a:pt x="2695956" y="298703"/>
                  </a:lnTo>
                  <a:close/>
                </a:path>
                <a:path w="3045459" h="2223770">
                  <a:moveTo>
                    <a:pt x="2721864" y="342899"/>
                  </a:moveTo>
                  <a:lnTo>
                    <a:pt x="2709672" y="321563"/>
                  </a:lnTo>
                  <a:lnTo>
                    <a:pt x="2686812" y="333755"/>
                  </a:lnTo>
                  <a:lnTo>
                    <a:pt x="2699004" y="355091"/>
                  </a:lnTo>
                  <a:lnTo>
                    <a:pt x="2721864" y="342899"/>
                  </a:lnTo>
                  <a:close/>
                </a:path>
                <a:path w="3045459" h="2223770">
                  <a:moveTo>
                    <a:pt x="2747772" y="387095"/>
                  </a:moveTo>
                  <a:lnTo>
                    <a:pt x="2734056" y="364235"/>
                  </a:lnTo>
                  <a:lnTo>
                    <a:pt x="2712720" y="377951"/>
                  </a:lnTo>
                  <a:lnTo>
                    <a:pt x="2724912" y="399287"/>
                  </a:lnTo>
                  <a:lnTo>
                    <a:pt x="2747772" y="387095"/>
                  </a:lnTo>
                  <a:close/>
                </a:path>
                <a:path w="3045459" h="2223770">
                  <a:moveTo>
                    <a:pt x="2772156" y="431291"/>
                  </a:moveTo>
                  <a:lnTo>
                    <a:pt x="2759964" y="408431"/>
                  </a:lnTo>
                  <a:lnTo>
                    <a:pt x="2737104" y="422147"/>
                  </a:lnTo>
                  <a:lnTo>
                    <a:pt x="2750820" y="443483"/>
                  </a:lnTo>
                  <a:lnTo>
                    <a:pt x="2772156" y="431291"/>
                  </a:lnTo>
                  <a:close/>
                </a:path>
                <a:path w="3045459" h="2223770">
                  <a:moveTo>
                    <a:pt x="2798064" y="475487"/>
                  </a:moveTo>
                  <a:lnTo>
                    <a:pt x="2785872" y="452627"/>
                  </a:lnTo>
                  <a:lnTo>
                    <a:pt x="2763012" y="464819"/>
                  </a:lnTo>
                  <a:lnTo>
                    <a:pt x="2775204" y="487679"/>
                  </a:lnTo>
                  <a:lnTo>
                    <a:pt x="2798064" y="475487"/>
                  </a:lnTo>
                  <a:close/>
                </a:path>
                <a:path w="3045459" h="2223770">
                  <a:moveTo>
                    <a:pt x="2823972" y="518159"/>
                  </a:moveTo>
                  <a:lnTo>
                    <a:pt x="2810256" y="496823"/>
                  </a:lnTo>
                  <a:lnTo>
                    <a:pt x="2788920" y="509015"/>
                  </a:lnTo>
                  <a:lnTo>
                    <a:pt x="2801112" y="531875"/>
                  </a:lnTo>
                  <a:lnTo>
                    <a:pt x="2823972" y="518159"/>
                  </a:lnTo>
                  <a:close/>
                </a:path>
                <a:path w="3045459" h="2223770">
                  <a:moveTo>
                    <a:pt x="2848356" y="562355"/>
                  </a:moveTo>
                  <a:lnTo>
                    <a:pt x="2836164" y="541019"/>
                  </a:lnTo>
                  <a:lnTo>
                    <a:pt x="2814828" y="553211"/>
                  </a:lnTo>
                  <a:lnTo>
                    <a:pt x="2827020" y="576071"/>
                  </a:lnTo>
                  <a:lnTo>
                    <a:pt x="2848356" y="562355"/>
                  </a:lnTo>
                  <a:close/>
                </a:path>
                <a:path w="3045459" h="2223770">
                  <a:moveTo>
                    <a:pt x="2874264" y="606551"/>
                  </a:moveTo>
                  <a:lnTo>
                    <a:pt x="2862072" y="585215"/>
                  </a:lnTo>
                  <a:lnTo>
                    <a:pt x="2839212" y="597407"/>
                  </a:lnTo>
                  <a:lnTo>
                    <a:pt x="2852928" y="620267"/>
                  </a:lnTo>
                  <a:lnTo>
                    <a:pt x="2874264" y="606551"/>
                  </a:lnTo>
                  <a:close/>
                </a:path>
                <a:path w="3045459" h="2223770">
                  <a:moveTo>
                    <a:pt x="2900172" y="650747"/>
                  </a:moveTo>
                  <a:lnTo>
                    <a:pt x="2886456" y="629411"/>
                  </a:lnTo>
                  <a:lnTo>
                    <a:pt x="2865120" y="641603"/>
                  </a:lnTo>
                  <a:lnTo>
                    <a:pt x="2877312" y="662939"/>
                  </a:lnTo>
                  <a:lnTo>
                    <a:pt x="2900172" y="650747"/>
                  </a:lnTo>
                  <a:close/>
                </a:path>
                <a:path w="3045459" h="2223770">
                  <a:moveTo>
                    <a:pt x="2924556" y="694943"/>
                  </a:moveTo>
                  <a:lnTo>
                    <a:pt x="2912364" y="672083"/>
                  </a:lnTo>
                  <a:lnTo>
                    <a:pt x="2891028" y="685799"/>
                  </a:lnTo>
                  <a:lnTo>
                    <a:pt x="2903220" y="707135"/>
                  </a:lnTo>
                  <a:lnTo>
                    <a:pt x="2924556" y="694943"/>
                  </a:lnTo>
                  <a:close/>
                </a:path>
                <a:path w="3045459" h="2223770">
                  <a:moveTo>
                    <a:pt x="2950464" y="739139"/>
                  </a:moveTo>
                  <a:lnTo>
                    <a:pt x="2938272" y="716279"/>
                  </a:lnTo>
                  <a:lnTo>
                    <a:pt x="2915412" y="729995"/>
                  </a:lnTo>
                  <a:lnTo>
                    <a:pt x="2929128" y="751331"/>
                  </a:lnTo>
                  <a:lnTo>
                    <a:pt x="2950464" y="739139"/>
                  </a:lnTo>
                  <a:close/>
                </a:path>
                <a:path w="3045459" h="2223770">
                  <a:moveTo>
                    <a:pt x="2976372" y="783335"/>
                  </a:moveTo>
                  <a:lnTo>
                    <a:pt x="2962656" y="760475"/>
                  </a:lnTo>
                  <a:lnTo>
                    <a:pt x="2941320" y="774191"/>
                  </a:lnTo>
                  <a:lnTo>
                    <a:pt x="2953512" y="795527"/>
                  </a:lnTo>
                  <a:lnTo>
                    <a:pt x="2976372" y="783335"/>
                  </a:lnTo>
                  <a:close/>
                </a:path>
                <a:path w="3045459" h="2223770">
                  <a:moveTo>
                    <a:pt x="3000756" y="826007"/>
                  </a:moveTo>
                  <a:lnTo>
                    <a:pt x="2988564" y="804671"/>
                  </a:lnTo>
                  <a:lnTo>
                    <a:pt x="2967228" y="816863"/>
                  </a:lnTo>
                  <a:lnTo>
                    <a:pt x="2979420" y="839723"/>
                  </a:lnTo>
                  <a:lnTo>
                    <a:pt x="3000756" y="826007"/>
                  </a:lnTo>
                  <a:close/>
                </a:path>
                <a:path w="3045459" h="2223770">
                  <a:moveTo>
                    <a:pt x="3026664" y="870203"/>
                  </a:moveTo>
                  <a:lnTo>
                    <a:pt x="3014472" y="848867"/>
                  </a:lnTo>
                  <a:lnTo>
                    <a:pt x="2991612" y="861059"/>
                  </a:lnTo>
                  <a:lnTo>
                    <a:pt x="3005328" y="883919"/>
                  </a:lnTo>
                  <a:lnTo>
                    <a:pt x="3026664" y="870203"/>
                  </a:lnTo>
                  <a:close/>
                </a:path>
                <a:path w="3045459" h="2223770">
                  <a:moveTo>
                    <a:pt x="3019044" y="904384"/>
                  </a:moveTo>
                  <a:lnTo>
                    <a:pt x="3019044" y="894587"/>
                  </a:lnTo>
                  <a:lnTo>
                    <a:pt x="3008376" y="914399"/>
                  </a:lnTo>
                  <a:lnTo>
                    <a:pt x="3017520" y="920277"/>
                  </a:lnTo>
                  <a:lnTo>
                    <a:pt x="3017520" y="905255"/>
                  </a:lnTo>
                  <a:lnTo>
                    <a:pt x="3019044" y="904384"/>
                  </a:lnTo>
                  <a:close/>
                </a:path>
                <a:path w="3045459" h="2223770">
                  <a:moveTo>
                    <a:pt x="3044952" y="902207"/>
                  </a:moveTo>
                  <a:lnTo>
                    <a:pt x="3038856" y="893063"/>
                  </a:lnTo>
                  <a:lnTo>
                    <a:pt x="3017520" y="905255"/>
                  </a:lnTo>
                  <a:lnTo>
                    <a:pt x="3019044" y="908303"/>
                  </a:lnTo>
                  <a:lnTo>
                    <a:pt x="3019044" y="921257"/>
                  </a:lnTo>
                  <a:lnTo>
                    <a:pt x="3029712" y="928115"/>
                  </a:lnTo>
                  <a:lnTo>
                    <a:pt x="3044952" y="902207"/>
                  </a:lnTo>
                  <a:close/>
                </a:path>
                <a:path w="3045459" h="2223770">
                  <a:moveTo>
                    <a:pt x="3019044" y="921257"/>
                  </a:moveTo>
                  <a:lnTo>
                    <a:pt x="3019044" y="908303"/>
                  </a:lnTo>
                  <a:lnTo>
                    <a:pt x="3017520" y="905255"/>
                  </a:lnTo>
                  <a:lnTo>
                    <a:pt x="3017520" y="920277"/>
                  </a:lnTo>
                  <a:lnTo>
                    <a:pt x="3019044" y="921257"/>
                  </a:lnTo>
                  <a:close/>
                </a:path>
                <a:path w="3045459" h="2223770">
                  <a:moveTo>
                    <a:pt x="3017520" y="949451"/>
                  </a:moveTo>
                  <a:lnTo>
                    <a:pt x="2994660" y="937259"/>
                  </a:lnTo>
                  <a:lnTo>
                    <a:pt x="2982468" y="958595"/>
                  </a:lnTo>
                  <a:lnTo>
                    <a:pt x="3003804" y="970787"/>
                  </a:lnTo>
                  <a:lnTo>
                    <a:pt x="3017520" y="949451"/>
                  </a:lnTo>
                  <a:close/>
                </a:path>
                <a:path w="3045459" h="2223770">
                  <a:moveTo>
                    <a:pt x="2991612" y="993647"/>
                  </a:moveTo>
                  <a:lnTo>
                    <a:pt x="2970276" y="979931"/>
                  </a:lnTo>
                  <a:lnTo>
                    <a:pt x="2956560" y="1002791"/>
                  </a:lnTo>
                  <a:lnTo>
                    <a:pt x="2979420" y="1014983"/>
                  </a:lnTo>
                  <a:lnTo>
                    <a:pt x="2991612" y="993647"/>
                  </a:lnTo>
                  <a:close/>
                </a:path>
                <a:path w="3045459" h="2223770">
                  <a:moveTo>
                    <a:pt x="2965704" y="1037843"/>
                  </a:moveTo>
                  <a:lnTo>
                    <a:pt x="2944368" y="1024127"/>
                  </a:lnTo>
                  <a:lnTo>
                    <a:pt x="2932176" y="1046987"/>
                  </a:lnTo>
                  <a:lnTo>
                    <a:pt x="2953512" y="1059179"/>
                  </a:lnTo>
                  <a:lnTo>
                    <a:pt x="2965704" y="1037843"/>
                  </a:lnTo>
                  <a:close/>
                </a:path>
                <a:path w="3045459" h="2223770">
                  <a:moveTo>
                    <a:pt x="2941320" y="1082039"/>
                  </a:moveTo>
                  <a:lnTo>
                    <a:pt x="2918460" y="1068323"/>
                  </a:lnTo>
                  <a:lnTo>
                    <a:pt x="2906268" y="1091183"/>
                  </a:lnTo>
                  <a:lnTo>
                    <a:pt x="2927604" y="1103375"/>
                  </a:lnTo>
                  <a:lnTo>
                    <a:pt x="2941320" y="1082039"/>
                  </a:lnTo>
                  <a:close/>
                </a:path>
                <a:path w="3045459" h="2223770">
                  <a:moveTo>
                    <a:pt x="2915412" y="1124711"/>
                  </a:moveTo>
                  <a:lnTo>
                    <a:pt x="2892552" y="1112519"/>
                  </a:lnTo>
                  <a:lnTo>
                    <a:pt x="2880360" y="1133855"/>
                  </a:lnTo>
                  <a:lnTo>
                    <a:pt x="2903220" y="1147571"/>
                  </a:lnTo>
                  <a:lnTo>
                    <a:pt x="2915412" y="1124711"/>
                  </a:lnTo>
                  <a:close/>
                </a:path>
                <a:path w="3045459" h="2223770">
                  <a:moveTo>
                    <a:pt x="2889504" y="1168907"/>
                  </a:moveTo>
                  <a:lnTo>
                    <a:pt x="2868168" y="1156715"/>
                  </a:lnTo>
                  <a:lnTo>
                    <a:pt x="2854452" y="1178051"/>
                  </a:lnTo>
                  <a:lnTo>
                    <a:pt x="2877312" y="1191767"/>
                  </a:lnTo>
                  <a:lnTo>
                    <a:pt x="2889504" y="1168907"/>
                  </a:lnTo>
                  <a:close/>
                </a:path>
                <a:path w="3045459" h="2223770">
                  <a:moveTo>
                    <a:pt x="2865120" y="1213103"/>
                  </a:moveTo>
                  <a:lnTo>
                    <a:pt x="2842260" y="1200911"/>
                  </a:lnTo>
                  <a:lnTo>
                    <a:pt x="2830068" y="1222247"/>
                  </a:lnTo>
                  <a:lnTo>
                    <a:pt x="2851404" y="1235963"/>
                  </a:lnTo>
                  <a:lnTo>
                    <a:pt x="2865120" y="1213103"/>
                  </a:lnTo>
                  <a:close/>
                </a:path>
                <a:path w="3045459" h="2223770">
                  <a:moveTo>
                    <a:pt x="2839212" y="1257299"/>
                  </a:moveTo>
                  <a:lnTo>
                    <a:pt x="2816352" y="1245107"/>
                  </a:lnTo>
                  <a:lnTo>
                    <a:pt x="2804160" y="1266443"/>
                  </a:lnTo>
                  <a:lnTo>
                    <a:pt x="2827020" y="1278635"/>
                  </a:lnTo>
                  <a:lnTo>
                    <a:pt x="2839212" y="1257299"/>
                  </a:lnTo>
                  <a:close/>
                </a:path>
                <a:path w="3045459" h="2223770">
                  <a:moveTo>
                    <a:pt x="2813304" y="1301495"/>
                  </a:moveTo>
                  <a:lnTo>
                    <a:pt x="2791968" y="1289303"/>
                  </a:lnTo>
                  <a:lnTo>
                    <a:pt x="2778252" y="1310639"/>
                  </a:lnTo>
                  <a:lnTo>
                    <a:pt x="2801112" y="1322831"/>
                  </a:lnTo>
                  <a:lnTo>
                    <a:pt x="2813304" y="1301495"/>
                  </a:lnTo>
                  <a:close/>
                </a:path>
                <a:path w="3045459" h="2223770">
                  <a:moveTo>
                    <a:pt x="2788920" y="1345691"/>
                  </a:moveTo>
                  <a:lnTo>
                    <a:pt x="2766060" y="1331975"/>
                  </a:lnTo>
                  <a:lnTo>
                    <a:pt x="2753868" y="1354835"/>
                  </a:lnTo>
                  <a:lnTo>
                    <a:pt x="2775204" y="1367027"/>
                  </a:lnTo>
                  <a:lnTo>
                    <a:pt x="2788920" y="1345691"/>
                  </a:lnTo>
                  <a:close/>
                </a:path>
                <a:path w="3045459" h="2223770">
                  <a:moveTo>
                    <a:pt x="2763012" y="1389887"/>
                  </a:moveTo>
                  <a:lnTo>
                    <a:pt x="2740152" y="1376171"/>
                  </a:lnTo>
                  <a:lnTo>
                    <a:pt x="2727960" y="1399031"/>
                  </a:lnTo>
                  <a:lnTo>
                    <a:pt x="2750820" y="1411223"/>
                  </a:lnTo>
                  <a:lnTo>
                    <a:pt x="2763012" y="1389887"/>
                  </a:lnTo>
                  <a:close/>
                </a:path>
                <a:path w="3045459" h="2223770">
                  <a:moveTo>
                    <a:pt x="2737104" y="1432559"/>
                  </a:moveTo>
                  <a:lnTo>
                    <a:pt x="2715768" y="1420367"/>
                  </a:lnTo>
                  <a:lnTo>
                    <a:pt x="2702052" y="1443227"/>
                  </a:lnTo>
                  <a:lnTo>
                    <a:pt x="2724912" y="1455419"/>
                  </a:lnTo>
                  <a:lnTo>
                    <a:pt x="2737104" y="1432559"/>
                  </a:lnTo>
                  <a:close/>
                </a:path>
                <a:path w="3045459" h="2223770">
                  <a:moveTo>
                    <a:pt x="2711196" y="1476755"/>
                  </a:moveTo>
                  <a:lnTo>
                    <a:pt x="2689860" y="1464563"/>
                  </a:lnTo>
                  <a:lnTo>
                    <a:pt x="2677668" y="1485899"/>
                  </a:lnTo>
                  <a:lnTo>
                    <a:pt x="2699004" y="1499615"/>
                  </a:lnTo>
                  <a:lnTo>
                    <a:pt x="2711196" y="1476755"/>
                  </a:lnTo>
                  <a:close/>
                </a:path>
                <a:path w="3045459" h="2223770">
                  <a:moveTo>
                    <a:pt x="2686812" y="1520951"/>
                  </a:moveTo>
                  <a:lnTo>
                    <a:pt x="2663952" y="1508759"/>
                  </a:lnTo>
                  <a:lnTo>
                    <a:pt x="2651760" y="1530095"/>
                  </a:lnTo>
                  <a:lnTo>
                    <a:pt x="2673096" y="1543811"/>
                  </a:lnTo>
                  <a:lnTo>
                    <a:pt x="2686812" y="1520951"/>
                  </a:lnTo>
                  <a:close/>
                </a:path>
                <a:path w="3045459" h="2223770">
                  <a:moveTo>
                    <a:pt x="2660904" y="1565147"/>
                  </a:moveTo>
                  <a:lnTo>
                    <a:pt x="2639568" y="1552955"/>
                  </a:lnTo>
                  <a:lnTo>
                    <a:pt x="2625852" y="1574291"/>
                  </a:lnTo>
                  <a:lnTo>
                    <a:pt x="2648712" y="1586483"/>
                  </a:lnTo>
                  <a:lnTo>
                    <a:pt x="2660904" y="1565147"/>
                  </a:lnTo>
                  <a:close/>
                </a:path>
                <a:path w="3045459" h="2223770">
                  <a:moveTo>
                    <a:pt x="2634996" y="1609343"/>
                  </a:moveTo>
                  <a:lnTo>
                    <a:pt x="2613660" y="1597151"/>
                  </a:lnTo>
                  <a:lnTo>
                    <a:pt x="2601468" y="1618487"/>
                  </a:lnTo>
                  <a:lnTo>
                    <a:pt x="2622804" y="1630679"/>
                  </a:lnTo>
                  <a:lnTo>
                    <a:pt x="2634996" y="1609343"/>
                  </a:lnTo>
                  <a:close/>
                </a:path>
                <a:path w="3045459" h="2223770">
                  <a:moveTo>
                    <a:pt x="2610612" y="1653539"/>
                  </a:moveTo>
                  <a:lnTo>
                    <a:pt x="2587752" y="1639823"/>
                  </a:lnTo>
                  <a:lnTo>
                    <a:pt x="2575560" y="1662683"/>
                  </a:lnTo>
                  <a:lnTo>
                    <a:pt x="2596896" y="1674875"/>
                  </a:lnTo>
                  <a:lnTo>
                    <a:pt x="2610612" y="1653539"/>
                  </a:lnTo>
                  <a:close/>
                </a:path>
                <a:path w="3045459" h="2223770">
                  <a:moveTo>
                    <a:pt x="2584704" y="1697735"/>
                  </a:moveTo>
                  <a:lnTo>
                    <a:pt x="2563368" y="1684019"/>
                  </a:lnTo>
                  <a:lnTo>
                    <a:pt x="2549652" y="1706879"/>
                  </a:lnTo>
                  <a:lnTo>
                    <a:pt x="2572512" y="1719071"/>
                  </a:lnTo>
                  <a:lnTo>
                    <a:pt x="2584704" y="1697735"/>
                  </a:lnTo>
                  <a:close/>
                </a:path>
                <a:path w="3045459" h="2223770">
                  <a:moveTo>
                    <a:pt x="2558796" y="1740407"/>
                  </a:moveTo>
                  <a:lnTo>
                    <a:pt x="2537460" y="1728215"/>
                  </a:lnTo>
                  <a:lnTo>
                    <a:pt x="2525268" y="1751075"/>
                  </a:lnTo>
                  <a:lnTo>
                    <a:pt x="2546604" y="1763267"/>
                  </a:lnTo>
                  <a:lnTo>
                    <a:pt x="2558796" y="1740407"/>
                  </a:lnTo>
                  <a:close/>
                </a:path>
                <a:path w="3045459" h="2223770">
                  <a:moveTo>
                    <a:pt x="2534412" y="1784603"/>
                  </a:moveTo>
                  <a:lnTo>
                    <a:pt x="2511552" y="1772411"/>
                  </a:lnTo>
                  <a:lnTo>
                    <a:pt x="2499360" y="1793747"/>
                  </a:lnTo>
                  <a:lnTo>
                    <a:pt x="2520696" y="1807463"/>
                  </a:lnTo>
                  <a:lnTo>
                    <a:pt x="2534412" y="1784603"/>
                  </a:lnTo>
                  <a:close/>
                </a:path>
                <a:path w="3045459" h="2223770">
                  <a:moveTo>
                    <a:pt x="2508504" y="1828799"/>
                  </a:moveTo>
                  <a:lnTo>
                    <a:pt x="2487168" y="1816607"/>
                  </a:lnTo>
                  <a:lnTo>
                    <a:pt x="2473452" y="1837943"/>
                  </a:lnTo>
                  <a:lnTo>
                    <a:pt x="2496312" y="1851659"/>
                  </a:lnTo>
                  <a:lnTo>
                    <a:pt x="2508504" y="1828799"/>
                  </a:lnTo>
                  <a:close/>
                </a:path>
                <a:path w="3045459" h="2223770">
                  <a:moveTo>
                    <a:pt x="2482596" y="1872995"/>
                  </a:moveTo>
                  <a:lnTo>
                    <a:pt x="2461260" y="1860803"/>
                  </a:lnTo>
                  <a:lnTo>
                    <a:pt x="2449068" y="1882139"/>
                  </a:lnTo>
                  <a:lnTo>
                    <a:pt x="2470404" y="1894331"/>
                  </a:lnTo>
                  <a:lnTo>
                    <a:pt x="2482596" y="1872995"/>
                  </a:lnTo>
                  <a:close/>
                </a:path>
                <a:path w="3045459" h="2223770">
                  <a:moveTo>
                    <a:pt x="2458212" y="1917191"/>
                  </a:moveTo>
                  <a:lnTo>
                    <a:pt x="2435352" y="1904999"/>
                  </a:lnTo>
                  <a:lnTo>
                    <a:pt x="2423160" y="1926335"/>
                  </a:lnTo>
                  <a:lnTo>
                    <a:pt x="2444496" y="1938527"/>
                  </a:lnTo>
                  <a:lnTo>
                    <a:pt x="2458212" y="1917191"/>
                  </a:lnTo>
                  <a:close/>
                </a:path>
                <a:path w="3045459" h="2223770">
                  <a:moveTo>
                    <a:pt x="2432304" y="1961387"/>
                  </a:moveTo>
                  <a:lnTo>
                    <a:pt x="2410968" y="1947671"/>
                  </a:lnTo>
                  <a:lnTo>
                    <a:pt x="2397252" y="1970531"/>
                  </a:lnTo>
                  <a:lnTo>
                    <a:pt x="2420112" y="1982723"/>
                  </a:lnTo>
                  <a:lnTo>
                    <a:pt x="2432304" y="1961387"/>
                  </a:lnTo>
                  <a:close/>
                </a:path>
                <a:path w="3045459" h="2223770">
                  <a:moveTo>
                    <a:pt x="2406396" y="2005583"/>
                  </a:moveTo>
                  <a:lnTo>
                    <a:pt x="2385060" y="1991867"/>
                  </a:lnTo>
                  <a:lnTo>
                    <a:pt x="2372868" y="2014727"/>
                  </a:lnTo>
                  <a:lnTo>
                    <a:pt x="2394204" y="2026919"/>
                  </a:lnTo>
                  <a:lnTo>
                    <a:pt x="2406396" y="2005583"/>
                  </a:lnTo>
                  <a:close/>
                </a:path>
                <a:path w="3045459" h="2223770">
                  <a:moveTo>
                    <a:pt x="2382012" y="2048255"/>
                  </a:moveTo>
                  <a:lnTo>
                    <a:pt x="2359152" y="2036063"/>
                  </a:lnTo>
                  <a:lnTo>
                    <a:pt x="2346960" y="2058923"/>
                  </a:lnTo>
                  <a:lnTo>
                    <a:pt x="2368296" y="2071115"/>
                  </a:lnTo>
                  <a:lnTo>
                    <a:pt x="2382012" y="2048255"/>
                  </a:lnTo>
                  <a:close/>
                </a:path>
                <a:path w="3045459" h="2223770">
                  <a:moveTo>
                    <a:pt x="2356104" y="2092451"/>
                  </a:moveTo>
                  <a:lnTo>
                    <a:pt x="2334768" y="2080259"/>
                  </a:lnTo>
                  <a:lnTo>
                    <a:pt x="2321052" y="2101595"/>
                  </a:lnTo>
                  <a:lnTo>
                    <a:pt x="2343912" y="2115311"/>
                  </a:lnTo>
                  <a:lnTo>
                    <a:pt x="2356104" y="2092451"/>
                  </a:lnTo>
                  <a:close/>
                </a:path>
                <a:path w="3045459" h="2223770">
                  <a:moveTo>
                    <a:pt x="2330196" y="2136647"/>
                  </a:moveTo>
                  <a:lnTo>
                    <a:pt x="2308860" y="2124455"/>
                  </a:lnTo>
                  <a:lnTo>
                    <a:pt x="2296668" y="2145791"/>
                  </a:lnTo>
                  <a:lnTo>
                    <a:pt x="2318004" y="2159507"/>
                  </a:lnTo>
                  <a:lnTo>
                    <a:pt x="2330196" y="2136647"/>
                  </a:lnTo>
                  <a:close/>
                </a:path>
                <a:path w="3045459" h="2223770">
                  <a:moveTo>
                    <a:pt x="2305812" y="2180843"/>
                  </a:moveTo>
                  <a:lnTo>
                    <a:pt x="2282952" y="2168651"/>
                  </a:lnTo>
                  <a:lnTo>
                    <a:pt x="2270760" y="2189987"/>
                  </a:lnTo>
                  <a:lnTo>
                    <a:pt x="2292096" y="2202179"/>
                  </a:lnTo>
                  <a:lnTo>
                    <a:pt x="2305812" y="2180843"/>
                  </a:lnTo>
                  <a:close/>
                </a:path>
                <a:path w="3045459" h="2223770">
                  <a:moveTo>
                    <a:pt x="2264664" y="2223515"/>
                  </a:moveTo>
                  <a:lnTo>
                    <a:pt x="2264664" y="2197607"/>
                  </a:lnTo>
                  <a:lnTo>
                    <a:pt x="2238756" y="2197607"/>
                  </a:lnTo>
                  <a:lnTo>
                    <a:pt x="2238756" y="2223515"/>
                  </a:lnTo>
                  <a:lnTo>
                    <a:pt x="2264664" y="2223515"/>
                  </a:lnTo>
                  <a:close/>
                </a:path>
                <a:path w="3045459" h="2223770">
                  <a:moveTo>
                    <a:pt x="2212848" y="2223515"/>
                  </a:moveTo>
                  <a:lnTo>
                    <a:pt x="2212848" y="2197607"/>
                  </a:lnTo>
                  <a:lnTo>
                    <a:pt x="2188464" y="2197607"/>
                  </a:lnTo>
                  <a:lnTo>
                    <a:pt x="2188464" y="2223515"/>
                  </a:lnTo>
                  <a:lnTo>
                    <a:pt x="2212848" y="2223515"/>
                  </a:lnTo>
                  <a:close/>
                </a:path>
                <a:path w="3045459" h="2223770">
                  <a:moveTo>
                    <a:pt x="2162556" y="2223515"/>
                  </a:moveTo>
                  <a:lnTo>
                    <a:pt x="2162556" y="2197607"/>
                  </a:lnTo>
                  <a:lnTo>
                    <a:pt x="2136648" y="2197607"/>
                  </a:lnTo>
                  <a:lnTo>
                    <a:pt x="2136648" y="2223515"/>
                  </a:lnTo>
                  <a:lnTo>
                    <a:pt x="2162556" y="2223515"/>
                  </a:lnTo>
                  <a:close/>
                </a:path>
                <a:path w="3045459" h="2223770">
                  <a:moveTo>
                    <a:pt x="2112264" y="2223515"/>
                  </a:moveTo>
                  <a:lnTo>
                    <a:pt x="2112264" y="2197607"/>
                  </a:lnTo>
                  <a:lnTo>
                    <a:pt x="2086356" y="2197607"/>
                  </a:lnTo>
                  <a:lnTo>
                    <a:pt x="2086356" y="2223515"/>
                  </a:lnTo>
                  <a:lnTo>
                    <a:pt x="2112264" y="2223515"/>
                  </a:lnTo>
                  <a:close/>
                </a:path>
                <a:path w="3045459" h="2223770">
                  <a:moveTo>
                    <a:pt x="2060448" y="2223515"/>
                  </a:moveTo>
                  <a:lnTo>
                    <a:pt x="2060448" y="2197607"/>
                  </a:lnTo>
                  <a:lnTo>
                    <a:pt x="2036064" y="2197607"/>
                  </a:lnTo>
                  <a:lnTo>
                    <a:pt x="2036064" y="2223515"/>
                  </a:lnTo>
                  <a:lnTo>
                    <a:pt x="2060448" y="2223515"/>
                  </a:lnTo>
                  <a:close/>
                </a:path>
                <a:path w="3045459" h="2223770">
                  <a:moveTo>
                    <a:pt x="2010156" y="2223515"/>
                  </a:moveTo>
                  <a:lnTo>
                    <a:pt x="2010156" y="2197607"/>
                  </a:lnTo>
                  <a:lnTo>
                    <a:pt x="1984248" y="2197607"/>
                  </a:lnTo>
                  <a:lnTo>
                    <a:pt x="1984248" y="2223515"/>
                  </a:lnTo>
                  <a:lnTo>
                    <a:pt x="2010156" y="2223515"/>
                  </a:lnTo>
                  <a:close/>
                </a:path>
                <a:path w="3045459" h="2223770">
                  <a:moveTo>
                    <a:pt x="1959864" y="2223515"/>
                  </a:moveTo>
                  <a:lnTo>
                    <a:pt x="1959864" y="2197607"/>
                  </a:lnTo>
                  <a:lnTo>
                    <a:pt x="1933956" y="2197607"/>
                  </a:lnTo>
                  <a:lnTo>
                    <a:pt x="1933956" y="2223515"/>
                  </a:lnTo>
                  <a:lnTo>
                    <a:pt x="1959864" y="2223515"/>
                  </a:lnTo>
                  <a:close/>
                </a:path>
                <a:path w="3045459" h="2223770">
                  <a:moveTo>
                    <a:pt x="1908048" y="2223515"/>
                  </a:moveTo>
                  <a:lnTo>
                    <a:pt x="1908048" y="2197607"/>
                  </a:lnTo>
                  <a:lnTo>
                    <a:pt x="1883664" y="2197607"/>
                  </a:lnTo>
                  <a:lnTo>
                    <a:pt x="1883664" y="2223515"/>
                  </a:lnTo>
                  <a:lnTo>
                    <a:pt x="1908048" y="2223515"/>
                  </a:lnTo>
                  <a:close/>
                </a:path>
                <a:path w="3045459" h="2223770">
                  <a:moveTo>
                    <a:pt x="1857756" y="2223515"/>
                  </a:moveTo>
                  <a:lnTo>
                    <a:pt x="1857756" y="2197607"/>
                  </a:lnTo>
                  <a:lnTo>
                    <a:pt x="1831848" y="2197607"/>
                  </a:lnTo>
                  <a:lnTo>
                    <a:pt x="1831848" y="2223515"/>
                  </a:lnTo>
                  <a:lnTo>
                    <a:pt x="1857756" y="2223515"/>
                  </a:lnTo>
                  <a:close/>
                </a:path>
                <a:path w="3045459" h="2223770">
                  <a:moveTo>
                    <a:pt x="1807464" y="2223515"/>
                  </a:moveTo>
                  <a:lnTo>
                    <a:pt x="1807464" y="2197607"/>
                  </a:lnTo>
                  <a:lnTo>
                    <a:pt x="1781556" y="2197607"/>
                  </a:lnTo>
                  <a:lnTo>
                    <a:pt x="1781556" y="2223515"/>
                  </a:lnTo>
                  <a:lnTo>
                    <a:pt x="1807464" y="2223515"/>
                  </a:lnTo>
                  <a:close/>
                </a:path>
                <a:path w="3045459" h="2223770">
                  <a:moveTo>
                    <a:pt x="1755648" y="2223515"/>
                  </a:moveTo>
                  <a:lnTo>
                    <a:pt x="1755648" y="2197607"/>
                  </a:lnTo>
                  <a:lnTo>
                    <a:pt x="1731264" y="2197607"/>
                  </a:lnTo>
                  <a:lnTo>
                    <a:pt x="1731264" y="2223515"/>
                  </a:lnTo>
                  <a:lnTo>
                    <a:pt x="1755648" y="2223515"/>
                  </a:lnTo>
                  <a:close/>
                </a:path>
                <a:path w="3045459" h="2223770">
                  <a:moveTo>
                    <a:pt x="1705356" y="2223515"/>
                  </a:moveTo>
                  <a:lnTo>
                    <a:pt x="1705356" y="2197607"/>
                  </a:lnTo>
                  <a:lnTo>
                    <a:pt x="1679448" y="2197607"/>
                  </a:lnTo>
                  <a:lnTo>
                    <a:pt x="1679448" y="2223515"/>
                  </a:lnTo>
                  <a:lnTo>
                    <a:pt x="1705356" y="2223515"/>
                  </a:lnTo>
                  <a:close/>
                </a:path>
                <a:path w="3045459" h="2223770">
                  <a:moveTo>
                    <a:pt x="1655064" y="2223515"/>
                  </a:moveTo>
                  <a:lnTo>
                    <a:pt x="1655064" y="2197607"/>
                  </a:lnTo>
                  <a:lnTo>
                    <a:pt x="1629156" y="2197607"/>
                  </a:lnTo>
                  <a:lnTo>
                    <a:pt x="1629156" y="2223515"/>
                  </a:lnTo>
                  <a:lnTo>
                    <a:pt x="1655064" y="2223515"/>
                  </a:lnTo>
                  <a:close/>
                </a:path>
                <a:path w="3045459" h="2223770">
                  <a:moveTo>
                    <a:pt x="1603248" y="2223515"/>
                  </a:moveTo>
                  <a:lnTo>
                    <a:pt x="1603248" y="2197607"/>
                  </a:lnTo>
                  <a:lnTo>
                    <a:pt x="1578864" y="2197607"/>
                  </a:lnTo>
                  <a:lnTo>
                    <a:pt x="1578864" y="2223515"/>
                  </a:lnTo>
                  <a:lnTo>
                    <a:pt x="1603248" y="2223515"/>
                  </a:lnTo>
                  <a:close/>
                </a:path>
                <a:path w="3045459" h="2223770">
                  <a:moveTo>
                    <a:pt x="1552956" y="2223515"/>
                  </a:moveTo>
                  <a:lnTo>
                    <a:pt x="1552956" y="2197607"/>
                  </a:lnTo>
                  <a:lnTo>
                    <a:pt x="1527048" y="2197607"/>
                  </a:lnTo>
                  <a:lnTo>
                    <a:pt x="1527048" y="2223515"/>
                  </a:lnTo>
                  <a:lnTo>
                    <a:pt x="1552956" y="2223515"/>
                  </a:lnTo>
                  <a:close/>
                </a:path>
                <a:path w="3045459" h="2223770">
                  <a:moveTo>
                    <a:pt x="1502664" y="2223515"/>
                  </a:moveTo>
                  <a:lnTo>
                    <a:pt x="1502664" y="2197607"/>
                  </a:lnTo>
                  <a:lnTo>
                    <a:pt x="1476756" y="2197607"/>
                  </a:lnTo>
                  <a:lnTo>
                    <a:pt x="1476756" y="2223515"/>
                  </a:lnTo>
                  <a:lnTo>
                    <a:pt x="1502664" y="2223515"/>
                  </a:lnTo>
                  <a:close/>
                </a:path>
                <a:path w="3045459" h="2223770">
                  <a:moveTo>
                    <a:pt x="1450848" y="2223515"/>
                  </a:moveTo>
                  <a:lnTo>
                    <a:pt x="1450848" y="2197607"/>
                  </a:lnTo>
                  <a:lnTo>
                    <a:pt x="1426464" y="2197607"/>
                  </a:lnTo>
                  <a:lnTo>
                    <a:pt x="1426464" y="2223515"/>
                  </a:lnTo>
                  <a:lnTo>
                    <a:pt x="1450848" y="2223515"/>
                  </a:lnTo>
                  <a:close/>
                </a:path>
                <a:path w="3045459" h="2223770">
                  <a:moveTo>
                    <a:pt x="1400556" y="2223515"/>
                  </a:moveTo>
                  <a:lnTo>
                    <a:pt x="1400556" y="2197607"/>
                  </a:lnTo>
                  <a:lnTo>
                    <a:pt x="1374648" y="2197607"/>
                  </a:lnTo>
                  <a:lnTo>
                    <a:pt x="1374648" y="2223515"/>
                  </a:lnTo>
                  <a:lnTo>
                    <a:pt x="1400556" y="2223515"/>
                  </a:lnTo>
                  <a:close/>
                </a:path>
                <a:path w="3045459" h="2223770">
                  <a:moveTo>
                    <a:pt x="1350264" y="2223515"/>
                  </a:moveTo>
                  <a:lnTo>
                    <a:pt x="1350264" y="2197607"/>
                  </a:lnTo>
                  <a:lnTo>
                    <a:pt x="1324356" y="2197607"/>
                  </a:lnTo>
                  <a:lnTo>
                    <a:pt x="1324356" y="2223515"/>
                  </a:lnTo>
                  <a:lnTo>
                    <a:pt x="1350264" y="2223515"/>
                  </a:lnTo>
                  <a:close/>
                </a:path>
                <a:path w="3045459" h="2223770">
                  <a:moveTo>
                    <a:pt x="1298448" y="2223515"/>
                  </a:moveTo>
                  <a:lnTo>
                    <a:pt x="1298448" y="2197607"/>
                  </a:lnTo>
                  <a:lnTo>
                    <a:pt x="1274064" y="2197607"/>
                  </a:lnTo>
                  <a:lnTo>
                    <a:pt x="1274064" y="2223515"/>
                  </a:lnTo>
                  <a:lnTo>
                    <a:pt x="1298448" y="2223515"/>
                  </a:lnTo>
                  <a:close/>
                </a:path>
                <a:path w="3045459" h="2223770">
                  <a:moveTo>
                    <a:pt x="1248156" y="2223515"/>
                  </a:moveTo>
                  <a:lnTo>
                    <a:pt x="1248156" y="2197607"/>
                  </a:lnTo>
                  <a:lnTo>
                    <a:pt x="1222248" y="2197607"/>
                  </a:lnTo>
                  <a:lnTo>
                    <a:pt x="1222248" y="2223515"/>
                  </a:lnTo>
                  <a:lnTo>
                    <a:pt x="1248156" y="2223515"/>
                  </a:lnTo>
                  <a:close/>
                </a:path>
                <a:path w="3045459" h="2223770">
                  <a:moveTo>
                    <a:pt x="1197864" y="2223515"/>
                  </a:moveTo>
                  <a:lnTo>
                    <a:pt x="1197864" y="2197607"/>
                  </a:lnTo>
                  <a:lnTo>
                    <a:pt x="1171956" y="2197607"/>
                  </a:lnTo>
                  <a:lnTo>
                    <a:pt x="1171956" y="2223515"/>
                  </a:lnTo>
                  <a:lnTo>
                    <a:pt x="1197864" y="2223515"/>
                  </a:lnTo>
                  <a:close/>
                </a:path>
                <a:path w="3045459" h="2223770">
                  <a:moveTo>
                    <a:pt x="1146048" y="2223515"/>
                  </a:moveTo>
                  <a:lnTo>
                    <a:pt x="1146048" y="2197607"/>
                  </a:lnTo>
                  <a:lnTo>
                    <a:pt x="1121664" y="2197607"/>
                  </a:lnTo>
                  <a:lnTo>
                    <a:pt x="1121664" y="2223515"/>
                  </a:lnTo>
                  <a:lnTo>
                    <a:pt x="1146048" y="2223515"/>
                  </a:lnTo>
                  <a:close/>
                </a:path>
                <a:path w="3045459" h="2223770">
                  <a:moveTo>
                    <a:pt x="1095756" y="2223515"/>
                  </a:moveTo>
                  <a:lnTo>
                    <a:pt x="1095756" y="2197607"/>
                  </a:lnTo>
                  <a:lnTo>
                    <a:pt x="1069848" y="2197607"/>
                  </a:lnTo>
                  <a:lnTo>
                    <a:pt x="1069848" y="2223515"/>
                  </a:lnTo>
                  <a:lnTo>
                    <a:pt x="1095756" y="2223515"/>
                  </a:lnTo>
                  <a:close/>
                </a:path>
                <a:path w="3045459" h="2223770">
                  <a:moveTo>
                    <a:pt x="1045464" y="2223515"/>
                  </a:moveTo>
                  <a:lnTo>
                    <a:pt x="1045464" y="2197607"/>
                  </a:lnTo>
                  <a:lnTo>
                    <a:pt x="1019556" y="2197607"/>
                  </a:lnTo>
                  <a:lnTo>
                    <a:pt x="1019556" y="2223515"/>
                  </a:lnTo>
                  <a:lnTo>
                    <a:pt x="1045464" y="2223515"/>
                  </a:lnTo>
                  <a:close/>
                </a:path>
                <a:path w="3045459" h="2223770">
                  <a:moveTo>
                    <a:pt x="993648" y="2223515"/>
                  </a:moveTo>
                  <a:lnTo>
                    <a:pt x="993648" y="2197607"/>
                  </a:lnTo>
                  <a:lnTo>
                    <a:pt x="969264" y="2197607"/>
                  </a:lnTo>
                  <a:lnTo>
                    <a:pt x="969264" y="2223515"/>
                  </a:lnTo>
                  <a:lnTo>
                    <a:pt x="993648" y="2223515"/>
                  </a:lnTo>
                  <a:close/>
                </a:path>
                <a:path w="3045459" h="2223770">
                  <a:moveTo>
                    <a:pt x="943356" y="2223515"/>
                  </a:moveTo>
                  <a:lnTo>
                    <a:pt x="943356" y="2197607"/>
                  </a:lnTo>
                  <a:lnTo>
                    <a:pt x="917448" y="2197607"/>
                  </a:lnTo>
                  <a:lnTo>
                    <a:pt x="917448" y="2223515"/>
                  </a:lnTo>
                  <a:lnTo>
                    <a:pt x="943356" y="2223515"/>
                  </a:lnTo>
                  <a:close/>
                </a:path>
                <a:path w="3045459" h="2223770">
                  <a:moveTo>
                    <a:pt x="893064" y="2223515"/>
                  </a:moveTo>
                  <a:lnTo>
                    <a:pt x="893064" y="2197607"/>
                  </a:lnTo>
                  <a:lnTo>
                    <a:pt x="867156" y="2197607"/>
                  </a:lnTo>
                  <a:lnTo>
                    <a:pt x="867156" y="2223515"/>
                  </a:lnTo>
                  <a:lnTo>
                    <a:pt x="893064" y="2223515"/>
                  </a:lnTo>
                  <a:close/>
                </a:path>
                <a:path w="3045459" h="2223770">
                  <a:moveTo>
                    <a:pt x="841248" y="2223515"/>
                  </a:moveTo>
                  <a:lnTo>
                    <a:pt x="841248" y="2197607"/>
                  </a:lnTo>
                  <a:lnTo>
                    <a:pt x="816864" y="2197607"/>
                  </a:lnTo>
                  <a:lnTo>
                    <a:pt x="816864" y="2223515"/>
                  </a:lnTo>
                  <a:lnTo>
                    <a:pt x="841248" y="2223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370182" y="3842004"/>
              <a:ext cx="146304" cy="187452"/>
            </a:xfrm>
            <a:prstGeom prst="rect">
              <a:avLst/>
            </a:prstGeom>
            <a:blipFill>
              <a:blip r:embed="rId2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178158" y="3777996"/>
              <a:ext cx="198119" cy="246887"/>
            </a:xfrm>
            <a:prstGeom prst="rect">
              <a:avLst/>
            </a:prstGeom>
            <a:blipFill>
              <a:blip r:embed="rId2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376278" y="3651504"/>
              <a:ext cx="59379" cy="373379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309238" y="3777996"/>
              <a:ext cx="42656" cy="24383"/>
            </a:xfrm>
            <a:prstGeom prst="rect">
              <a:avLst/>
            </a:prstGeom>
            <a:blipFill>
              <a:blip r:embed="rId2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308315" y="3777996"/>
              <a:ext cx="43815" cy="30480"/>
            </a:xfrm>
            <a:custGeom>
              <a:avLst/>
              <a:gdLst/>
              <a:ahLst/>
              <a:cxnLst/>
              <a:rect l="l" t="t" r="r" b="b"/>
              <a:pathLst>
                <a:path w="43814" h="30479">
                  <a:moveTo>
                    <a:pt x="0" y="0"/>
                  </a:moveTo>
                  <a:lnTo>
                    <a:pt x="43579" y="24383"/>
                  </a:lnTo>
                  <a:lnTo>
                    <a:pt x="43579" y="30479"/>
                  </a:lnTo>
                  <a:lnTo>
                    <a:pt x="43579" y="0"/>
                  </a:lnTo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294664" y="3777996"/>
              <a:ext cx="50165" cy="27940"/>
            </a:xfrm>
            <a:custGeom>
              <a:avLst/>
              <a:gdLst/>
              <a:ahLst/>
              <a:cxnLst/>
              <a:rect l="l" t="t" r="r" b="b"/>
              <a:pathLst>
                <a:path w="50164" h="27939">
                  <a:moveTo>
                    <a:pt x="49610" y="27431"/>
                  </a:move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269613" y="3948684"/>
              <a:ext cx="30464" cy="19811"/>
            </a:xfrm>
            <a:prstGeom prst="rect">
              <a:avLst/>
            </a:prstGeom>
            <a:blipFill>
              <a:blip r:embed="rId2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268074" y="3947160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21335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21335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180814" y="3777996"/>
              <a:ext cx="256540" cy="249554"/>
            </a:xfrm>
            <a:custGeom>
              <a:avLst/>
              <a:gdLst/>
              <a:ahLst/>
              <a:cxnLst/>
              <a:rect l="l" t="t" r="r" b="b"/>
              <a:pathLst>
                <a:path w="256539" h="249554">
                  <a:moveTo>
                    <a:pt x="21728" y="158495"/>
                  </a:moveTo>
                  <a:lnTo>
                    <a:pt x="69377" y="200548"/>
                  </a:lnTo>
                  <a:lnTo>
                    <a:pt x="122574" y="229218"/>
                  </a:lnTo>
                  <a:lnTo>
                    <a:pt x="149744" y="243839"/>
                  </a:lnTo>
                  <a:lnTo>
                    <a:pt x="174438" y="249126"/>
                  </a:lnTo>
                  <a:lnTo>
                    <a:pt x="198702" y="244982"/>
                  </a:lnTo>
                  <a:lnTo>
                    <a:pt x="219824" y="232266"/>
                  </a:lnTo>
                  <a:lnTo>
                    <a:pt x="242739" y="164062"/>
                  </a:lnTo>
                  <a:lnTo>
                    <a:pt x="248711" y="116103"/>
                  </a:lnTo>
                  <a:lnTo>
                    <a:pt x="253003" y="67957"/>
                  </a:lnTo>
                  <a:lnTo>
                    <a:pt x="255615" y="19625"/>
                  </a:lnTo>
                  <a:lnTo>
                    <a:pt x="255993" y="0"/>
                  </a:lnTo>
                </a:path>
                <a:path w="256539" h="249554">
                  <a:moveTo>
                    <a:pt x="0" y="0"/>
                  </a:moveTo>
                  <a:lnTo>
                    <a:pt x="334" y="6180"/>
                  </a:lnTo>
                  <a:lnTo>
                    <a:pt x="5271" y="57236"/>
                  </a:lnTo>
                  <a:lnTo>
                    <a:pt x="12393" y="108025"/>
                  </a:lnTo>
                  <a:lnTo>
                    <a:pt x="21728" y="158495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226942" y="3777996"/>
              <a:ext cx="27416" cy="30479"/>
            </a:xfrm>
            <a:prstGeom prst="rect">
              <a:avLst/>
            </a:prstGeom>
            <a:blipFill>
              <a:blip r:embed="rId2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224313" y="3776406"/>
              <a:ext cx="68145" cy="54929"/>
            </a:xfrm>
            <a:prstGeom prst="rect">
              <a:avLst/>
            </a:prstGeom>
            <a:blipFill>
              <a:blip r:embed="rId2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6262413" y="3797957"/>
              <a:ext cx="69669" cy="54715"/>
            </a:xfrm>
            <a:prstGeom prst="rect">
              <a:avLst/>
            </a:prstGeom>
            <a:blipFill>
              <a:blip r:embed="rId2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6303126" y="3819144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6226942" y="3820668"/>
              <a:ext cx="27416" cy="32003"/>
            </a:xfrm>
            <a:prstGeom prst="rect">
              <a:avLst/>
            </a:prstGeom>
            <a:blipFill>
              <a:blip r:embed="rId2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6224313" y="3818054"/>
              <a:ext cx="68145" cy="55953"/>
            </a:xfrm>
            <a:prstGeom prst="rect">
              <a:avLst/>
            </a:prstGeom>
            <a:blipFill>
              <a:blip r:embed="rId2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6262413" y="3839390"/>
              <a:ext cx="69669" cy="57477"/>
            </a:xfrm>
            <a:prstGeom prst="rect">
              <a:avLst/>
            </a:prstGeom>
            <a:blipFill>
              <a:blip r:embed="rId2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6303126" y="3864578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3145"/>
                  </a:lnTo>
                  <a:lnTo>
                    <a:pt x="9143" y="30765"/>
                  </a:lnTo>
                  <a:lnTo>
                    <a:pt x="16763" y="33813"/>
                  </a:lnTo>
                  <a:lnTo>
                    <a:pt x="22859" y="30765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6226942" y="3866388"/>
              <a:ext cx="27416" cy="32003"/>
            </a:xfrm>
            <a:prstGeom prst="rect">
              <a:avLst/>
            </a:prstGeom>
            <a:blipFill>
              <a:blip r:embed="rId2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6224313" y="3865013"/>
              <a:ext cx="68145" cy="54715"/>
            </a:xfrm>
            <a:prstGeom prst="rect">
              <a:avLst/>
            </a:prstGeom>
            <a:blipFill>
              <a:blip r:embed="rId2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6262413" y="3885110"/>
              <a:ext cx="69669" cy="55953"/>
            </a:xfrm>
            <a:prstGeom prst="rect">
              <a:avLst/>
            </a:prstGeom>
            <a:blipFill>
              <a:blip r:embed="rId2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6303126" y="3910084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9143" y="29456"/>
                  </a:lnTo>
                  <a:lnTo>
                    <a:pt x="16763" y="34028"/>
                  </a:lnTo>
                  <a:lnTo>
                    <a:pt x="22859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792587" y="4346448"/>
              <a:ext cx="147828" cy="188976"/>
            </a:xfrm>
            <a:prstGeom prst="rect">
              <a:avLst/>
            </a:prstGeom>
            <a:blipFill>
              <a:blip r:embed="rId2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599038" y="4084320"/>
              <a:ext cx="201167" cy="445007"/>
            </a:xfrm>
            <a:prstGeom prst="rect">
              <a:avLst/>
            </a:prstGeom>
            <a:blipFill>
              <a:blip r:embed="rId2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800206" y="4155948"/>
              <a:ext cx="59379" cy="373379"/>
            </a:xfrm>
            <a:prstGeom prst="rect">
              <a:avLst/>
            </a:prstGeom>
            <a:blipFill>
              <a:blip r:embed="rId2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606658" y="4056221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246887" y="105822"/>
                  </a:moveTo>
                  <a:lnTo>
                    <a:pt x="246887" y="99726"/>
                  </a:lnTo>
                  <a:lnTo>
                    <a:pt x="203811" y="66674"/>
                  </a:lnTo>
                  <a:lnTo>
                    <a:pt x="157162" y="38766"/>
                  </a:lnTo>
                  <a:lnTo>
                    <a:pt x="107370" y="16573"/>
                  </a:lnTo>
                  <a:lnTo>
                    <a:pt x="54863" y="666"/>
                  </a:lnTo>
                  <a:lnTo>
                    <a:pt x="37933" y="0"/>
                  </a:lnTo>
                  <a:lnTo>
                    <a:pt x="22288" y="4476"/>
                  </a:lnTo>
                  <a:lnTo>
                    <a:pt x="9215" y="13525"/>
                  </a:lnTo>
                  <a:lnTo>
                    <a:pt x="0" y="26574"/>
                  </a:lnTo>
                  <a:lnTo>
                    <a:pt x="50815" y="46553"/>
                  </a:lnTo>
                  <a:lnTo>
                    <a:pt x="100202" y="69818"/>
                  </a:lnTo>
                  <a:lnTo>
                    <a:pt x="147875" y="96226"/>
                  </a:lnTo>
                  <a:lnTo>
                    <a:pt x="193547" y="125634"/>
                  </a:lnTo>
                  <a:lnTo>
                    <a:pt x="206097" y="130849"/>
                  </a:lnTo>
                  <a:lnTo>
                    <a:pt x="219646" y="130778"/>
                  </a:lnTo>
                  <a:lnTo>
                    <a:pt x="232338" y="125849"/>
                  </a:lnTo>
                  <a:lnTo>
                    <a:pt x="242315" y="116490"/>
                  </a:lnTo>
                  <a:lnTo>
                    <a:pt x="245363" y="111918"/>
                  </a:lnTo>
                  <a:lnTo>
                    <a:pt x="246887" y="1058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606658" y="4056221"/>
              <a:ext cx="247015" cy="131445"/>
            </a:xfrm>
            <a:custGeom>
              <a:avLst/>
              <a:gdLst/>
              <a:ahLst/>
              <a:cxnLst/>
              <a:rect l="l" t="t" r="r" b="b"/>
              <a:pathLst>
                <a:path w="247014" h="131445">
                  <a:moveTo>
                    <a:pt x="0" y="26574"/>
                  </a:moveTo>
                  <a:lnTo>
                    <a:pt x="50815" y="46553"/>
                  </a:lnTo>
                  <a:lnTo>
                    <a:pt x="100202" y="69818"/>
                  </a:lnTo>
                  <a:lnTo>
                    <a:pt x="147875" y="96226"/>
                  </a:lnTo>
                  <a:lnTo>
                    <a:pt x="193547" y="125634"/>
                  </a:lnTo>
                  <a:lnTo>
                    <a:pt x="206097" y="130849"/>
                  </a:lnTo>
                  <a:lnTo>
                    <a:pt x="242315" y="116490"/>
                  </a:lnTo>
                  <a:lnTo>
                    <a:pt x="246887" y="105822"/>
                  </a:lnTo>
                  <a:lnTo>
                    <a:pt x="246887" y="99726"/>
                  </a:lnTo>
                  <a:lnTo>
                    <a:pt x="203811" y="66674"/>
                  </a:lnTo>
                  <a:lnTo>
                    <a:pt x="157162" y="38766"/>
                  </a:lnTo>
                  <a:lnTo>
                    <a:pt x="107370" y="16573"/>
                  </a:lnTo>
                  <a:lnTo>
                    <a:pt x="54863" y="666"/>
                  </a:lnTo>
                  <a:lnTo>
                    <a:pt x="37933" y="0"/>
                  </a:lnTo>
                  <a:lnTo>
                    <a:pt x="22288" y="4476"/>
                  </a:lnTo>
                  <a:lnTo>
                    <a:pt x="9215" y="13525"/>
                  </a:lnTo>
                  <a:lnTo>
                    <a:pt x="0" y="26574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647806" y="4134612"/>
              <a:ext cx="128015" cy="172211"/>
            </a:xfrm>
            <a:prstGeom prst="rect">
              <a:avLst/>
            </a:prstGeom>
            <a:blipFill>
              <a:blip r:embed="rId2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637138" y="4128516"/>
              <a:ext cx="139065" cy="184785"/>
            </a:xfrm>
            <a:custGeom>
              <a:avLst/>
              <a:gdLst/>
              <a:ahLst/>
              <a:cxnLst/>
              <a:rect l="l" t="t" r="r" b="b"/>
              <a:pathLst>
                <a:path w="139064" h="184785">
                  <a:moveTo>
                    <a:pt x="10667" y="108203"/>
                  </a:moveTo>
                  <a:lnTo>
                    <a:pt x="138683" y="178307"/>
                  </a:lnTo>
                  <a:lnTo>
                    <a:pt x="138683" y="184403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638662" y="4140708"/>
              <a:ext cx="128270" cy="169545"/>
            </a:xfrm>
            <a:custGeom>
              <a:avLst/>
              <a:gdLst/>
              <a:ahLst/>
              <a:cxnLst/>
              <a:rect l="l" t="t" r="r" b="b"/>
              <a:pathLst>
                <a:path w="128270" h="169545">
                  <a:moveTo>
                    <a:pt x="128015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693542" y="4137660"/>
              <a:ext cx="30464" cy="21335"/>
            </a:xfrm>
            <a:prstGeom prst="rect">
              <a:avLst/>
            </a:prstGeom>
            <a:blipFill>
              <a:blip r:embed="rId2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692002" y="4136136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5693542" y="4453128"/>
              <a:ext cx="30464" cy="21335"/>
            </a:xfrm>
            <a:prstGeom prst="rect">
              <a:avLst/>
            </a:prstGeom>
            <a:blipFill>
              <a:blip r:embed="rId2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5692002" y="4451604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5643234" y="3963924"/>
              <a:ext cx="33527" cy="21335"/>
            </a:xfrm>
            <a:prstGeom prst="rect">
              <a:avLst/>
            </a:prstGeom>
            <a:blipFill>
              <a:blip r:embed="rId2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5643234" y="3963924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5640186" y="3974592"/>
              <a:ext cx="38099" cy="115681"/>
            </a:xfrm>
            <a:prstGeom prst="rect">
              <a:avLst/>
            </a:prstGeom>
            <a:blipFill>
              <a:blip r:embed="rId2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5640186" y="3974592"/>
              <a:ext cx="38100" cy="116205"/>
            </a:xfrm>
            <a:custGeom>
              <a:avLst/>
              <a:gdLst/>
              <a:ahLst/>
              <a:cxnLst/>
              <a:rect l="l" t="t" r="r" b="b"/>
              <a:pathLst>
                <a:path w="38100" h="116204">
                  <a:moveTo>
                    <a:pt x="0" y="106679"/>
                  </a:moveTo>
                  <a:lnTo>
                    <a:pt x="6953" y="112347"/>
                  </a:lnTo>
                  <a:lnTo>
                    <a:pt x="15620" y="115442"/>
                  </a:lnTo>
                  <a:lnTo>
                    <a:pt x="24860" y="115681"/>
                  </a:lnTo>
                  <a:lnTo>
                    <a:pt x="33527" y="112775"/>
                  </a:lnTo>
                  <a:lnTo>
                    <a:pt x="35051" y="111251"/>
                  </a:lnTo>
                  <a:lnTo>
                    <a:pt x="36575" y="108203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5601620" y="3963924"/>
              <a:ext cx="259715" cy="567690"/>
            </a:xfrm>
            <a:custGeom>
              <a:avLst/>
              <a:gdLst/>
              <a:ahLst/>
              <a:cxnLst/>
              <a:rect l="l" t="t" r="r" b="b"/>
              <a:pathLst>
                <a:path w="259714" h="567689">
                  <a:moveTo>
                    <a:pt x="23326" y="478535"/>
                  </a:moveTo>
                  <a:lnTo>
                    <a:pt x="27303" y="486227"/>
                  </a:lnTo>
                  <a:lnTo>
                    <a:pt x="32280" y="493204"/>
                  </a:lnTo>
                  <a:lnTo>
                    <a:pt x="38114" y="499324"/>
                  </a:lnTo>
                  <a:lnTo>
                    <a:pt x="44662" y="504443"/>
                  </a:lnTo>
                  <a:lnTo>
                    <a:pt x="71832" y="519279"/>
                  </a:lnTo>
                  <a:lnTo>
                    <a:pt x="98574" y="533971"/>
                  </a:lnTo>
                  <a:lnTo>
                    <a:pt x="125029" y="548378"/>
                  </a:lnTo>
                  <a:lnTo>
                    <a:pt x="151342" y="562355"/>
                  </a:lnTo>
                  <a:lnTo>
                    <a:pt x="176917" y="567666"/>
                  </a:lnTo>
                  <a:lnTo>
                    <a:pt x="201634" y="563689"/>
                  </a:lnTo>
                  <a:lnTo>
                    <a:pt x="238210" y="531875"/>
                  </a:lnTo>
                  <a:lnTo>
                    <a:pt x="245861" y="483543"/>
                  </a:lnTo>
                  <a:lnTo>
                    <a:pt x="251833" y="435210"/>
                  </a:lnTo>
                  <a:lnTo>
                    <a:pt x="256125" y="386878"/>
                  </a:lnTo>
                  <a:lnTo>
                    <a:pt x="258737" y="338545"/>
                  </a:lnTo>
                  <a:lnTo>
                    <a:pt x="259670" y="290213"/>
                  </a:lnTo>
                  <a:lnTo>
                    <a:pt x="258924" y="241880"/>
                  </a:lnTo>
                  <a:lnTo>
                    <a:pt x="256498" y="193547"/>
                  </a:lnTo>
                  <a:lnTo>
                    <a:pt x="217136" y="162686"/>
                  </a:lnTo>
                  <a:lnTo>
                    <a:pt x="174774" y="136397"/>
                  </a:lnTo>
                  <a:lnTo>
                    <a:pt x="129839" y="114680"/>
                  </a:lnTo>
                  <a:lnTo>
                    <a:pt x="82762" y="97535"/>
                  </a:lnTo>
                  <a:lnTo>
                    <a:pt x="82762" y="78986"/>
                  </a:lnTo>
                  <a:lnTo>
                    <a:pt x="82762" y="60007"/>
                  </a:lnTo>
                  <a:lnTo>
                    <a:pt x="82762" y="40743"/>
                  </a:lnTo>
                  <a:lnTo>
                    <a:pt x="82762" y="21335"/>
                  </a:lnTo>
                  <a:lnTo>
                    <a:pt x="79524" y="12001"/>
                  </a:lnTo>
                  <a:lnTo>
                    <a:pt x="72856" y="4952"/>
                  </a:lnTo>
                  <a:lnTo>
                    <a:pt x="63903" y="761"/>
                  </a:lnTo>
                  <a:lnTo>
                    <a:pt x="53806" y="0"/>
                  </a:lnTo>
                  <a:lnTo>
                    <a:pt x="47043" y="2214"/>
                  </a:lnTo>
                  <a:lnTo>
                    <a:pt x="40852" y="6286"/>
                  </a:lnTo>
                  <a:lnTo>
                    <a:pt x="35804" y="11787"/>
                  </a:lnTo>
                  <a:lnTo>
                    <a:pt x="32470" y="18287"/>
                  </a:lnTo>
                  <a:lnTo>
                    <a:pt x="32470" y="37695"/>
                  </a:lnTo>
                  <a:lnTo>
                    <a:pt x="32470" y="56959"/>
                  </a:lnTo>
                  <a:lnTo>
                    <a:pt x="32470" y="75938"/>
                  </a:lnTo>
                  <a:lnTo>
                    <a:pt x="32470" y="94487"/>
                  </a:lnTo>
                  <a:lnTo>
                    <a:pt x="23683" y="98726"/>
                  </a:lnTo>
                  <a:lnTo>
                    <a:pt x="1492" y="170465"/>
                  </a:lnTo>
                  <a:lnTo>
                    <a:pt x="0" y="222033"/>
                  </a:lnTo>
                  <a:lnTo>
                    <a:pt x="559" y="273546"/>
                  </a:lnTo>
                  <a:lnTo>
                    <a:pt x="3172" y="324980"/>
                  </a:lnTo>
                  <a:lnTo>
                    <a:pt x="7837" y="376308"/>
                  </a:lnTo>
                  <a:lnTo>
                    <a:pt x="14555" y="427501"/>
                  </a:lnTo>
                  <a:lnTo>
                    <a:pt x="23326" y="478535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5650870" y="4282440"/>
              <a:ext cx="27416" cy="30479"/>
            </a:xfrm>
            <a:prstGeom prst="rect">
              <a:avLst/>
            </a:prstGeom>
            <a:blipFill>
              <a:blip r:embed="rId2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5646717" y="4278302"/>
              <a:ext cx="69669" cy="57477"/>
            </a:xfrm>
            <a:prstGeom prst="rect">
              <a:avLst/>
            </a:prstGeom>
            <a:blipFill>
              <a:blip r:embed="rId2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5684817" y="4301162"/>
              <a:ext cx="71193" cy="55953"/>
            </a:xfrm>
            <a:prstGeom prst="rect">
              <a:avLst/>
            </a:prstGeom>
            <a:blipFill>
              <a:blip r:embed="rId2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5727054" y="4323588"/>
              <a:ext cx="30480" cy="34290"/>
            </a:xfrm>
            <a:custGeom>
              <a:avLst/>
              <a:gdLst/>
              <a:ahLst/>
              <a:cxnLst/>
              <a:rect l="l" t="t" r="r" b="b"/>
              <a:pathLst>
                <a:path w="30479" h="34289">
                  <a:moveTo>
                    <a:pt x="25907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0" y="7619"/>
                  </a:lnTo>
                  <a:lnTo>
                    <a:pt x="0" y="16763"/>
                  </a:lnTo>
                  <a:lnTo>
                    <a:pt x="3047" y="24383"/>
                  </a:lnTo>
                  <a:lnTo>
                    <a:pt x="7215" y="29432"/>
                  </a:lnTo>
                  <a:lnTo>
                    <a:pt x="12382" y="32765"/>
                  </a:lnTo>
                  <a:lnTo>
                    <a:pt x="17835" y="33813"/>
                  </a:lnTo>
                  <a:lnTo>
                    <a:pt x="22859" y="32003"/>
                  </a:lnTo>
                  <a:lnTo>
                    <a:pt x="28955" y="28955"/>
                  </a:lnTo>
                  <a:lnTo>
                    <a:pt x="30479" y="19811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5650870" y="4326636"/>
              <a:ext cx="27416" cy="30479"/>
            </a:xfrm>
            <a:prstGeom prst="rect">
              <a:avLst/>
            </a:prstGeom>
            <a:blipFill>
              <a:blip r:embed="rId2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5646717" y="4322498"/>
              <a:ext cx="69669" cy="55953"/>
            </a:xfrm>
            <a:prstGeom prst="rect">
              <a:avLst/>
            </a:prstGeom>
            <a:blipFill>
              <a:blip r:embed="rId2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5684817" y="4343834"/>
              <a:ext cx="71193" cy="57477"/>
            </a:xfrm>
            <a:prstGeom prst="rect">
              <a:avLst/>
            </a:prstGeom>
            <a:blipFill>
              <a:blip r:embed="rId2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5727054" y="4367784"/>
              <a:ext cx="30480" cy="35560"/>
            </a:xfrm>
            <a:custGeom>
              <a:avLst/>
              <a:gdLst/>
              <a:ahLst/>
              <a:cxnLst/>
              <a:rect l="l" t="t" r="r" b="b"/>
              <a:pathLst>
                <a:path w="30479" h="35560">
                  <a:moveTo>
                    <a:pt x="25907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0" y="7619"/>
                  </a:lnTo>
                  <a:lnTo>
                    <a:pt x="0" y="16763"/>
                  </a:lnTo>
                  <a:lnTo>
                    <a:pt x="3047" y="24383"/>
                  </a:lnTo>
                  <a:lnTo>
                    <a:pt x="7619" y="32003"/>
                  </a:lnTo>
                  <a:lnTo>
                    <a:pt x="16763" y="35051"/>
                  </a:lnTo>
                  <a:lnTo>
                    <a:pt x="22859" y="32003"/>
                  </a:lnTo>
                  <a:lnTo>
                    <a:pt x="28955" y="27431"/>
                  </a:lnTo>
                  <a:lnTo>
                    <a:pt x="30479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5650870" y="4370832"/>
              <a:ext cx="27416" cy="32003"/>
            </a:xfrm>
            <a:prstGeom prst="rect">
              <a:avLst/>
            </a:prstGeom>
            <a:blipFill>
              <a:blip r:embed="rId2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646717" y="4368218"/>
              <a:ext cx="69669" cy="55953"/>
            </a:xfrm>
            <a:prstGeom prst="rect">
              <a:avLst/>
            </a:prstGeom>
            <a:blipFill>
              <a:blip r:embed="rId2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684817" y="4389554"/>
              <a:ext cx="71193" cy="55953"/>
            </a:xfrm>
            <a:prstGeom prst="rect">
              <a:avLst/>
            </a:prstGeom>
            <a:blipFill>
              <a:blip r:embed="rId2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727054" y="4411980"/>
              <a:ext cx="30480" cy="34290"/>
            </a:xfrm>
            <a:custGeom>
              <a:avLst/>
              <a:gdLst/>
              <a:ahLst/>
              <a:cxnLst/>
              <a:rect l="l" t="t" r="r" b="b"/>
              <a:pathLst>
                <a:path w="30479" h="34289">
                  <a:moveTo>
                    <a:pt x="25907" y="12191"/>
                  </a:moveTo>
                  <a:lnTo>
                    <a:pt x="22859" y="4571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0" y="7619"/>
                  </a:lnTo>
                  <a:lnTo>
                    <a:pt x="0" y="16763"/>
                  </a:lnTo>
                  <a:lnTo>
                    <a:pt x="3047" y="24383"/>
                  </a:lnTo>
                  <a:lnTo>
                    <a:pt x="7215" y="30075"/>
                  </a:lnTo>
                  <a:lnTo>
                    <a:pt x="12382" y="33337"/>
                  </a:lnTo>
                  <a:lnTo>
                    <a:pt x="17835" y="34028"/>
                  </a:lnTo>
                  <a:lnTo>
                    <a:pt x="22859" y="32003"/>
                  </a:lnTo>
                  <a:lnTo>
                    <a:pt x="28955" y="28955"/>
                  </a:lnTo>
                  <a:lnTo>
                    <a:pt x="30479" y="19811"/>
                  </a:lnTo>
                  <a:lnTo>
                    <a:pt x="25907" y="121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577703" y="5138928"/>
              <a:ext cx="146946" cy="188976"/>
            </a:xfrm>
            <a:prstGeom prst="rect">
              <a:avLst/>
            </a:prstGeom>
            <a:blipFill>
              <a:blip r:embed="rId2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382630" y="4876800"/>
              <a:ext cx="201167" cy="445007"/>
            </a:xfrm>
            <a:prstGeom prst="rect">
              <a:avLst/>
            </a:prstGeom>
            <a:blipFill>
              <a:blip r:embed="rId2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583798" y="4948428"/>
              <a:ext cx="59831" cy="373379"/>
            </a:xfrm>
            <a:prstGeom prst="rect">
              <a:avLst/>
            </a:prstGeom>
            <a:blipFill>
              <a:blip r:embed="rId2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391774" y="4847415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246887" y="101012"/>
                  </a:move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577" y="47839"/>
                  </a:lnTo>
                  <a:lnTo>
                    <a:pt x="99440" y="71104"/>
                  </a:lnTo>
                  <a:lnTo>
                    <a:pt x="146589" y="97512"/>
                  </a:lnTo>
                  <a:lnTo>
                    <a:pt x="192023" y="126920"/>
                  </a:lnTo>
                  <a:lnTo>
                    <a:pt x="205216" y="132135"/>
                  </a:lnTo>
                  <a:lnTo>
                    <a:pt x="240791" y="117776"/>
                  </a:lnTo>
                  <a:lnTo>
                    <a:pt x="245363" y="107108"/>
                  </a:lnTo>
                  <a:lnTo>
                    <a:pt x="246887" y="101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391774" y="4847415"/>
              <a:ext cx="247015" cy="132715"/>
            </a:xfrm>
            <a:custGeom>
              <a:avLst/>
              <a:gdLst/>
              <a:ahLst/>
              <a:cxnLst/>
              <a:rect l="l" t="t" r="r" b="b"/>
              <a:pathLst>
                <a:path w="247014" h="132714">
                  <a:moveTo>
                    <a:pt x="0" y="27860"/>
                  </a:moveTo>
                  <a:lnTo>
                    <a:pt x="50577" y="47839"/>
                  </a:lnTo>
                  <a:lnTo>
                    <a:pt x="99440" y="71104"/>
                  </a:lnTo>
                  <a:lnTo>
                    <a:pt x="146589" y="97512"/>
                  </a:lnTo>
                  <a:lnTo>
                    <a:pt x="192023" y="126920"/>
                  </a:lnTo>
                  <a:lnTo>
                    <a:pt x="205216" y="132135"/>
                  </a:lnTo>
                  <a:lnTo>
                    <a:pt x="240791" y="117776"/>
                  </a:lnTo>
                  <a:lnTo>
                    <a:pt x="246887" y="101012"/>
                  </a:lnTo>
                  <a:lnTo>
                    <a:pt x="203811" y="67937"/>
                  </a:lnTo>
                  <a:lnTo>
                    <a:pt x="157162" y="39862"/>
                  </a:lnTo>
                  <a:lnTo>
                    <a:pt x="107370" y="17216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431413" y="4927092"/>
              <a:ext cx="128000" cy="172211"/>
            </a:xfrm>
            <a:prstGeom prst="rect">
              <a:avLst/>
            </a:prstGeom>
            <a:blipFill>
              <a:blip r:embed="rId2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420730" y="4920996"/>
              <a:ext cx="139065" cy="184785"/>
            </a:xfrm>
            <a:custGeom>
              <a:avLst/>
              <a:gdLst/>
              <a:ahLst/>
              <a:cxnLst/>
              <a:rect l="l" t="t" r="r" b="b"/>
              <a:pathLst>
                <a:path w="139064" h="184785">
                  <a:moveTo>
                    <a:pt x="10667" y="106679"/>
                  </a:moveTo>
                  <a:lnTo>
                    <a:pt x="138683" y="178307"/>
                  </a:lnTo>
                  <a:lnTo>
                    <a:pt x="138683" y="184403"/>
                  </a:lnTo>
                  <a:lnTo>
                    <a:pt x="138683" y="77723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422254" y="4933188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7535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478657" y="4930140"/>
              <a:ext cx="28940" cy="21335"/>
            </a:xfrm>
            <a:prstGeom prst="rect">
              <a:avLst/>
            </a:prstGeom>
            <a:blipFill>
              <a:blip r:embed="rId2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475594" y="4928616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21335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7619"/>
                  </a:lnTo>
                  <a:lnTo>
                    <a:pt x="6095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30479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21335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478657" y="5245608"/>
              <a:ext cx="28940" cy="19811"/>
            </a:xfrm>
            <a:prstGeom prst="rect">
              <a:avLst/>
            </a:prstGeom>
            <a:blipFill>
              <a:blip r:embed="rId2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475594" y="5244084"/>
              <a:ext cx="33655" cy="22860"/>
            </a:xfrm>
            <a:custGeom>
              <a:avLst/>
              <a:gdLst/>
              <a:ahLst/>
              <a:cxnLst/>
              <a:rect l="l" t="t" r="r" b="b"/>
              <a:pathLst>
                <a:path w="33654" h="22860">
                  <a:moveTo>
                    <a:pt x="21335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6095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30479" y="22859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9143"/>
                  </a:lnTo>
                  <a:lnTo>
                    <a:pt x="21335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426826" y="4756404"/>
              <a:ext cx="33527" cy="21335"/>
            </a:xfrm>
            <a:prstGeom prst="rect">
              <a:avLst/>
            </a:prstGeom>
            <a:blipFill>
              <a:blip r:embed="rId2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5426826" y="4756404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5423778" y="4767072"/>
              <a:ext cx="39623" cy="115252"/>
            </a:xfrm>
            <a:prstGeom prst="rect">
              <a:avLst/>
            </a:prstGeom>
            <a:blipFill>
              <a:blip r:embed="rId2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5423778" y="4767072"/>
              <a:ext cx="40005" cy="115570"/>
            </a:xfrm>
            <a:custGeom>
              <a:avLst/>
              <a:gdLst/>
              <a:ahLst/>
              <a:cxnLst/>
              <a:rect l="l" t="t" r="r" b="b"/>
              <a:pathLst>
                <a:path w="40004" h="115570">
                  <a:moveTo>
                    <a:pt x="0" y="106679"/>
                  </a:moveTo>
                  <a:lnTo>
                    <a:pt x="6953" y="112323"/>
                  </a:lnTo>
                  <a:lnTo>
                    <a:pt x="15620" y="115252"/>
                  </a:lnTo>
                  <a:lnTo>
                    <a:pt x="24860" y="115038"/>
                  </a:lnTo>
                  <a:lnTo>
                    <a:pt x="33527" y="111251"/>
                  </a:lnTo>
                  <a:lnTo>
                    <a:pt x="35051" y="109727"/>
                  </a:lnTo>
                  <a:lnTo>
                    <a:pt x="38099" y="108203"/>
                  </a:lnTo>
                  <a:lnTo>
                    <a:pt x="39623" y="106679"/>
                  </a:lnTo>
                  <a:lnTo>
                    <a:pt x="39623" y="0"/>
                  </a:lnTo>
                  <a:lnTo>
                    <a:pt x="32908" y="5881"/>
                  </a:lnTo>
                  <a:lnTo>
                    <a:pt x="24764" y="9334"/>
                  </a:lnTo>
                  <a:lnTo>
                    <a:pt x="16049" y="9644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3047" y="3047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5386735" y="4756404"/>
              <a:ext cx="258445" cy="567690"/>
            </a:xfrm>
            <a:custGeom>
              <a:avLst/>
              <a:gdLst/>
              <a:ahLst/>
              <a:cxnLst/>
              <a:rect l="l" t="t" r="r" b="b"/>
              <a:pathLst>
                <a:path w="258445" h="567689">
                  <a:moveTo>
                    <a:pt x="23326" y="478535"/>
                  </a:moveTo>
                  <a:lnTo>
                    <a:pt x="26445" y="486227"/>
                  </a:lnTo>
                  <a:lnTo>
                    <a:pt x="31137" y="493204"/>
                  </a:lnTo>
                  <a:lnTo>
                    <a:pt x="37256" y="499324"/>
                  </a:lnTo>
                  <a:lnTo>
                    <a:pt x="44662" y="504443"/>
                  </a:lnTo>
                  <a:lnTo>
                    <a:pt x="70975" y="519064"/>
                  </a:lnTo>
                  <a:lnTo>
                    <a:pt x="97431" y="533399"/>
                  </a:lnTo>
                  <a:lnTo>
                    <a:pt x="124172" y="547735"/>
                  </a:lnTo>
                  <a:lnTo>
                    <a:pt x="151342" y="562355"/>
                  </a:lnTo>
                  <a:lnTo>
                    <a:pt x="176036" y="567642"/>
                  </a:lnTo>
                  <a:lnTo>
                    <a:pt x="200301" y="563498"/>
                  </a:lnTo>
                  <a:lnTo>
                    <a:pt x="236686" y="530351"/>
                  </a:lnTo>
                  <a:lnTo>
                    <a:pt x="244337" y="482579"/>
                  </a:lnTo>
                  <a:lnTo>
                    <a:pt x="250309" y="434619"/>
                  </a:lnTo>
                  <a:lnTo>
                    <a:pt x="254601" y="386473"/>
                  </a:lnTo>
                  <a:lnTo>
                    <a:pt x="257213" y="338141"/>
                  </a:lnTo>
                  <a:lnTo>
                    <a:pt x="258146" y="289622"/>
                  </a:lnTo>
                  <a:lnTo>
                    <a:pt x="257400" y="240916"/>
                  </a:lnTo>
                  <a:lnTo>
                    <a:pt x="254974" y="192023"/>
                  </a:lnTo>
                  <a:lnTo>
                    <a:pt x="216255" y="161829"/>
                  </a:lnTo>
                  <a:lnTo>
                    <a:pt x="173821" y="135635"/>
                  </a:lnTo>
                  <a:lnTo>
                    <a:pt x="128530" y="114014"/>
                  </a:lnTo>
                  <a:lnTo>
                    <a:pt x="81238" y="97535"/>
                  </a:lnTo>
                  <a:lnTo>
                    <a:pt x="81238" y="78343"/>
                  </a:lnTo>
                  <a:lnTo>
                    <a:pt x="81238" y="59435"/>
                  </a:lnTo>
                  <a:lnTo>
                    <a:pt x="81238" y="40528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1976"/>
                  </a:lnTo>
                  <a:lnTo>
                    <a:pt x="31137" y="55625"/>
                  </a:lnTo>
                  <a:lnTo>
                    <a:pt x="30946" y="94487"/>
                  </a:lnTo>
                  <a:lnTo>
                    <a:pt x="22397" y="98726"/>
                  </a:lnTo>
                  <a:lnTo>
                    <a:pt x="1492" y="170465"/>
                  </a:lnTo>
                  <a:lnTo>
                    <a:pt x="0" y="222033"/>
                  </a:lnTo>
                  <a:lnTo>
                    <a:pt x="559" y="273546"/>
                  </a:lnTo>
                  <a:lnTo>
                    <a:pt x="3172" y="324980"/>
                  </a:lnTo>
                  <a:lnTo>
                    <a:pt x="7837" y="376308"/>
                  </a:lnTo>
                  <a:lnTo>
                    <a:pt x="14555" y="427501"/>
                  </a:lnTo>
                  <a:lnTo>
                    <a:pt x="23326" y="478535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434462" y="5074920"/>
              <a:ext cx="27416" cy="30479"/>
            </a:xfrm>
            <a:prstGeom prst="rect">
              <a:avLst/>
            </a:prstGeom>
            <a:blipFill>
              <a:blip r:embed="rId2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431833" y="5073330"/>
              <a:ext cx="68145" cy="54929"/>
            </a:xfrm>
            <a:prstGeom prst="rect">
              <a:avLst/>
            </a:prstGeom>
            <a:blipFill>
              <a:blip r:embed="rId2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469933" y="5093642"/>
              <a:ext cx="69669" cy="55953"/>
            </a:xfrm>
            <a:prstGeom prst="rect">
              <a:avLst/>
            </a:prstGeom>
            <a:blipFill>
              <a:blip r:embed="rId2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5510646" y="5116068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5434462" y="5117592"/>
              <a:ext cx="27416" cy="32003"/>
            </a:xfrm>
            <a:prstGeom prst="rect">
              <a:avLst/>
            </a:prstGeom>
            <a:blipFill>
              <a:blip r:embed="rId2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5431833" y="5114978"/>
              <a:ext cx="68145" cy="55953"/>
            </a:xfrm>
            <a:prstGeom prst="rect">
              <a:avLst/>
            </a:prstGeom>
            <a:blipFill>
              <a:blip r:embed="rId2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5469933" y="5138862"/>
              <a:ext cx="69669" cy="54929"/>
            </a:xfrm>
            <a:prstGeom prst="rect">
              <a:avLst/>
            </a:prstGeom>
            <a:blipFill>
              <a:blip r:embed="rId2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5510646" y="5160264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5434462" y="5163312"/>
              <a:ext cx="27416" cy="32003"/>
            </a:xfrm>
            <a:prstGeom prst="rect">
              <a:avLst/>
            </a:prstGeom>
            <a:blipFill>
              <a:blip r:embed="rId2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5431833" y="5160698"/>
              <a:ext cx="68145" cy="55953"/>
            </a:xfrm>
            <a:prstGeom prst="rect">
              <a:avLst/>
            </a:prstGeom>
            <a:blipFill>
              <a:blip r:embed="rId2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5469933" y="5182034"/>
              <a:ext cx="69669" cy="55953"/>
            </a:xfrm>
            <a:prstGeom prst="rect">
              <a:avLst/>
            </a:prstGeom>
            <a:blipFill>
              <a:blip r:embed="rId2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5510646" y="5207007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524" y="26884"/>
                  </a:lnTo>
                  <a:lnTo>
                    <a:pt x="13334" y="30218"/>
                  </a:lnTo>
                  <a:lnTo>
                    <a:pt x="18716" y="31265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7305918" y="5355336"/>
              <a:ext cx="146970" cy="187452"/>
            </a:xfrm>
            <a:prstGeom prst="rect">
              <a:avLst/>
            </a:prstGeom>
            <a:blipFill>
              <a:blip r:embed="rId2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7112370" y="5091684"/>
              <a:ext cx="201167" cy="445007"/>
            </a:xfrm>
            <a:prstGeom prst="rect">
              <a:avLst/>
            </a:prstGeom>
            <a:blipFill>
              <a:blip r:embed="rId2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7313538" y="5164836"/>
              <a:ext cx="59040" cy="371855"/>
            </a:xfrm>
            <a:prstGeom prst="rect">
              <a:avLst/>
            </a:prstGeom>
            <a:blipFill>
              <a:blip r:embed="rId2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7119990" y="5063823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5" h="132079">
                  <a:moveTo>
                    <a:pt x="246887" y="105584"/>
                  </a:move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lnTo>
                    <a:pt x="50815" y="46982"/>
                  </a:lnTo>
                  <a:lnTo>
                    <a:pt x="100202" y="69961"/>
                  </a:lnTo>
                  <a:lnTo>
                    <a:pt x="147875" y="96654"/>
                  </a:lnTo>
                  <a:lnTo>
                    <a:pt x="193547" y="126920"/>
                  </a:lnTo>
                  <a:lnTo>
                    <a:pt x="205859" y="131468"/>
                  </a:lnTo>
                  <a:lnTo>
                    <a:pt x="218884" y="131302"/>
                  </a:lnTo>
                  <a:lnTo>
                    <a:pt x="231052" y="126277"/>
                  </a:lnTo>
                  <a:lnTo>
                    <a:pt x="240791" y="116252"/>
                  </a:lnTo>
                  <a:lnTo>
                    <a:pt x="243839" y="111680"/>
                  </a:lnTo>
                  <a:lnTo>
                    <a:pt x="246887" y="105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7119990" y="5063823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5" h="132079">
                  <a:moveTo>
                    <a:pt x="0" y="27860"/>
                  </a:moveTo>
                  <a:lnTo>
                    <a:pt x="50815" y="46982"/>
                  </a:lnTo>
                  <a:lnTo>
                    <a:pt x="100202" y="69961"/>
                  </a:lnTo>
                  <a:lnTo>
                    <a:pt x="147875" y="96654"/>
                  </a:lnTo>
                  <a:lnTo>
                    <a:pt x="193547" y="126920"/>
                  </a:lnTo>
                  <a:lnTo>
                    <a:pt x="205859" y="131468"/>
                  </a:lnTo>
                  <a:lnTo>
                    <a:pt x="240791" y="116252"/>
                  </a:lnTo>
                  <a:lnTo>
                    <a:pt x="246887" y="105584"/>
                  </a:lnTo>
                  <a:lnTo>
                    <a:pt x="246887" y="101012"/>
                  </a:lnTo>
                  <a:lnTo>
                    <a:pt x="203811" y="67294"/>
                  </a:lnTo>
                  <a:lnTo>
                    <a:pt x="157162" y="39290"/>
                  </a:lnTo>
                  <a:lnTo>
                    <a:pt x="107370" y="17002"/>
                  </a:lnTo>
                  <a:lnTo>
                    <a:pt x="54863" y="428"/>
                  </a:lnTo>
                  <a:lnTo>
                    <a:pt x="37933" y="0"/>
                  </a:lnTo>
                  <a:lnTo>
                    <a:pt x="22288" y="5000"/>
                  </a:lnTo>
                  <a:lnTo>
                    <a:pt x="9215" y="14573"/>
                  </a:lnTo>
                  <a:lnTo>
                    <a:pt x="0" y="27860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7161154" y="5143500"/>
              <a:ext cx="128000" cy="172211"/>
            </a:xfrm>
            <a:prstGeom prst="rect">
              <a:avLst/>
            </a:prstGeom>
            <a:blipFill>
              <a:blip r:embed="rId2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7148946" y="5135880"/>
              <a:ext cx="140335" cy="186055"/>
            </a:xfrm>
            <a:custGeom>
              <a:avLst/>
              <a:gdLst/>
              <a:ahLst/>
              <a:cxnLst/>
              <a:rect l="l" t="t" r="r" b="b"/>
              <a:pathLst>
                <a:path w="140334" h="186054">
                  <a:moveTo>
                    <a:pt x="12191" y="108203"/>
                  </a:moveTo>
                  <a:lnTo>
                    <a:pt x="140207" y="179831"/>
                  </a:lnTo>
                  <a:lnTo>
                    <a:pt x="140207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2191" y="7619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7150470" y="5148072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40" h="169545">
                  <a:moveTo>
                    <a:pt x="129539" y="169163"/>
                  </a:moveTo>
                  <a:lnTo>
                    <a:pt x="0" y="99059"/>
                  </a:lnTo>
                  <a:lnTo>
                    <a:pt x="1523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7206874" y="5146548"/>
              <a:ext cx="30464" cy="21335"/>
            </a:xfrm>
            <a:prstGeom prst="rect">
              <a:avLst/>
            </a:prstGeom>
            <a:blipFill>
              <a:blip r:embed="rId2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7205334" y="5145024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7206874" y="5460492"/>
              <a:ext cx="30464" cy="21335"/>
            </a:xfrm>
            <a:prstGeom prst="rect">
              <a:avLst/>
            </a:prstGeom>
            <a:blipFill>
              <a:blip r:embed="rId2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7205334" y="5458967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8287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7156566" y="4972812"/>
              <a:ext cx="32003" cy="19811"/>
            </a:xfrm>
            <a:prstGeom prst="rect">
              <a:avLst/>
            </a:prstGeom>
            <a:blipFill>
              <a:blip r:embed="rId2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7156566" y="4972812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4" h="20320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2003" y="4571"/>
                  </a:lnTo>
                  <a:lnTo>
                    <a:pt x="32003" y="9143"/>
                  </a:lnTo>
                  <a:lnTo>
                    <a:pt x="32003" y="15239"/>
                  </a:lnTo>
                  <a:lnTo>
                    <a:pt x="25907" y="19811"/>
                  </a:lnTo>
                  <a:lnTo>
                    <a:pt x="16763" y="19811"/>
                  </a:lnTo>
                  <a:lnTo>
                    <a:pt x="6095" y="19811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7153518" y="4981956"/>
              <a:ext cx="38099" cy="116585"/>
            </a:xfrm>
            <a:prstGeom prst="rect">
              <a:avLst/>
            </a:prstGeom>
            <a:blipFill>
              <a:blip r:embed="rId2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7153518" y="4981956"/>
              <a:ext cx="38100" cy="116839"/>
            </a:xfrm>
            <a:custGeom>
              <a:avLst/>
              <a:gdLst/>
              <a:ahLst/>
              <a:cxnLst/>
              <a:rect l="l" t="t" r="r" b="b"/>
              <a:pathLst>
                <a:path w="38100" h="116839">
                  <a:moveTo>
                    <a:pt x="0" y="106679"/>
                  </a:moveTo>
                  <a:lnTo>
                    <a:pt x="6715" y="113204"/>
                  </a:lnTo>
                  <a:lnTo>
                    <a:pt x="14858" y="116585"/>
                  </a:lnTo>
                  <a:lnTo>
                    <a:pt x="23574" y="116538"/>
                  </a:lnTo>
                  <a:lnTo>
                    <a:pt x="32003" y="112775"/>
                  </a:lnTo>
                  <a:lnTo>
                    <a:pt x="35051" y="111251"/>
                  </a:lnTo>
                  <a:lnTo>
                    <a:pt x="36575" y="109727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2265" y="6548"/>
                  </a:lnTo>
                  <a:lnTo>
                    <a:pt x="24574" y="10096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7114952" y="4972812"/>
              <a:ext cx="259079" cy="567055"/>
            </a:xfrm>
            <a:custGeom>
              <a:avLst/>
              <a:gdLst/>
              <a:ahLst/>
              <a:cxnLst/>
              <a:rect l="l" t="t" r="r" b="b"/>
              <a:pathLst>
                <a:path w="259079" h="567054">
                  <a:moveTo>
                    <a:pt x="23326" y="477011"/>
                  </a:moveTo>
                  <a:lnTo>
                    <a:pt x="26445" y="485584"/>
                  </a:lnTo>
                  <a:lnTo>
                    <a:pt x="31137" y="493013"/>
                  </a:lnTo>
                  <a:lnTo>
                    <a:pt x="37256" y="499300"/>
                  </a:lnTo>
                  <a:lnTo>
                    <a:pt x="44662" y="504443"/>
                  </a:lnTo>
                  <a:lnTo>
                    <a:pt x="71189" y="518421"/>
                  </a:lnTo>
                  <a:lnTo>
                    <a:pt x="98002" y="532828"/>
                  </a:lnTo>
                  <a:lnTo>
                    <a:pt x="124815" y="547520"/>
                  </a:lnTo>
                  <a:lnTo>
                    <a:pt x="151342" y="562355"/>
                  </a:lnTo>
                  <a:lnTo>
                    <a:pt x="176679" y="566785"/>
                  </a:lnTo>
                  <a:lnTo>
                    <a:pt x="200872" y="562355"/>
                  </a:lnTo>
                  <a:lnTo>
                    <a:pt x="221637" y="549925"/>
                  </a:lnTo>
                  <a:lnTo>
                    <a:pt x="244342" y="482499"/>
                  </a:lnTo>
                  <a:lnTo>
                    <a:pt x="250344" y="434353"/>
                  </a:lnTo>
                  <a:lnTo>
                    <a:pt x="254721" y="385994"/>
                  </a:lnTo>
                  <a:lnTo>
                    <a:pt x="257498" y="337501"/>
                  </a:lnTo>
                  <a:lnTo>
                    <a:pt x="258702" y="288955"/>
                  </a:lnTo>
                  <a:lnTo>
                    <a:pt x="258360" y="240436"/>
                  </a:lnTo>
                  <a:lnTo>
                    <a:pt x="256498" y="192023"/>
                  </a:lnTo>
                  <a:lnTo>
                    <a:pt x="217112" y="161186"/>
                  </a:lnTo>
                  <a:lnTo>
                    <a:pt x="174583" y="135064"/>
                  </a:lnTo>
                  <a:lnTo>
                    <a:pt x="129196" y="113799"/>
                  </a:lnTo>
                  <a:lnTo>
                    <a:pt x="81238" y="97535"/>
                  </a:lnTo>
                  <a:lnTo>
                    <a:pt x="82095" y="78128"/>
                  </a:lnTo>
                  <a:lnTo>
                    <a:pt x="82381" y="58864"/>
                  </a:lnTo>
                  <a:lnTo>
                    <a:pt x="82095" y="39885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1333"/>
                  </a:lnTo>
                  <a:lnTo>
                    <a:pt x="40281" y="4952"/>
                  </a:lnTo>
                  <a:lnTo>
                    <a:pt x="35589" y="10286"/>
                  </a:lnTo>
                  <a:lnTo>
                    <a:pt x="32470" y="16763"/>
                  </a:lnTo>
                  <a:lnTo>
                    <a:pt x="32232" y="36194"/>
                  </a:lnTo>
                  <a:lnTo>
                    <a:pt x="31708" y="55625"/>
                  </a:lnTo>
                  <a:lnTo>
                    <a:pt x="31184" y="75056"/>
                  </a:lnTo>
                  <a:lnTo>
                    <a:pt x="30946" y="94487"/>
                  </a:lnTo>
                  <a:lnTo>
                    <a:pt x="22397" y="98512"/>
                  </a:lnTo>
                  <a:lnTo>
                    <a:pt x="1492" y="170461"/>
                  </a:lnTo>
                  <a:lnTo>
                    <a:pt x="0" y="221997"/>
                  </a:lnTo>
                  <a:lnTo>
                    <a:pt x="559" y="273426"/>
                  </a:lnTo>
                  <a:lnTo>
                    <a:pt x="3172" y="324696"/>
                  </a:lnTo>
                  <a:lnTo>
                    <a:pt x="7837" y="375752"/>
                  </a:lnTo>
                  <a:lnTo>
                    <a:pt x="14555" y="426542"/>
                  </a:lnTo>
                  <a:lnTo>
                    <a:pt x="23326" y="477011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7164201" y="5289804"/>
              <a:ext cx="27416" cy="32003"/>
            </a:xfrm>
            <a:prstGeom prst="rect">
              <a:avLst/>
            </a:prstGeom>
            <a:blipFill>
              <a:blip r:embed="rId2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7160049" y="5287190"/>
              <a:ext cx="69669" cy="55953"/>
            </a:xfrm>
            <a:prstGeom prst="rect">
              <a:avLst/>
            </a:prstGeom>
            <a:blipFill>
              <a:blip r:embed="rId2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7198149" y="5311074"/>
              <a:ext cx="71193" cy="54929"/>
            </a:xfrm>
            <a:prstGeom prst="rect">
              <a:avLst/>
            </a:prstGeom>
            <a:blipFill>
              <a:blip r:embed="rId2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7238862" y="5332476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5239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7164201" y="5334000"/>
              <a:ext cx="27416" cy="32003"/>
            </a:xfrm>
            <a:prstGeom prst="rect">
              <a:avLst/>
            </a:prstGeom>
            <a:blipFill>
              <a:blip r:embed="rId2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7160049" y="5331386"/>
              <a:ext cx="69669" cy="55953"/>
            </a:xfrm>
            <a:prstGeom prst="rect">
              <a:avLst/>
            </a:prstGeom>
            <a:blipFill>
              <a:blip r:embed="rId2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7198149" y="5352722"/>
              <a:ext cx="71193" cy="55953"/>
            </a:xfrm>
            <a:prstGeom prst="rect">
              <a:avLst/>
            </a:prstGeom>
            <a:blipFill>
              <a:blip r:embed="rId2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7238862" y="5377695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4" h="31750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739" y="26884"/>
                  </a:lnTo>
                  <a:lnTo>
                    <a:pt x="13906" y="30218"/>
                  </a:lnTo>
                  <a:lnTo>
                    <a:pt x="19359" y="31265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7164201" y="5379720"/>
              <a:ext cx="27416" cy="30479"/>
            </a:xfrm>
            <a:prstGeom prst="rect">
              <a:avLst/>
            </a:prstGeom>
            <a:blipFill>
              <a:blip r:embed="rId2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7160049" y="5378130"/>
              <a:ext cx="69669" cy="54929"/>
            </a:xfrm>
            <a:prstGeom prst="rect">
              <a:avLst/>
            </a:prstGeom>
            <a:blipFill>
              <a:blip r:embed="rId2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7198149" y="5398442"/>
              <a:ext cx="71193" cy="55953"/>
            </a:xfrm>
            <a:prstGeom prst="rect">
              <a:avLst/>
            </a:prstGeom>
            <a:blipFill>
              <a:blip r:embed="rId2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7238862" y="5420867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4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4930003" y="4058412"/>
              <a:ext cx="146946" cy="187452"/>
            </a:xfrm>
            <a:prstGeom prst="rect">
              <a:avLst/>
            </a:prstGeom>
            <a:blipFill>
              <a:blip r:embed="rId2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4734930" y="3794760"/>
              <a:ext cx="201167" cy="445007"/>
            </a:xfrm>
            <a:prstGeom prst="rect">
              <a:avLst/>
            </a:prstGeom>
            <a:blipFill>
              <a:blip r:embed="rId2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4936098" y="3867912"/>
              <a:ext cx="59831" cy="371855"/>
            </a:xfrm>
            <a:prstGeom prst="rect">
              <a:avLst/>
            </a:prstGeom>
            <a:blipFill>
              <a:blip r:embed="rId2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4744074" y="3777996"/>
              <a:ext cx="247015" cy="120650"/>
            </a:xfrm>
            <a:custGeom>
              <a:avLst/>
              <a:gdLst/>
              <a:ahLst/>
              <a:cxnLst/>
              <a:rect l="l" t="t" r="r" b="b"/>
              <a:pathLst>
                <a:path w="247014" h="120650">
                  <a:moveTo>
                    <a:pt x="246888" y="89915"/>
                  </a:moveTo>
                  <a:lnTo>
                    <a:pt x="203811" y="56197"/>
                  </a:lnTo>
                  <a:lnTo>
                    <a:pt x="157162" y="28193"/>
                  </a:lnTo>
                  <a:lnTo>
                    <a:pt x="107370" y="5905"/>
                  </a:lnTo>
                  <a:lnTo>
                    <a:pt x="88662" y="0"/>
                  </a:lnTo>
                  <a:lnTo>
                    <a:pt x="13962" y="0"/>
                  </a:lnTo>
                  <a:lnTo>
                    <a:pt x="9215" y="3476"/>
                  </a:lnTo>
                  <a:lnTo>
                    <a:pt x="0" y="16763"/>
                  </a:lnTo>
                  <a:lnTo>
                    <a:pt x="50577" y="35885"/>
                  </a:lnTo>
                  <a:lnTo>
                    <a:pt x="99441" y="58864"/>
                  </a:lnTo>
                  <a:lnTo>
                    <a:pt x="146589" y="85557"/>
                  </a:lnTo>
                  <a:lnTo>
                    <a:pt x="192024" y="115823"/>
                  </a:lnTo>
                  <a:lnTo>
                    <a:pt x="205216" y="120157"/>
                  </a:lnTo>
                  <a:lnTo>
                    <a:pt x="240792" y="105155"/>
                  </a:lnTo>
                  <a:lnTo>
                    <a:pt x="245364" y="94487"/>
                  </a:lnTo>
                  <a:lnTo>
                    <a:pt x="246888" y="899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4744074" y="3777996"/>
              <a:ext cx="247015" cy="120650"/>
            </a:xfrm>
            <a:custGeom>
              <a:avLst/>
              <a:gdLst/>
              <a:ahLst/>
              <a:cxnLst/>
              <a:rect l="l" t="t" r="r" b="b"/>
              <a:pathLst>
                <a:path w="247014" h="120650">
                  <a:moveTo>
                    <a:pt x="0" y="16763"/>
                  </a:moveTo>
                  <a:lnTo>
                    <a:pt x="50577" y="35885"/>
                  </a:lnTo>
                  <a:lnTo>
                    <a:pt x="99440" y="58864"/>
                  </a:lnTo>
                  <a:lnTo>
                    <a:pt x="146589" y="85557"/>
                  </a:lnTo>
                  <a:lnTo>
                    <a:pt x="192023" y="115823"/>
                  </a:lnTo>
                  <a:lnTo>
                    <a:pt x="205216" y="120157"/>
                  </a:lnTo>
                  <a:lnTo>
                    <a:pt x="240791" y="105155"/>
                  </a:lnTo>
                  <a:lnTo>
                    <a:pt x="245363" y="94487"/>
                  </a:lnTo>
                  <a:lnTo>
                    <a:pt x="246887" y="89915"/>
                  </a:lnTo>
                  <a:lnTo>
                    <a:pt x="203811" y="56197"/>
                  </a:lnTo>
                  <a:lnTo>
                    <a:pt x="157162" y="28193"/>
                  </a:lnTo>
                  <a:lnTo>
                    <a:pt x="107370" y="5905"/>
                  </a:lnTo>
                  <a:lnTo>
                    <a:pt x="88662" y="0"/>
                  </a:lnTo>
                </a:path>
                <a:path w="247014" h="120650">
                  <a:moveTo>
                    <a:pt x="13962" y="0"/>
                  </a:moveTo>
                  <a:lnTo>
                    <a:pt x="9215" y="3476"/>
                  </a:lnTo>
                  <a:lnTo>
                    <a:pt x="0" y="16763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4783713" y="3845052"/>
              <a:ext cx="128000" cy="172211"/>
            </a:xfrm>
            <a:prstGeom prst="rect">
              <a:avLst/>
            </a:prstGeom>
            <a:blipFill>
              <a:blip r:embed="rId2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4773030" y="3838956"/>
              <a:ext cx="139065" cy="186055"/>
            </a:xfrm>
            <a:custGeom>
              <a:avLst/>
              <a:gdLst/>
              <a:ahLst/>
              <a:cxnLst/>
              <a:rect l="l" t="t" r="r" b="b"/>
              <a:pathLst>
                <a:path w="139064" h="186054">
                  <a:moveTo>
                    <a:pt x="10667" y="108203"/>
                  </a:moveTo>
                  <a:lnTo>
                    <a:pt x="138683" y="179831"/>
                  </a:lnTo>
                  <a:lnTo>
                    <a:pt x="138683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4774554" y="3851148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4830957" y="3849624"/>
              <a:ext cx="28940" cy="21335"/>
            </a:xfrm>
            <a:prstGeom prst="rect">
              <a:avLst/>
            </a:prstGeom>
            <a:blipFill>
              <a:blip r:embed="rId2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4827894" y="3848100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21335" y="4571"/>
                  </a:moveTo>
                  <a:lnTo>
                    <a:pt x="12191" y="0"/>
                  </a:lnTo>
                  <a:lnTo>
                    <a:pt x="4571" y="0"/>
                  </a:lnTo>
                  <a:lnTo>
                    <a:pt x="3047" y="3047"/>
                  </a:lnTo>
                  <a:lnTo>
                    <a:pt x="0" y="6095"/>
                  </a:lnTo>
                  <a:lnTo>
                    <a:pt x="6095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30479" y="24383"/>
                  </a:lnTo>
                  <a:lnTo>
                    <a:pt x="32003" y="19811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21335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4830957" y="4163568"/>
              <a:ext cx="28940" cy="21335"/>
            </a:xfrm>
            <a:prstGeom prst="rect">
              <a:avLst/>
            </a:prstGeom>
            <a:blipFill>
              <a:blip r:embed="rId2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4827894" y="4162044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21335" y="6095"/>
                  </a:moveTo>
                  <a:lnTo>
                    <a:pt x="12191" y="1523"/>
                  </a:lnTo>
                  <a:lnTo>
                    <a:pt x="4571" y="0"/>
                  </a:lnTo>
                  <a:lnTo>
                    <a:pt x="3047" y="4571"/>
                  </a:lnTo>
                  <a:lnTo>
                    <a:pt x="0" y="7619"/>
                  </a:lnTo>
                  <a:lnTo>
                    <a:pt x="6095" y="13715"/>
                  </a:lnTo>
                  <a:lnTo>
                    <a:pt x="13715" y="18287"/>
                  </a:lnTo>
                  <a:lnTo>
                    <a:pt x="21335" y="22859"/>
                  </a:lnTo>
                  <a:lnTo>
                    <a:pt x="30479" y="24383"/>
                  </a:lnTo>
                  <a:lnTo>
                    <a:pt x="32003" y="21335"/>
                  </a:lnTo>
                  <a:lnTo>
                    <a:pt x="33527" y="16763"/>
                  </a:lnTo>
                  <a:lnTo>
                    <a:pt x="28955" y="10667"/>
                  </a:lnTo>
                  <a:lnTo>
                    <a:pt x="21335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4776078" y="3685032"/>
              <a:ext cx="39623" cy="116585"/>
            </a:xfrm>
            <a:prstGeom prst="rect">
              <a:avLst/>
            </a:prstGeom>
            <a:blipFill>
              <a:blip r:embed="rId1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4776078" y="3777996"/>
              <a:ext cx="40005" cy="24130"/>
            </a:xfrm>
            <a:custGeom>
              <a:avLst/>
              <a:gdLst/>
              <a:ahLst/>
              <a:cxnLst/>
              <a:rect l="l" t="t" r="r" b="b"/>
              <a:pathLst>
                <a:path w="40004" h="24129">
                  <a:moveTo>
                    <a:pt x="0" y="13715"/>
                  </a:moveTo>
                  <a:lnTo>
                    <a:pt x="6953" y="20240"/>
                  </a:lnTo>
                  <a:lnTo>
                    <a:pt x="15620" y="23621"/>
                  </a:lnTo>
                  <a:lnTo>
                    <a:pt x="24860" y="23574"/>
                  </a:lnTo>
                  <a:lnTo>
                    <a:pt x="33527" y="19811"/>
                  </a:lnTo>
                  <a:lnTo>
                    <a:pt x="35051" y="18287"/>
                  </a:lnTo>
                  <a:lnTo>
                    <a:pt x="38099" y="16763"/>
                  </a:lnTo>
                  <a:lnTo>
                    <a:pt x="39623" y="13715"/>
                  </a:lnTo>
                  <a:lnTo>
                    <a:pt x="39623" y="0"/>
                  </a:lnTo>
                </a:path>
                <a:path w="40004" h="24129">
                  <a:moveTo>
                    <a:pt x="0" y="0"/>
                  </a:moveTo>
                  <a:lnTo>
                    <a:pt x="0" y="13715"/>
                  </a:lnTo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4739036" y="3777996"/>
              <a:ext cx="258445" cy="464184"/>
            </a:xfrm>
            <a:custGeom>
              <a:avLst/>
              <a:gdLst/>
              <a:ahLst/>
              <a:cxnLst/>
              <a:rect l="l" t="t" r="r" b="b"/>
              <a:pathLst>
                <a:path w="258445" h="464185">
                  <a:moveTo>
                    <a:pt x="23326" y="374903"/>
                  </a:moveTo>
                  <a:lnTo>
                    <a:pt x="70975" y="416289"/>
                  </a:lnTo>
                  <a:lnTo>
                    <a:pt x="97431" y="430529"/>
                  </a:lnTo>
                  <a:lnTo>
                    <a:pt x="124172" y="444769"/>
                  </a:lnTo>
                  <a:lnTo>
                    <a:pt x="151342" y="458723"/>
                  </a:lnTo>
                  <a:lnTo>
                    <a:pt x="176036" y="464033"/>
                  </a:lnTo>
                  <a:lnTo>
                    <a:pt x="200301" y="460057"/>
                  </a:lnTo>
                  <a:lnTo>
                    <a:pt x="236686" y="428243"/>
                  </a:lnTo>
                  <a:lnTo>
                    <a:pt x="244337" y="380390"/>
                  </a:lnTo>
                  <a:lnTo>
                    <a:pt x="250309" y="332244"/>
                  </a:lnTo>
                  <a:lnTo>
                    <a:pt x="254601" y="283885"/>
                  </a:lnTo>
                  <a:lnTo>
                    <a:pt x="257213" y="235393"/>
                  </a:lnTo>
                  <a:lnTo>
                    <a:pt x="258146" y="186847"/>
                  </a:lnTo>
                  <a:lnTo>
                    <a:pt x="257400" y="138328"/>
                  </a:lnTo>
                  <a:lnTo>
                    <a:pt x="254974" y="89915"/>
                  </a:lnTo>
                  <a:lnTo>
                    <a:pt x="216255" y="59078"/>
                  </a:lnTo>
                  <a:lnTo>
                    <a:pt x="173821" y="32956"/>
                  </a:lnTo>
                  <a:lnTo>
                    <a:pt x="128530" y="11691"/>
                  </a:lnTo>
                  <a:lnTo>
                    <a:pt x="94533" y="0"/>
                  </a:lnTo>
                </a:path>
                <a:path w="258445" h="464185">
                  <a:moveTo>
                    <a:pt x="16677" y="0"/>
                  </a:moveTo>
                  <a:lnTo>
                    <a:pt x="1492" y="67873"/>
                  </a:lnTo>
                  <a:lnTo>
                    <a:pt x="0" y="119222"/>
                  </a:lnTo>
                  <a:lnTo>
                    <a:pt x="559" y="170678"/>
                  </a:lnTo>
                  <a:lnTo>
                    <a:pt x="3172" y="222108"/>
                  </a:lnTo>
                  <a:lnTo>
                    <a:pt x="7837" y="273377"/>
                  </a:lnTo>
                  <a:lnTo>
                    <a:pt x="14555" y="324353"/>
                  </a:lnTo>
                  <a:lnTo>
                    <a:pt x="23326" y="374903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4786762" y="3992880"/>
              <a:ext cx="27416" cy="32003"/>
            </a:xfrm>
            <a:prstGeom prst="rect">
              <a:avLst/>
            </a:prstGeom>
            <a:blipFill>
              <a:blip r:embed="rId2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4784133" y="3990266"/>
              <a:ext cx="68145" cy="55953"/>
            </a:xfrm>
            <a:prstGeom prst="rect">
              <a:avLst/>
            </a:prstGeom>
            <a:blipFill>
              <a:blip r:embed="rId2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4822233" y="4011602"/>
              <a:ext cx="69669" cy="57477"/>
            </a:xfrm>
            <a:prstGeom prst="rect">
              <a:avLst/>
            </a:prstGeom>
            <a:blipFill>
              <a:blip r:embed="rId2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4862946" y="4036790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3145"/>
                  </a:lnTo>
                  <a:lnTo>
                    <a:pt x="9143" y="30765"/>
                  </a:lnTo>
                  <a:lnTo>
                    <a:pt x="16763" y="33813"/>
                  </a:lnTo>
                  <a:lnTo>
                    <a:pt x="24383" y="30765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4786762" y="4037076"/>
              <a:ext cx="27416" cy="32003"/>
            </a:xfrm>
            <a:prstGeom prst="rect">
              <a:avLst/>
            </a:prstGeom>
            <a:blipFill>
              <a:blip r:embed="rId2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4784133" y="4035701"/>
              <a:ext cx="68145" cy="54715"/>
            </a:xfrm>
            <a:prstGeom prst="rect">
              <a:avLst/>
            </a:prstGeom>
            <a:blipFill>
              <a:blip r:embed="rId2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4822233" y="4055798"/>
              <a:ext cx="69669" cy="55953"/>
            </a:xfrm>
            <a:prstGeom prst="rect">
              <a:avLst/>
            </a:prstGeom>
            <a:blipFill>
              <a:blip r:embed="rId2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4862946" y="4078224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18716" y="33813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4786762" y="4082796"/>
              <a:ext cx="27416" cy="30479"/>
            </a:xfrm>
            <a:prstGeom prst="rect">
              <a:avLst/>
            </a:prstGeom>
            <a:blipFill>
              <a:blip r:embed="rId2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4784133" y="4081206"/>
              <a:ext cx="68145" cy="54929"/>
            </a:xfrm>
            <a:prstGeom prst="rect">
              <a:avLst/>
            </a:prstGeom>
            <a:blipFill>
              <a:blip r:embed="rId2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4822233" y="4102757"/>
              <a:ext cx="69669" cy="54715"/>
            </a:xfrm>
            <a:prstGeom prst="rect">
              <a:avLst/>
            </a:prstGeom>
            <a:blipFill>
              <a:blip r:embed="rId2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4862946" y="4123944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6763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4209150" y="4418076"/>
              <a:ext cx="146970" cy="188976"/>
            </a:xfrm>
            <a:prstGeom prst="rect">
              <a:avLst/>
            </a:prstGeom>
            <a:blipFill>
              <a:blip r:embed="rId2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4015602" y="4155948"/>
              <a:ext cx="199643" cy="445007"/>
            </a:xfrm>
            <a:prstGeom prst="rect">
              <a:avLst/>
            </a:prstGeom>
            <a:blipFill>
              <a:blip r:embed="rId2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4215246" y="4227576"/>
              <a:ext cx="59831" cy="373379"/>
            </a:xfrm>
            <a:prstGeom prst="rect">
              <a:avLst/>
            </a:prstGeom>
            <a:blipFill>
              <a:blip r:embed="rId2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4023222" y="4126992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246887" y="100583"/>
                  </a:moveTo>
                  <a:lnTo>
                    <a:pt x="203811" y="67508"/>
                  </a:lnTo>
                  <a:lnTo>
                    <a:pt x="157162" y="39433"/>
                  </a:lnTo>
                  <a:lnTo>
                    <a:pt x="107370" y="16787"/>
                  </a:lnTo>
                  <a:lnTo>
                    <a:pt x="54863" y="0"/>
                  </a:lnTo>
                  <a:lnTo>
                    <a:pt x="37933" y="214"/>
                  </a:lnTo>
                  <a:lnTo>
                    <a:pt x="22288" y="5143"/>
                  </a:lnTo>
                  <a:lnTo>
                    <a:pt x="9215" y="14358"/>
                  </a:lnTo>
                  <a:lnTo>
                    <a:pt x="0" y="27431"/>
                  </a:lnTo>
                  <a:lnTo>
                    <a:pt x="50792" y="47410"/>
                  </a:lnTo>
                  <a:lnTo>
                    <a:pt x="100012" y="70675"/>
                  </a:lnTo>
                  <a:lnTo>
                    <a:pt x="147232" y="97083"/>
                  </a:lnTo>
                  <a:lnTo>
                    <a:pt x="192023" y="126491"/>
                  </a:lnTo>
                  <a:lnTo>
                    <a:pt x="205216" y="131706"/>
                  </a:lnTo>
                  <a:lnTo>
                    <a:pt x="218693" y="131635"/>
                  </a:lnTo>
                  <a:lnTo>
                    <a:pt x="231028" y="126706"/>
                  </a:lnTo>
                  <a:lnTo>
                    <a:pt x="240791" y="117347"/>
                  </a:lnTo>
                  <a:lnTo>
                    <a:pt x="243839" y="112775"/>
                  </a:lnTo>
                  <a:lnTo>
                    <a:pt x="246887" y="100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4023222" y="4126992"/>
              <a:ext cx="247015" cy="132080"/>
            </a:xfrm>
            <a:custGeom>
              <a:avLst/>
              <a:gdLst/>
              <a:ahLst/>
              <a:cxnLst/>
              <a:rect l="l" t="t" r="r" b="b"/>
              <a:pathLst>
                <a:path w="247014" h="132079">
                  <a:moveTo>
                    <a:pt x="0" y="27431"/>
                  </a:moveTo>
                  <a:lnTo>
                    <a:pt x="50792" y="47410"/>
                  </a:lnTo>
                  <a:lnTo>
                    <a:pt x="100012" y="70675"/>
                  </a:lnTo>
                  <a:lnTo>
                    <a:pt x="147232" y="97083"/>
                  </a:lnTo>
                  <a:lnTo>
                    <a:pt x="192023" y="126491"/>
                  </a:lnTo>
                  <a:lnTo>
                    <a:pt x="205216" y="131706"/>
                  </a:lnTo>
                  <a:lnTo>
                    <a:pt x="240791" y="117347"/>
                  </a:lnTo>
                  <a:lnTo>
                    <a:pt x="245363" y="106679"/>
                  </a:lnTo>
                  <a:lnTo>
                    <a:pt x="246887" y="100583"/>
                  </a:lnTo>
                  <a:lnTo>
                    <a:pt x="203811" y="67508"/>
                  </a:lnTo>
                  <a:lnTo>
                    <a:pt x="157162" y="39433"/>
                  </a:lnTo>
                  <a:lnTo>
                    <a:pt x="107370" y="16787"/>
                  </a:lnTo>
                  <a:lnTo>
                    <a:pt x="54863" y="0"/>
                  </a:lnTo>
                  <a:lnTo>
                    <a:pt x="37933" y="214"/>
                  </a:lnTo>
                  <a:lnTo>
                    <a:pt x="22288" y="5143"/>
                  </a:lnTo>
                  <a:lnTo>
                    <a:pt x="9215" y="14358"/>
                  </a:lnTo>
                  <a:lnTo>
                    <a:pt x="0" y="27431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4062862" y="4206240"/>
              <a:ext cx="129524" cy="175259"/>
            </a:xfrm>
            <a:prstGeom prst="rect">
              <a:avLst/>
            </a:prstGeom>
            <a:blipFill>
              <a:blip r:embed="rId2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4052178" y="4200144"/>
              <a:ext cx="140335" cy="184785"/>
            </a:xfrm>
            <a:custGeom>
              <a:avLst/>
              <a:gdLst/>
              <a:ahLst/>
              <a:cxnLst/>
              <a:rect l="l" t="t" r="r" b="b"/>
              <a:pathLst>
                <a:path w="140335" h="184785">
                  <a:moveTo>
                    <a:pt x="12191" y="106679"/>
                  </a:moveTo>
                  <a:lnTo>
                    <a:pt x="140207" y="178307"/>
                  </a:lnTo>
                  <a:lnTo>
                    <a:pt x="138683" y="184403"/>
                  </a:lnTo>
                  <a:lnTo>
                    <a:pt x="138683" y="77723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2191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4053702" y="4212336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7535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4110106" y="4209288"/>
              <a:ext cx="28940" cy="21335"/>
            </a:xfrm>
            <a:prstGeom prst="rect">
              <a:avLst/>
            </a:prstGeom>
            <a:blipFill>
              <a:blip r:embed="rId2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4108566" y="4207764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2003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4110106" y="4524756"/>
              <a:ext cx="28940" cy="21335"/>
            </a:xfrm>
            <a:prstGeom prst="rect">
              <a:avLst/>
            </a:prstGeom>
            <a:blipFill>
              <a:blip r:embed="rId2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4108566" y="4523232"/>
              <a:ext cx="32384" cy="24765"/>
            </a:xfrm>
            <a:custGeom>
              <a:avLst/>
              <a:gdLst/>
              <a:ahLst/>
              <a:cxnLst/>
              <a:rect l="l" t="t" r="r" b="b"/>
              <a:pathLst>
                <a:path w="32385" h="24764">
                  <a:moveTo>
                    <a:pt x="19811" y="4571"/>
                  </a:moveTo>
                  <a:lnTo>
                    <a:pt x="12191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19811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2003" y="16763"/>
                  </a:lnTo>
                  <a:lnTo>
                    <a:pt x="27431" y="10667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4058274" y="4035552"/>
              <a:ext cx="33527" cy="21335"/>
            </a:xfrm>
            <a:prstGeom prst="rect">
              <a:avLst/>
            </a:prstGeom>
            <a:blipFill>
              <a:blip r:embed="rId1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4058274" y="4035552"/>
              <a:ext cx="33655" cy="21590"/>
            </a:xfrm>
            <a:custGeom>
              <a:avLst/>
              <a:gdLst/>
              <a:ahLst/>
              <a:cxnLst/>
              <a:rect l="l" t="t" r="r" b="b"/>
              <a:pathLst>
                <a:path w="33654" h="21589">
                  <a:moveTo>
                    <a:pt x="0" y="10667"/>
                  </a:moveTo>
                  <a:lnTo>
                    <a:pt x="0" y="4571"/>
                  </a:lnTo>
                  <a:lnTo>
                    <a:pt x="7619" y="0"/>
                  </a:lnTo>
                  <a:lnTo>
                    <a:pt x="16763" y="0"/>
                  </a:lnTo>
                  <a:lnTo>
                    <a:pt x="25907" y="0"/>
                  </a:lnTo>
                  <a:lnTo>
                    <a:pt x="33527" y="4571"/>
                  </a:lnTo>
                  <a:lnTo>
                    <a:pt x="33527" y="10667"/>
                  </a:lnTo>
                  <a:lnTo>
                    <a:pt x="33527" y="16763"/>
                  </a:lnTo>
                  <a:lnTo>
                    <a:pt x="25907" y="21335"/>
                  </a:lnTo>
                  <a:lnTo>
                    <a:pt x="16763" y="21335"/>
                  </a:lnTo>
                  <a:lnTo>
                    <a:pt x="7619" y="21335"/>
                  </a:lnTo>
                  <a:lnTo>
                    <a:pt x="0" y="16763"/>
                  </a:lnTo>
                  <a:lnTo>
                    <a:pt x="0" y="10667"/>
                  </a:lnTo>
                  <a:close/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4056750" y="4046220"/>
              <a:ext cx="38099" cy="115252"/>
            </a:xfrm>
            <a:prstGeom prst="rect">
              <a:avLst/>
            </a:prstGeom>
            <a:blipFill>
              <a:blip r:embed="rId2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4056750" y="4046220"/>
              <a:ext cx="38100" cy="115570"/>
            </a:xfrm>
            <a:custGeom>
              <a:avLst/>
              <a:gdLst/>
              <a:ahLst/>
              <a:cxnLst/>
              <a:rect l="l" t="t" r="r" b="b"/>
              <a:pathLst>
                <a:path w="38100" h="115570">
                  <a:moveTo>
                    <a:pt x="0" y="106679"/>
                  </a:moveTo>
                  <a:lnTo>
                    <a:pt x="6072" y="112323"/>
                  </a:lnTo>
                  <a:lnTo>
                    <a:pt x="14287" y="115252"/>
                  </a:lnTo>
                  <a:lnTo>
                    <a:pt x="23360" y="115038"/>
                  </a:lnTo>
                  <a:lnTo>
                    <a:pt x="32003" y="111251"/>
                  </a:lnTo>
                  <a:lnTo>
                    <a:pt x="33527" y="109727"/>
                  </a:lnTo>
                  <a:lnTo>
                    <a:pt x="36575" y="108203"/>
                  </a:lnTo>
                  <a:lnTo>
                    <a:pt x="38099" y="106679"/>
                  </a:lnTo>
                  <a:lnTo>
                    <a:pt x="38099" y="0"/>
                  </a:lnTo>
                  <a:lnTo>
                    <a:pt x="31384" y="6548"/>
                  </a:lnTo>
                  <a:lnTo>
                    <a:pt x="23240" y="10096"/>
                  </a:lnTo>
                  <a:lnTo>
                    <a:pt x="14525" y="10501"/>
                  </a:lnTo>
                  <a:lnTo>
                    <a:pt x="6095" y="7619"/>
                  </a:lnTo>
                  <a:lnTo>
                    <a:pt x="3047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4018184" y="4035552"/>
              <a:ext cx="258445" cy="567690"/>
            </a:xfrm>
            <a:custGeom>
              <a:avLst/>
              <a:gdLst/>
              <a:ahLst/>
              <a:cxnLst/>
              <a:rect l="l" t="t" r="r" b="b"/>
              <a:pathLst>
                <a:path w="258445" h="567689">
                  <a:moveTo>
                    <a:pt x="23326" y="478535"/>
                  </a:moveTo>
                  <a:lnTo>
                    <a:pt x="26445" y="486227"/>
                  </a:lnTo>
                  <a:lnTo>
                    <a:pt x="31137" y="493204"/>
                  </a:lnTo>
                  <a:lnTo>
                    <a:pt x="37256" y="499324"/>
                  </a:lnTo>
                  <a:lnTo>
                    <a:pt x="44662" y="504443"/>
                  </a:lnTo>
                  <a:lnTo>
                    <a:pt x="70975" y="519279"/>
                  </a:lnTo>
                  <a:lnTo>
                    <a:pt x="97431" y="533971"/>
                  </a:lnTo>
                  <a:lnTo>
                    <a:pt x="124172" y="548378"/>
                  </a:lnTo>
                  <a:lnTo>
                    <a:pt x="151342" y="562355"/>
                  </a:lnTo>
                  <a:lnTo>
                    <a:pt x="176036" y="567642"/>
                  </a:lnTo>
                  <a:lnTo>
                    <a:pt x="200301" y="563498"/>
                  </a:lnTo>
                  <a:lnTo>
                    <a:pt x="221422" y="550783"/>
                  </a:lnTo>
                  <a:lnTo>
                    <a:pt x="244337" y="482583"/>
                  </a:lnTo>
                  <a:lnTo>
                    <a:pt x="250309" y="434655"/>
                  </a:lnTo>
                  <a:lnTo>
                    <a:pt x="254601" y="386593"/>
                  </a:lnTo>
                  <a:lnTo>
                    <a:pt x="257213" y="338425"/>
                  </a:lnTo>
                  <a:lnTo>
                    <a:pt x="258146" y="290177"/>
                  </a:lnTo>
                  <a:lnTo>
                    <a:pt x="257400" y="241876"/>
                  </a:lnTo>
                  <a:lnTo>
                    <a:pt x="254974" y="193547"/>
                  </a:lnTo>
                  <a:lnTo>
                    <a:pt x="216469" y="162686"/>
                  </a:lnTo>
                  <a:lnTo>
                    <a:pt x="174393" y="136397"/>
                  </a:lnTo>
                  <a:lnTo>
                    <a:pt x="129173" y="114680"/>
                  </a:lnTo>
                  <a:lnTo>
                    <a:pt x="81238" y="97535"/>
                  </a:lnTo>
                  <a:lnTo>
                    <a:pt x="81238" y="78343"/>
                  </a:lnTo>
                  <a:lnTo>
                    <a:pt x="81238" y="59435"/>
                  </a:lnTo>
                  <a:lnTo>
                    <a:pt x="81238" y="40528"/>
                  </a:lnTo>
                  <a:lnTo>
                    <a:pt x="81238" y="21335"/>
                  </a:lnTo>
                  <a:lnTo>
                    <a:pt x="78238" y="12001"/>
                  </a:lnTo>
                  <a:lnTo>
                    <a:pt x="72094" y="4952"/>
                  </a:lnTo>
                  <a:lnTo>
                    <a:pt x="63664" y="761"/>
                  </a:lnTo>
                  <a:lnTo>
                    <a:pt x="53806" y="0"/>
                  </a:lnTo>
                  <a:lnTo>
                    <a:pt x="46400" y="2000"/>
                  </a:lnTo>
                  <a:lnTo>
                    <a:pt x="31137" y="55816"/>
                  </a:lnTo>
                  <a:lnTo>
                    <a:pt x="30946" y="94487"/>
                  </a:lnTo>
                  <a:lnTo>
                    <a:pt x="22397" y="98726"/>
                  </a:lnTo>
                  <a:lnTo>
                    <a:pt x="1492" y="170465"/>
                  </a:lnTo>
                  <a:lnTo>
                    <a:pt x="0" y="222033"/>
                  </a:lnTo>
                  <a:lnTo>
                    <a:pt x="559" y="273546"/>
                  </a:lnTo>
                  <a:lnTo>
                    <a:pt x="3172" y="324980"/>
                  </a:lnTo>
                  <a:lnTo>
                    <a:pt x="7837" y="376308"/>
                  </a:lnTo>
                  <a:lnTo>
                    <a:pt x="14555" y="427501"/>
                  </a:lnTo>
                  <a:lnTo>
                    <a:pt x="23326" y="478535"/>
                  </a:lnTo>
                  <a:close/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4065910" y="4354068"/>
              <a:ext cx="27416" cy="30479"/>
            </a:xfrm>
            <a:prstGeom prst="rect">
              <a:avLst/>
            </a:prstGeom>
            <a:blipFill>
              <a:blip r:embed="rId2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4063281" y="4352478"/>
              <a:ext cx="68145" cy="54929"/>
            </a:xfrm>
            <a:prstGeom prst="rect">
              <a:avLst/>
            </a:prstGeom>
            <a:blipFill>
              <a:blip r:embed="rId2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4101381" y="4372790"/>
              <a:ext cx="69669" cy="55953"/>
            </a:xfrm>
            <a:prstGeom prst="rect">
              <a:avLst/>
            </a:prstGeom>
            <a:blipFill>
              <a:blip r:embed="rId2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4142094" y="4395216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4065910" y="4396740"/>
              <a:ext cx="27416" cy="32003"/>
            </a:xfrm>
            <a:prstGeom prst="rect">
              <a:avLst/>
            </a:prstGeom>
            <a:blipFill>
              <a:blip r:embed="rId2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4063281" y="4394126"/>
              <a:ext cx="68145" cy="55953"/>
            </a:xfrm>
            <a:prstGeom prst="rect">
              <a:avLst/>
            </a:prstGeom>
            <a:blipFill>
              <a:blip r:embed="rId2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4101381" y="4418010"/>
              <a:ext cx="69669" cy="54929"/>
            </a:xfrm>
            <a:prstGeom prst="rect">
              <a:avLst/>
            </a:prstGeom>
            <a:blipFill>
              <a:blip r:embed="rId2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4142094" y="4439412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6095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4065910" y="4442460"/>
              <a:ext cx="27416" cy="32003"/>
            </a:xfrm>
            <a:prstGeom prst="rect">
              <a:avLst/>
            </a:prstGeom>
            <a:blipFill>
              <a:blip r:embed="rId2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4063281" y="4439846"/>
              <a:ext cx="68145" cy="55953"/>
            </a:xfrm>
            <a:prstGeom prst="rect">
              <a:avLst/>
            </a:prstGeom>
            <a:blipFill>
              <a:blip r:embed="rId2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4101381" y="4461182"/>
              <a:ext cx="69669" cy="55953"/>
            </a:xfrm>
            <a:prstGeom prst="rect">
              <a:avLst/>
            </a:prstGeom>
            <a:blipFill>
              <a:blip r:embed="rId2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4142094" y="4486156"/>
              <a:ext cx="32384" cy="31750"/>
            </a:xfrm>
            <a:custGeom>
              <a:avLst/>
              <a:gdLst/>
              <a:ahLst/>
              <a:cxnLst/>
              <a:rect l="l" t="t" r="r" b="b"/>
              <a:pathLst>
                <a:path w="32385" h="31750">
                  <a:moveTo>
                    <a:pt x="27431" y="9644"/>
                  </a:moveTo>
                  <a:lnTo>
                    <a:pt x="23264" y="3952"/>
                  </a:lnTo>
                  <a:lnTo>
                    <a:pt x="18097" y="690"/>
                  </a:lnTo>
                  <a:lnTo>
                    <a:pt x="12644" y="0"/>
                  </a:lnTo>
                  <a:lnTo>
                    <a:pt x="7619" y="2024"/>
                  </a:lnTo>
                  <a:lnTo>
                    <a:pt x="1523" y="5072"/>
                  </a:lnTo>
                  <a:lnTo>
                    <a:pt x="0" y="14216"/>
                  </a:lnTo>
                  <a:lnTo>
                    <a:pt x="4571" y="21836"/>
                  </a:lnTo>
                  <a:lnTo>
                    <a:pt x="8739" y="27527"/>
                  </a:lnTo>
                  <a:lnTo>
                    <a:pt x="13906" y="30789"/>
                  </a:lnTo>
                  <a:lnTo>
                    <a:pt x="19359" y="31480"/>
                  </a:lnTo>
                  <a:lnTo>
                    <a:pt x="24383" y="29456"/>
                  </a:lnTo>
                  <a:lnTo>
                    <a:pt x="30479" y="26408"/>
                  </a:lnTo>
                  <a:lnTo>
                    <a:pt x="32003" y="17264"/>
                  </a:lnTo>
                  <a:lnTo>
                    <a:pt x="27431" y="96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3416670" y="4058412"/>
              <a:ext cx="146970" cy="187452"/>
            </a:xfrm>
            <a:prstGeom prst="rect">
              <a:avLst/>
            </a:prstGeom>
            <a:blipFill>
              <a:blip r:embed="rId2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3223122" y="3794760"/>
              <a:ext cx="199643" cy="445007"/>
            </a:xfrm>
            <a:prstGeom prst="rect">
              <a:avLst/>
            </a:prstGeom>
            <a:blipFill>
              <a:blip r:embed="rId2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3422766" y="3867912"/>
              <a:ext cx="60564" cy="371855"/>
            </a:xfrm>
            <a:prstGeom prst="rect">
              <a:avLst/>
            </a:prstGeom>
            <a:blipFill>
              <a:blip r:embed="rId2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3230742" y="3777996"/>
              <a:ext cx="247015" cy="120650"/>
            </a:xfrm>
            <a:custGeom>
              <a:avLst/>
              <a:gdLst/>
              <a:ahLst/>
              <a:cxnLst/>
              <a:rect l="l" t="t" r="r" b="b"/>
              <a:pathLst>
                <a:path w="247014" h="120650">
                  <a:moveTo>
                    <a:pt x="246888" y="94487"/>
                  </a:moveTo>
                  <a:lnTo>
                    <a:pt x="246888" y="89915"/>
                  </a:lnTo>
                  <a:lnTo>
                    <a:pt x="203811" y="56197"/>
                  </a:lnTo>
                  <a:lnTo>
                    <a:pt x="157162" y="28193"/>
                  </a:lnTo>
                  <a:lnTo>
                    <a:pt x="107370" y="5905"/>
                  </a:lnTo>
                  <a:lnTo>
                    <a:pt x="88662" y="0"/>
                  </a:lnTo>
                  <a:lnTo>
                    <a:pt x="13962" y="0"/>
                  </a:lnTo>
                  <a:lnTo>
                    <a:pt x="9215" y="3476"/>
                  </a:lnTo>
                  <a:lnTo>
                    <a:pt x="0" y="16763"/>
                  </a:lnTo>
                  <a:lnTo>
                    <a:pt x="50792" y="35885"/>
                  </a:lnTo>
                  <a:lnTo>
                    <a:pt x="100012" y="58864"/>
                  </a:lnTo>
                  <a:lnTo>
                    <a:pt x="147232" y="85557"/>
                  </a:lnTo>
                  <a:lnTo>
                    <a:pt x="192024" y="115823"/>
                  </a:lnTo>
                  <a:lnTo>
                    <a:pt x="205216" y="120157"/>
                  </a:lnTo>
                  <a:lnTo>
                    <a:pt x="218694" y="119633"/>
                  </a:lnTo>
                  <a:lnTo>
                    <a:pt x="231028" y="114537"/>
                  </a:lnTo>
                  <a:lnTo>
                    <a:pt x="240792" y="105155"/>
                  </a:lnTo>
                  <a:lnTo>
                    <a:pt x="243840" y="100583"/>
                  </a:lnTo>
                  <a:lnTo>
                    <a:pt x="246888" y="94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3230742" y="3777996"/>
              <a:ext cx="247015" cy="120650"/>
            </a:xfrm>
            <a:custGeom>
              <a:avLst/>
              <a:gdLst/>
              <a:ahLst/>
              <a:cxnLst/>
              <a:rect l="l" t="t" r="r" b="b"/>
              <a:pathLst>
                <a:path w="247014" h="120650">
                  <a:moveTo>
                    <a:pt x="0" y="16763"/>
                  </a:moveTo>
                  <a:lnTo>
                    <a:pt x="50792" y="35885"/>
                  </a:lnTo>
                  <a:lnTo>
                    <a:pt x="100012" y="58864"/>
                  </a:lnTo>
                  <a:lnTo>
                    <a:pt x="147232" y="85557"/>
                  </a:lnTo>
                  <a:lnTo>
                    <a:pt x="192023" y="115823"/>
                  </a:lnTo>
                  <a:lnTo>
                    <a:pt x="205216" y="120157"/>
                  </a:lnTo>
                  <a:lnTo>
                    <a:pt x="240791" y="105155"/>
                  </a:lnTo>
                  <a:lnTo>
                    <a:pt x="246887" y="94487"/>
                  </a:lnTo>
                  <a:lnTo>
                    <a:pt x="246887" y="89915"/>
                  </a:lnTo>
                  <a:lnTo>
                    <a:pt x="203811" y="56197"/>
                  </a:lnTo>
                  <a:lnTo>
                    <a:pt x="157162" y="28193"/>
                  </a:lnTo>
                  <a:lnTo>
                    <a:pt x="107370" y="5905"/>
                  </a:lnTo>
                  <a:lnTo>
                    <a:pt x="88662" y="0"/>
                  </a:lnTo>
                </a:path>
                <a:path w="247014" h="120650">
                  <a:moveTo>
                    <a:pt x="13962" y="0"/>
                  </a:moveTo>
                  <a:lnTo>
                    <a:pt x="9215" y="3476"/>
                  </a:lnTo>
                  <a:lnTo>
                    <a:pt x="0" y="16763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3271906" y="3846576"/>
              <a:ext cx="128000" cy="172211"/>
            </a:xfrm>
            <a:prstGeom prst="rect">
              <a:avLst/>
            </a:prstGeom>
            <a:blipFill>
              <a:blip r:embed="rId3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3259698" y="3838956"/>
              <a:ext cx="140335" cy="186055"/>
            </a:xfrm>
            <a:custGeom>
              <a:avLst/>
              <a:gdLst/>
              <a:ahLst/>
              <a:cxnLst/>
              <a:rect l="l" t="t" r="r" b="b"/>
              <a:pathLst>
                <a:path w="140335" h="186054">
                  <a:moveTo>
                    <a:pt x="12191" y="108203"/>
                  </a:moveTo>
                  <a:lnTo>
                    <a:pt x="140207" y="179831"/>
                  </a:lnTo>
                  <a:lnTo>
                    <a:pt x="140207" y="185927"/>
                  </a:lnTo>
                  <a:lnTo>
                    <a:pt x="138683" y="79247"/>
                  </a:lnTo>
                  <a:lnTo>
                    <a:pt x="0" y="0"/>
                  </a:lnTo>
                  <a:lnTo>
                    <a:pt x="12191" y="6095"/>
                  </a:lnTo>
                  <a:lnTo>
                    <a:pt x="12191" y="108203"/>
                  </a:lnTo>
                  <a:close/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3261222" y="3851148"/>
              <a:ext cx="129539" cy="169545"/>
            </a:xfrm>
            <a:custGeom>
              <a:avLst/>
              <a:gdLst/>
              <a:ahLst/>
              <a:cxnLst/>
              <a:rect l="l" t="t" r="r" b="b"/>
              <a:pathLst>
                <a:path w="129539" h="169545">
                  <a:moveTo>
                    <a:pt x="129539" y="169163"/>
                  </a:moveTo>
                  <a:lnTo>
                    <a:pt x="0" y="99059"/>
                  </a:lnTo>
                  <a:lnTo>
                    <a:pt x="0" y="0"/>
                  </a:lnTo>
                </a:path>
              </a:pathLst>
            </a:custGeom>
            <a:ln w="65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3317626" y="3849624"/>
              <a:ext cx="28940" cy="21335"/>
            </a:xfrm>
            <a:prstGeom prst="rect">
              <a:avLst/>
            </a:prstGeom>
            <a:blipFill>
              <a:blip r:embed="rId3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3316086" y="3848100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4571"/>
                  </a:moveTo>
                  <a:lnTo>
                    <a:pt x="12191" y="0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19811"/>
                  </a:lnTo>
                  <a:lnTo>
                    <a:pt x="33527" y="16763"/>
                  </a:lnTo>
                  <a:lnTo>
                    <a:pt x="27431" y="10667"/>
                  </a:lnTo>
                  <a:lnTo>
                    <a:pt x="19811" y="45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317626" y="4163568"/>
              <a:ext cx="30464" cy="21335"/>
            </a:xfrm>
            <a:prstGeom prst="rect">
              <a:avLst/>
            </a:prstGeom>
            <a:blipFill>
              <a:blip r:embed="rId3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3316086" y="4162044"/>
              <a:ext cx="33655" cy="24765"/>
            </a:xfrm>
            <a:custGeom>
              <a:avLst/>
              <a:gdLst/>
              <a:ahLst/>
              <a:cxnLst/>
              <a:rect l="l" t="t" r="r" b="b"/>
              <a:pathLst>
                <a:path w="33654" h="24764">
                  <a:moveTo>
                    <a:pt x="19811" y="6095"/>
                  </a:moveTo>
                  <a:lnTo>
                    <a:pt x="12191" y="1523"/>
                  </a:lnTo>
                  <a:lnTo>
                    <a:pt x="3047" y="0"/>
                  </a:lnTo>
                  <a:lnTo>
                    <a:pt x="1523" y="4571"/>
                  </a:lnTo>
                  <a:lnTo>
                    <a:pt x="0" y="7619"/>
                  </a:lnTo>
                  <a:lnTo>
                    <a:pt x="4571" y="13715"/>
                  </a:lnTo>
                  <a:lnTo>
                    <a:pt x="12191" y="18287"/>
                  </a:lnTo>
                  <a:lnTo>
                    <a:pt x="21335" y="22859"/>
                  </a:lnTo>
                  <a:lnTo>
                    <a:pt x="28955" y="24383"/>
                  </a:lnTo>
                  <a:lnTo>
                    <a:pt x="30479" y="21335"/>
                  </a:lnTo>
                  <a:lnTo>
                    <a:pt x="33527" y="16763"/>
                  </a:lnTo>
                  <a:lnTo>
                    <a:pt x="27431" y="10667"/>
                  </a:lnTo>
                  <a:lnTo>
                    <a:pt x="19811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3264270" y="3685032"/>
              <a:ext cx="38099" cy="116585"/>
            </a:xfrm>
            <a:prstGeom prst="rect">
              <a:avLst/>
            </a:prstGeom>
            <a:blipFill>
              <a:blip r:embed="rId1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3264270" y="3777996"/>
              <a:ext cx="38100" cy="24130"/>
            </a:xfrm>
            <a:custGeom>
              <a:avLst/>
              <a:gdLst/>
              <a:ahLst/>
              <a:cxnLst/>
              <a:rect l="l" t="t" r="r" b="b"/>
              <a:pathLst>
                <a:path w="38100" h="24129">
                  <a:moveTo>
                    <a:pt x="0" y="13715"/>
                  </a:moveTo>
                  <a:lnTo>
                    <a:pt x="6715" y="20240"/>
                  </a:lnTo>
                  <a:lnTo>
                    <a:pt x="14858" y="23621"/>
                  </a:lnTo>
                  <a:lnTo>
                    <a:pt x="23574" y="23574"/>
                  </a:lnTo>
                  <a:lnTo>
                    <a:pt x="32003" y="19811"/>
                  </a:lnTo>
                  <a:lnTo>
                    <a:pt x="35051" y="18287"/>
                  </a:lnTo>
                  <a:lnTo>
                    <a:pt x="36575" y="16763"/>
                  </a:lnTo>
                  <a:lnTo>
                    <a:pt x="38099" y="13715"/>
                  </a:lnTo>
                  <a:lnTo>
                    <a:pt x="38099" y="0"/>
                  </a:lnTo>
                </a:path>
                <a:path w="38100" h="24129">
                  <a:moveTo>
                    <a:pt x="0" y="0"/>
                  </a:moveTo>
                  <a:lnTo>
                    <a:pt x="0" y="13715"/>
                  </a:lnTo>
                </a:path>
              </a:pathLst>
            </a:custGeom>
            <a:ln w="6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3225704" y="3777996"/>
              <a:ext cx="259079" cy="464184"/>
            </a:xfrm>
            <a:custGeom>
              <a:avLst/>
              <a:gdLst/>
              <a:ahLst/>
              <a:cxnLst/>
              <a:rect l="l" t="t" r="r" b="b"/>
              <a:pathLst>
                <a:path w="259079" h="464185">
                  <a:moveTo>
                    <a:pt x="23326" y="374903"/>
                  </a:moveTo>
                  <a:lnTo>
                    <a:pt x="71189" y="416289"/>
                  </a:lnTo>
                  <a:lnTo>
                    <a:pt x="98002" y="430529"/>
                  </a:lnTo>
                  <a:lnTo>
                    <a:pt x="124815" y="444769"/>
                  </a:lnTo>
                  <a:lnTo>
                    <a:pt x="151342" y="458723"/>
                  </a:lnTo>
                  <a:lnTo>
                    <a:pt x="176036" y="464033"/>
                  </a:lnTo>
                  <a:lnTo>
                    <a:pt x="200301" y="460057"/>
                  </a:lnTo>
                  <a:lnTo>
                    <a:pt x="236686" y="428243"/>
                  </a:lnTo>
                  <a:lnTo>
                    <a:pt x="244342" y="380390"/>
                  </a:lnTo>
                  <a:lnTo>
                    <a:pt x="250344" y="332244"/>
                  </a:lnTo>
                  <a:lnTo>
                    <a:pt x="254721" y="283885"/>
                  </a:lnTo>
                  <a:lnTo>
                    <a:pt x="257498" y="235393"/>
                  </a:lnTo>
                  <a:lnTo>
                    <a:pt x="258702" y="186847"/>
                  </a:lnTo>
                  <a:lnTo>
                    <a:pt x="258360" y="138328"/>
                  </a:lnTo>
                  <a:lnTo>
                    <a:pt x="256498" y="89915"/>
                  </a:lnTo>
                  <a:lnTo>
                    <a:pt x="217112" y="59078"/>
                  </a:lnTo>
                  <a:lnTo>
                    <a:pt x="174583" y="32956"/>
                  </a:lnTo>
                  <a:lnTo>
                    <a:pt x="129196" y="11691"/>
                  </a:lnTo>
                  <a:lnTo>
                    <a:pt x="94721" y="0"/>
                  </a:lnTo>
                </a:path>
                <a:path w="259079" h="464185">
                  <a:moveTo>
                    <a:pt x="16677" y="0"/>
                  </a:moveTo>
                  <a:lnTo>
                    <a:pt x="1492" y="67873"/>
                  </a:lnTo>
                  <a:lnTo>
                    <a:pt x="0" y="119222"/>
                  </a:lnTo>
                  <a:lnTo>
                    <a:pt x="559" y="170678"/>
                  </a:lnTo>
                  <a:lnTo>
                    <a:pt x="3172" y="222108"/>
                  </a:lnTo>
                  <a:lnTo>
                    <a:pt x="7837" y="273377"/>
                  </a:lnTo>
                  <a:lnTo>
                    <a:pt x="14555" y="324353"/>
                  </a:lnTo>
                  <a:lnTo>
                    <a:pt x="23326" y="374903"/>
                  </a:lnTo>
                </a:path>
              </a:pathLst>
            </a:custGeom>
            <a:ln w="1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3274954" y="3992880"/>
              <a:ext cx="27416" cy="32003"/>
            </a:xfrm>
            <a:prstGeom prst="rect">
              <a:avLst/>
            </a:prstGeom>
            <a:blipFill>
              <a:blip r:embed="rId3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3270801" y="3990266"/>
              <a:ext cx="69669" cy="55953"/>
            </a:xfrm>
            <a:prstGeom prst="rect">
              <a:avLst/>
            </a:prstGeom>
            <a:blipFill>
              <a:blip r:embed="rId3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3308901" y="4011602"/>
              <a:ext cx="71193" cy="57477"/>
            </a:xfrm>
            <a:prstGeom prst="rect">
              <a:avLst/>
            </a:prstGeom>
            <a:blipFill>
              <a:blip r:embed="rId3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3349614" y="4036790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9429"/>
                  </a:moveTo>
                  <a:lnTo>
                    <a:pt x="23264" y="4381"/>
                  </a:lnTo>
                  <a:lnTo>
                    <a:pt x="18097" y="1047"/>
                  </a:lnTo>
                  <a:lnTo>
                    <a:pt x="12644" y="0"/>
                  </a:lnTo>
                  <a:lnTo>
                    <a:pt x="7619" y="1809"/>
                  </a:lnTo>
                  <a:lnTo>
                    <a:pt x="1523" y="4857"/>
                  </a:lnTo>
                  <a:lnTo>
                    <a:pt x="0" y="14001"/>
                  </a:lnTo>
                  <a:lnTo>
                    <a:pt x="4571" y="23145"/>
                  </a:lnTo>
                  <a:lnTo>
                    <a:pt x="9143" y="30765"/>
                  </a:lnTo>
                  <a:lnTo>
                    <a:pt x="18287" y="33813"/>
                  </a:lnTo>
                  <a:lnTo>
                    <a:pt x="24383" y="30765"/>
                  </a:lnTo>
                  <a:lnTo>
                    <a:pt x="30479" y="26193"/>
                  </a:lnTo>
                  <a:lnTo>
                    <a:pt x="32003" y="17049"/>
                  </a:lnTo>
                  <a:lnTo>
                    <a:pt x="27431" y="94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3274954" y="4037076"/>
              <a:ext cx="27416" cy="32003"/>
            </a:xfrm>
            <a:prstGeom prst="rect">
              <a:avLst/>
            </a:prstGeom>
            <a:blipFill>
              <a:blip r:embed="rId3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3270801" y="4035701"/>
              <a:ext cx="69669" cy="54715"/>
            </a:xfrm>
            <a:prstGeom prst="rect">
              <a:avLst/>
            </a:prstGeom>
            <a:blipFill>
              <a:blip r:embed="rId3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3308901" y="4055798"/>
              <a:ext cx="71193" cy="55953"/>
            </a:xfrm>
            <a:prstGeom prst="rect">
              <a:avLst/>
            </a:prstGeom>
            <a:blipFill>
              <a:blip r:embed="rId3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3349614" y="4078224"/>
              <a:ext cx="32384" cy="34290"/>
            </a:xfrm>
            <a:custGeom>
              <a:avLst/>
              <a:gdLst/>
              <a:ahLst/>
              <a:cxnLst/>
              <a:rect l="l" t="t" r="r" b="b"/>
              <a:pathLst>
                <a:path w="32385" h="34289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19359" y="33813"/>
                  </a:lnTo>
                  <a:lnTo>
                    <a:pt x="24383" y="32003"/>
                  </a:lnTo>
                  <a:lnTo>
                    <a:pt x="30479" y="28955"/>
                  </a:lnTo>
                  <a:lnTo>
                    <a:pt x="32003" y="19811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3274954" y="4082796"/>
              <a:ext cx="27416" cy="30479"/>
            </a:xfrm>
            <a:prstGeom prst="rect">
              <a:avLst/>
            </a:prstGeom>
            <a:blipFill>
              <a:blip r:embed="rId3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3270801" y="4081206"/>
              <a:ext cx="69669" cy="54929"/>
            </a:xfrm>
            <a:prstGeom prst="rect">
              <a:avLst/>
            </a:prstGeom>
            <a:blipFill>
              <a:blip r:embed="rId3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3308901" y="4102757"/>
              <a:ext cx="71193" cy="54715"/>
            </a:xfrm>
            <a:prstGeom prst="rect">
              <a:avLst/>
            </a:prstGeom>
            <a:blipFill>
              <a:blip r:embed="rId3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3349614" y="4123944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27431" y="10667"/>
                  </a:moveTo>
                  <a:lnTo>
                    <a:pt x="22859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6763"/>
                  </a:lnTo>
                  <a:lnTo>
                    <a:pt x="4571" y="24383"/>
                  </a:lnTo>
                  <a:lnTo>
                    <a:pt x="9143" y="32003"/>
                  </a:lnTo>
                  <a:lnTo>
                    <a:pt x="18287" y="35051"/>
                  </a:lnTo>
                  <a:lnTo>
                    <a:pt x="24383" y="32003"/>
                  </a:lnTo>
                  <a:lnTo>
                    <a:pt x="30479" y="27431"/>
                  </a:lnTo>
                  <a:lnTo>
                    <a:pt x="32003" y="18287"/>
                  </a:lnTo>
                  <a:lnTo>
                    <a:pt x="27431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2" name="object 562"/>
          <p:cNvSpPr txBox="1"/>
          <p:nvPr/>
        </p:nvSpPr>
        <p:spPr>
          <a:xfrm>
            <a:off x="5014847" y="390093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3" name="object 563"/>
          <p:cNvSpPr txBox="1"/>
          <p:nvPr/>
        </p:nvSpPr>
        <p:spPr>
          <a:xfrm>
            <a:off x="3503039" y="382930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4" name="object 564"/>
          <p:cNvGrpSpPr/>
          <p:nvPr/>
        </p:nvGrpSpPr>
        <p:grpSpPr>
          <a:xfrm>
            <a:off x="1684240" y="3777996"/>
            <a:ext cx="5678170" cy="2984500"/>
            <a:chOff x="1684240" y="3777996"/>
            <a:chExt cx="5678170" cy="2984500"/>
          </a:xfrm>
        </p:grpSpPr>
        <p:sp>
          <p:nvSpPr>
            <p:cNvPr id="565" name="object 565"/>
            <p:cNvSpPr/>
            <p:nvPr/>
          </p:nvSpPr>
          <p:spPr>
            <a:xfrm>
              <a:off x="4059798" y="3777996"/>
              <a:ext cx="85062" cy="245363"/>
            </a:xfrm>
            <a:prstGeom prst="rect">
              <a:avLst/>
            </a:prstGeom>
            <a:blipFill>
              <a:blip r:embed="rId3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3512400" y="3778008"/>
              <a:ext cx="3667125" cy="1190625"/>
            </a:xfrm>
            <a:custGeom>
              <a:avLst/>
              <a:gdLst/>
              <a:ahLst/>
              <a:cxnLst/>
              <a:rect l="l" t="t" r="r" b="b"/>
              <a:pathLst>
                <a:path w="3667125" h="1190625">
                  <a:moveTo>
                    <a:pt x="79527" y="7620"/>
                  </a:moveTo>
                  <a:lnTo>
                    <a:pt x="62306" y="0"/>
                  </a:lnTo>
                  <a:lnTo>
                    <a:pt x="0" y="0"/>
                  </a:lnTo>
                  <a:lnTo>
                    <a:pt x="68859" y="30480"/>
                  </a:lnTo>
                  <a:lnTo>
                    <a:pt x="79527" y="7620"/>
                  </a:lnTo>
                  <a:close/>
                </a:path>
                <a:path w="3667125" h="1190625">
                  <a:moveTo>
                    <a:pt x="241071" y="82296"/>
                  </a:moveTo>
                  <a:lnTo>
                    <a:pt x="148107" y="39624"/>
                  </a:lnTo>
                  <a:lnTo>
                    <a:pt x="137439" y="62484"/>
                  </a:lnTo>
                  <a:lnTo>
                    <a:pt x="230403" y="105156"/>
                  </a:lnTo>
                  <a:lnTo>
                    <a:pt x="241071" y="82296"/>
                  </a:lnTo>
                  <a:close/>
                </a:path>
                <a:path w="3667125" h="1190625">
                  <a:moveTo>
                    <a:pt x="402615" y="155448"/>
                  </a:moveTo>
                  <a:lnTo>
                    <a:pt x="311175" y="112776"/>
                  </a:lnTo>
                  <a:lnTo>
                    <a:pt x="300507" y="135636"/>
                  </a:lnTo>
                  <a:lnTo>
                    <a:pt x="391947" y="178308"/>
                  </a:lnTo>
                  <a:lnTo>
                    <a:pt x="402615" y="155448"/>
                  </a:lnTo>
                  <a:close/>
                </a:path>
                <a:path w="3667125" h="1190625">
                  <a:moveTo>
                    <a:pt x="649503" y="208788"/>
                  </a:moveTo>
                  <a:lnTo>
                    <a:pt x="638835" y="187452"/>
                  </a:lnTo>
                  <a:lnTo>
                    <a:pt x="558634" y="226123"/>
                  </a:lnTo>
                  <a:lnTo>
                    <a:pt x="472719" y="187452"/>
                  </a:lnTo>
                  <a:lnTo>
                    <a:pt x="462051" y="210312"/>
                  </a:lnTo>
                  <a:lnTo>
                    <a:pt x="555015" y="251460"/>
                  </a:lnTo>
                  <a:lnTo>
                    <a:pt x="559587" y="240030"/>
                  </a:lnTo>
                  <a:lnTo>
                    <a:pt x="565683" y="251460"/>
                  </a:lnTo>
                  <a:lnTo>
                    <a:pt x="649503" y="208788"/>
                  </a:lnTo>
                  <a:close/>
                </a:path>
                <a:path w="3667125" h="1190625">
                  <a:moveTo>
                    <a:pt x="809523" y="129540"/>
                  </a:moveTo>
                  <a:lnTo>
                    <a:pt x="797331" y="106680"/>
                  </a:lnTo>
                  <a:lnTo>
                    <a:pt x="707415" y="152400"/>
                  </a:lnTo>
                  <a:lnTo>
                    <a:pt x="718083" y="175260"/>
                  </a:lnTo>
                  <a:lnTo>
                    <a:pt x="809523" y="129540"/>
                  </a:lnTo>
                  <a:close/>
                </a:path>
                <a:path w="3667125" h="1190625">
                  <a:moveTo>
                    <a:pt x="968019" y="50292"/>
                  </a:moveTo>
                  <a:lnTo>
                    <a:pt x="955827" y="27432"/>
                  </a:lnTo>
                  <a:lnTo>
                    <a:pt x="865911" y="73152"/>
                  </a:lnTo>
                  <a:lnTo>
                    <a:pt x="876579" y="96012"/>
                  </a:lnTo>
                  <a:lnTo>
                    <a:pt x="968019" y="50292"/>
                  </a:lnTo>
                  <a:close/>
                </a:path>
                <a:path w="3667125" h="1190625">
                  <a:moveTo>
                    <a:pt x="1069568" y="0"/>
                  </a:moveTo>
                  <a:lnTo>
                    <a:pt x="1027658" y="0"/>
                  </a:lnTo>
                  <a:lnTo>
                    <a:pt x="1036599" y="16764"/>
                  </a:lnTo>
                  <a:lnTo>
                    <a:pt x="1069568" y="0"/>
                  </a:lnTo>
                  <a:close/>
                </a:path>
                <a:path w="3667125" h="1190625">
                  <a:moveTo>
                    <a:pt x="1390167" y="39624"/>
                  </a:moveTo>
                  <a:lnTo>
                    <a:pt x="1366532" y="0"/>
                  </a:lnTo>
                  <a:lnTo>
                    <a:pt x="1337919" y="0"/>
                  </a:lnTo>
                  <a:lnTo>
                    <a:pt x="1368831" y="51816"/>
                  </a:lnTo>
                  <a:lnTo>
                    <a:pt x="1390167" y="39624"/>
                  </a:lnTo>
                  <a:close/>
                </a:path>
                <a:path w="3667125" h="1190625">
                  <a:moveTo>
                    <a:pt x="1481607" y="192024"/>
                  </a:moveTo>
                  <a:lnTo>
                    <a:pt x="1429791" y="105156"/>
                  </a:lnTo>
                  <a:lnTo>
                    <a:pt x="1408455" y="117348"/>
                  </a:lnTo>
                  <a:lnTo>
                    <a:pt x="1460271" y="205740"/>
                  </a:lnTo>
                  <a:lnTo>
                    <a:pt x="1481607" y="192024"/>
                  </a:lnTo>
                  <a:close/>
                </a:path>
                <a:path w="3667125" h="1190625">
                  <a:moveTo>
                    <a:pt x="1573047" y="344424"/>
                  </a:moveTo>
                  <a:lnTo>
                    <a:pt x="1521231" y="257556"/>
                  </a:lnTo>
                  <a:lnTo>
                    <a:pt x="1499895" y="269748"/>
                  </a:lnTo>
                  <a:lnTo>
                    <a:pt x="1551711" y="358140"/>
                  </a:lnTo>
                  <a:lnTo>
                    <a:pt x="1573047" y="344424"/>
                  </a:lnTo>
                  <a:close/>
                </a:path>
                <a:path w="3667125" h="1190625">
                  <a:moveTo>
                    <a:pt x="1637817" y="0"/>
                  </a:moveTo>
                  <a:lnTo>
                    <a:pt x="1597431" y="0"/>
                  </a:lnTo>
                  <a:lnTo>
                    <a:pt x="1634007" y="12192"/>
                  </a:lnTo>
                  <a:lnTo>
                    <a:pt x="1637817" y="0"/>
                  </a:lnTo>
                  <a:close/>
                </a:path>
                <a:path w="3667125" h="1190625">
                  <a:moveTo>
                    <a:pt x="1664487" y="496824"/>
                  </a:moveTo>
                  <a:lnTo>
                    <a:pt x="1612671" y="409956"/>
                  </a:lnTo>
                  <a:lnTo>
                    <a:pt x="1591335" y="423672"/>
                  </a:lnTo>
                  <a:lnTo>
                    <a:pt x="1643151" y="510540"/>
                  </a:lnTo>
                  <a:lnTo>
                    <a:pt x="1664487" y="496824"/>
                  </a:lnTo>
                  <a:close/>
                </a:path>
                <a:path w="3667125" h="1190625">
                  <a:moveTo>
                    <a:pt x="1755927" y="649224"/>
                  </a:moveTo>
                  <a:lnTo>
                    <a:pt x="1704111" y="562356"/>
                  </a:lnTo>
                  <a:lnTo>
                    <a:pt x="1682775" y="576072"/>
                  </a:lnTo>
                  <a:lnTo>
                    <a:pt x="1734591" y="662940"/>
                  </a:lnTo>
                  <a:lnTo>
                    <a:pt x="1755927" y="649224"/>
                  </a:lnTo>
                  <a:close/>
                </a:path>
                <a:path w="3667125" h="1190625">
                  <a:moveTo>
                    <a:pt x="1810791" y="44196"/>
                  </a:moveTo>
                  <a:lnTo>
                    <a:pt x="1714779" y="12192"/>
                  </a:lnTo>
                  <a:lnTo>
                    <a:pt x="1705635" y="36576"/>
                  </a:lnTo>
                  <a:lnTo>
                    <a:pt x="1803171" y="68580"/>
                  </a:lnTo>
                  <a:lnTo>
                    <a:pt x="1810791" y="44196"/>
                  </a:lnTo>
                  <a:close/>
                </a:path>
                <a:path w="3667125" h="1190625">
                  <a:moveTo>
                    <a:pt x="1847367" y="801624"/>
                  </a:moveTo>
                  <a:lnTo>
                    <a:pt x="1795551" y="714756"/>
                  </a:lnTo>
                  <a:lnTo>
                    <a:pt x="1774215" y="728472"/>
                  </a:lnTo>
                  <a:lnTo>
                    <a:pt x="1826031" y="815340"/>
                  </a:lnTo>
                  <a:lnTo>
                    <a:pt x="1847367" y="801624"/>
                  </a:lnTo>
                  <a:close/>
                </a:path>
                <a:path w="3667125" h="1190625">
                  <a:moveTo>
                    <a:pt x="1969287" y="858012"/>
                  </a:moveTo>
                  <a:lnTo>
                    <a:pt x="1944903" y="851916"/>
                  </a:lnTo>
                  <a:lnTo>
                    <a:pt x="1923427" y="928255"/>
                  </a:lnTo>
                  <a:lnTo>
                    <a:pt x="1886991" y="867156"/>
                  </a:lnTo>
                  <a:lnTo>
                    <a:pt x="1865655" y="880872"/>
                  </a:lnTo>
                  <a:lnTo>
                    <a:pt x="1917471" y="967740"/>
                  </a:lnTo>
                  <a:lnTo>
                    <a:pt x="1928139" y="960882"/>
                  </a:lnTo>
                  <a:lnTo>
                    <a:pt x="1938807" y="967740"/>
                  </a:lnTo>
                  <a:lnTo>
                    <a:pt x="1958619" y="938784"/>
                  </a:lnTo>
                  <a:lnTo>
                    <a:pt x="1948675" y="932408"/>
                  </a:lnTo>
                  <a:lnTo>
                    <a:pt x="1969287" y="858012"/>
                  </a:lnTo>
                  <a:close/>
                </a:path>
                <a:path w="3667125" h="1190625">
                  <a:moveTo>
                    <a:pt x="1979955" y="100584"/>
                  </a:moveTo>
                  <a:lnTo>
                    <a:pt x="1882419" y="68580"/>
                  </a:lnTo>
                  <a:lnTo>
                    <a:pt x="1874799" y="92964"/>
                  </a:lnTo>
                  <a:lnTo>
                    <a:pt x="1970811" y="124968"/>
                  </a:lnTo>
                  <a:lnTo>
                    <a:pt x="1979955" y="100584"/>
                  </a:lnTo>
                  <a:close/>
                </a:path>
                <a:path w="3667125" h="1190625">
                  <a:moveTo>
                    <a:pt x="2016531" y="687324"/>
                  </a:moveTo>
                  <a:lnTo>
                    <a:pt x="1992147" y="679704"/>
                  </a:lnTo>
                  <a:lnTo>
                    <a:pt x="1964715" y="778764"/>
                  </a:lnTo>
                  <a:lnTo>
                    <a:pt x="1989099" y="784860"/>
                  </a:lnTo>
                  <a:lnTo>
                    <a:pt x="2016531" y="687324"/>
                  </a:lnTo>
                  <a:close/>
                </a:path>
                <a:path w="3667125" h="1190625">
                  <a:moveTo>
                    <a:pt x="2054631" y="789432"/>
                  </a:moveTo>
                  <a:lnTo>
                    <a:pt x="2033295" y="775716"/>
                  </a:lnTo>
                  <a:lnTo>
                    <a:pt x="1978431" y="861060"/>
                  </a:lnTo>
                  <a:lnTo>
                    <a:pt x="1999767" y="874776"/>
                  </a:lnTo>
                  <a:lnTo>
                    <a:pt x="2054631" y="789432"/>
                  </a:lnTo>
                  <a:close/>
                </a:path>
                <a:path w="3667125" h="1190625">
                  <a:moveTo>
                    <a:pt x="2062251" y="515112"/>
                  </a:moveTo>
                  <a:lnTo>
                    <a:pt x="2037867" y="509016"/>
                  </a:lnTo>
                  <a:lnTo>
                    <a:pt x="2011959" y="606552"/>
                  </a:lnTo>
                  <a:lnTo>
                    <a:pt x="2036343" y="614172"/>
                  </a:lnTo>
                  <a:lnTo>
                    <a:pt x="2062251" y="515112"/>
                  </a:lnTo>
                  <a:close/>
                </a:path>
                <a:path w="3667125" h="1190625">
                  <a:moveTo>
                    <a:pt x="2069871" y="966216"/>
                  </a:moveTo>
                  <a:lnTo>
                    <a:pt x="1969287" y="954024"/>
                  </a:lnTo>
                  <a:lnTo>
                    <a:pt x="1966239" y="978408"/>
                  </a:lnTo>
                  <a:lnTo>
                    <a:pt x="2066823" y="990600"/>
                  </a:lnTo>
                  <a:lnTo>
                    <a:pt x="2069871" y="966216"/>
                  </a:lnTo>
                  <a:close/>
                </a:path>
                <a:path w="3667125" h="1190625">
                  <a:moveTo>
                    <a:pt x="2109495" y="344424"/>
                  </a:moveTo>
                  <a:lnTo>
                    <a:pt x="2085111" y="336804"/>
                  </a:lnTo>
                  <a:lnTo>
                    <a:pt x="2057679" y="435864"/>
                  </a:lnTo>
                  <a:lnTo>
                    <a:pt x="2082063" y="441960"/>
                  </a:lnTo>
                  <a:lnTo>
                    <a:pt x="2109495" y="344424"/>
                  </a:lnTo>
                  <a:close/>
                </a:path>
                <a:path w="3667125" h="1190625">
                  <a:moveTo>
                    <a:pt x="2150643" y="640080"/>
                  </a:moveTo>
                  <a:lnTo>
                    <a:pt x="2129307" y="626364"/>
                  </a:lnTo>
                  <a:lnTo>
                    <a:pt x="2074443" y="711708"/>
                  </a:lnTo>
                  <a:lnTo>
                    <a:pt x="2095779" y="725424"/>
                  </a:lnTo>
                  <a:lnTo>
                    <a:pt x="2150643" y="640080"/>
                  </a:lnTo>
                  <a:close/>
                </a:path>
                <a:path w="3667125" h="1190625">
                  <a:moveTo>
                    <a:pt x="2159787" y="173736"/>
                  </a:moveTo>
                  <a:lnTo>
                    <a:pt x="2144547" y="152400"/>
                  </a:lnTo>
                  <a:lnTo>
                    <a:pt x="2144547" y="169164"/>
                  </a:lnTo>
                  <a:lnTo>
                    <a:pt x="2143836" y="168998"/>
                  </a:lnTo>
                  <a:lnTo>
                    <a:pt x="2144014" y="168427"/>
                  </a:lnTo>
                  <a:lnTo>
                    <a:pt x="2144547" y="169164"/>
                  </a:lnTo>
                  <a:lnTo>
                    <a:pt x="2144547" y="152400"/>
                  </a:lnTo>
                  <a:lnTo>
                    <a:pt x="2141397" y="154914"/>
                  </a:lnTo>
                  <a:lnTo>
                    <a:pt x="2051583" y="124968"/>
                  </a:lnTo>
                  <a:lnTo>
                    <a:pt x="2043963" y="149352"/>
                  </a:lnTo>
                  <a:lnTo>
                    <a:pt x="2129078" y="177736"/>
                  </a:lnTo>
                  <a:lnTo>
                    <a:pt x="2104923" y="263652"/>
                  </a:lnTo>
                  <a:lnTo>
                    <a:pt x="2129307" y="269748"/>
                  </a:lnTo>
                  <a:lnTo>
                    <a:pt x="2155291" y="177330"/>
                  </a:lnTo>
                  <a:lnTo>
                    <a:pt x="2159787" y="173736"/>
                  </a:lnTo>
                  <a:close/>
                </a:path>
                <a:path w="3667125" h="1190625">
                  <a:moveTo>
                    <a:pt x="2246655" y="987552"/>
                  </a:moveTo>
                  <a:lnTo>
                    <a:pt x="2146071" y="975360"/>
                  </a:lnTo>
                  <a:lnTo>
                    <a:pt x="2143023" y="1001268"/>
                  </a:lnTo>
                  <a:lnTo>
                    <a:pt x="2243607" y="1013460"/>
                  </a:lnTo>
                  <a:lnTo>
                    <a:pt x="2246655" y="987552"/>
                  </a:lnTo>
                  <a:close/>
                </a:path>
                <a:path w="3667125" h="1190625">
                  <a:moveTo>
                    <a:pt x="2248179" y="490728"/>
                  </a:moveTo>
                  <a:lnTo>
                    <a:pt x="2226843" y="477012"/>
                  </a:lnTo>
                  <a:lnTo>
                    <a:pt x="2171979" y="562356"/>
                  </a:lnTo>
                  <a:lnTo>
                    <a:pt x="2193315" y="576072"/>
                  </a:lnTo>
                  <a:lnTo>
                    <a:pt x="2248179" y="490728"/>
                  </a:lnTo>
                  <a:close/>
                </a:path>
                <a:path w="3667125" h="1190625">
                  <a:moveTo>
                    <a:pt x="2301519" y="67056"/>
                  </a:moveTo>
                  <a:lnTo>
                    <a:pt x="2286279" y="45720"/>
                  </a:lnTo>
                  <a:lnTo>
                    <a:pt x="2205507" y="106680"/>
                  </a:lnTo>
                  <a:lnTo>
                    <a:pt x="2220747" y="128016"/>
                  </a:lnTo>
                  <a:lnTo>
                    <a:pt x="2301519" y="67056"/>
                  </a:lnTo>
                  <a:close/>
                </a:path>
                <a:path w="3667125" h="1190625">
                  <a:moveTo>
                    <a:pt x="2344191" y="341376"/>
                  </a:moveTo>
                  <a:lnTo>
                    <a:pt x="2322855" y="327660"/>
                  </a:lnTo>
                  <a:lnTo>
                    <a:pt x="2267991" y="413004"/>
                  </a:lnTo>
                  <a:lnTo>
                    <a:pt x="2289327" y="426720"/>
                  </a:lnTo>
                  <a:lnTo>
                    <a:pt x="2344191" y="341376"/>
                  </a:lnTo>
                  <a:close/>
                </a:path>
                <a:path w="3667125" h="1190625">
                  <a:moveTo>
                    <a:pt x="2391283" y="0"/>
                  </a:moveTo>
                  <a:lnTo>
                    <a:pt x="2347239" y="0"/>
                  </a:lnTo>
                  <a:lnTo>
                    <a:pt x="2362479" y="21336"/>
                  </a:lnTo>
                  <a:lnTo>
                    <a:pt x="2391283" y="0"/>
                  </a:lnTo>
                  <a:close/>
                </a:path>
                <a:path w="3667125" h="1190625">
                  <a:moveTo>
                    <a:pt x="2423439" y="1010412"/>
                  </a:moveTo>
                  <a:lnTo>
                    <a:pt x="2322855" y="998220"/>
                  </a:lnTo>
                  <a:lnTo>
                    <a:pt x="2319807" y="1022604"/>
                  </a:lnTo>
                  <a:lnTo>
                    <a:pt x="2420391" y="1034796"/>
                  </a:lnTo>
                  <a:lnTo>
                    <a:pt x="2423439" y="1010412"/>
                  </a:lnTo>
                  <a:close/>
                </a:path>
                <a:path w="3667125" h="1190625">
                  <a:moveTo>
                    <a:pt x="2441727" y="192024"/>
                  </a:moveTo>
                  <a:lnTo>
                    <a:pt x="2420391" y="178308"/>
                  </a:lnTo>
                  <a:lnTo>
                    <a:pt x="2364003" y="263652"/>
                  </a:lnTo>
                  <a:lnTo>
                    <a:pt x="2385339" y="277368"/>
                  </a:lnTo>
                  <a:lnTo>
                    <a:pt x="2441727" y="192024"/>
                  </a:lnTo>
                  <a:close/>
                </a:path>
                <a:path w="3667125" h="1190625">
                  <a:moveTo>
                    <a:pt x="2537739" y="42672"/>
                  </a:moveTo>
                  <a:lnTo>
                    <a:pt x="2516403" y="28956"/>
                  </a:lnTo>
                  <a:lnTo>
                    <a:pt x="2461539" y="114300"/>
                  </a:lnTo>
                  <a:lnTo>
                    <a:pt x="2482875" y="128016"/>
                  </a:lnTo>
                  <a:lnTo>
                    <a:pt x="2537739" y="42672"/>
                  </a:lnTo>
                  <a:close/>
                </a:path>
                <a:path w="3667125" h="1190625">
                  <a:moveTo>
                    <a:pt x="2600223" y="1031748"/>
                  </a:moveTo>
                  <a:lnTo>
                    <a:pt x="2499639" y="1019556"/>
                  </a:lnTo>
                  <a:lnTo>
                    <a:pt x="2496591" y="1045464"/>
                  </a:lnTo>
                  <a:lnTo>
                    <a:pt x="2597175" y="1057656"/>
                  </a:lnTo>
                  <a:lnTo>
                    <a:pt x="2600223" y="1031748"/>
                  </a:lnTo>
                  <a:close/>
                </a:path>
                <a:path w="3667125" h="1190625">
                  <a:moveTo>
                    <a:pt x="2775483" y="1054608"/>
                  </a:moveTo>
                  <a:lnTo>
                    <a:pt x="2674899" y="1042416"/>
                  </a:lnTo>
                  <a:lnTo>
                    <a:pt x="2671851" y="1066800"/>
                  </a:lnTo>
                  <a:lnTo>
                    <a:pt x="2772435" y="1078992"/>
                  </a:lnTo>
                  <a:lnTo>
                    <a:pt x="2775483" y="1054608"/>
                  </a:lnTo>
                  <a:close/>
                </a:path>
                <a:path w="3667125" h="1190625">
                  <a:moveTo>
                    <a:pt x="2952267" y="1075944"/>
                  </a:moveTo>
                  <a:lnTo>
                    <a:pt x="2851683" y="1063752"/>
                  </a:lnTo>
                  <a:lnTo>
                    <a:pt x="2848635" y="1089660"/>
                  </a:lnTo>
                  <a:lnTo>
                    <a:pt x="2949219" y="1101852"/>
                  </a:lnTo>
                  <a:lnTo>
                    <a:pt x="2952267" y="1075944"/>
                  </a:lnTo>
                  <a:close/>
                </a:path>
                <a:path w="3667125" h="1190625">
                  <a:moveTo>
                    <a:pt x="2988843" y="126492"/>
                  </a:moveTo>
                  <a:lnTo>
                    <a:pt x="2933979" y="41148"/>
                  </a:lnTo>
                  <a:lnTo>
                    <a:pt x="2912643" y="54864"/>
                  </a:lnTo>
                  <a:lnTo>
                    <a:pt x="2967507" y="140208"/>
                  </a:lnTo>
                  <a:lnTo>
                    <a:pt x="2988843" y="126492"/>
                  </a:lnTo>
                  <a:close/>
                </a:path>
                <a:path w="3667125" h="1190625">
                  <a:moveTo>
                    <a:pt x="3086379" y="275844"/>
                  </a:moveTo>
                  <a:lnTo>
                    <a:pt x="3029991" y="190500"/>
                  </a:lnTo>
                  <a:lnTo>
                    <a:pt x="3008655" y="204216"/>
                  </a:lnTo>
                  <a:lnTo>
                    <a:pt x="3065043" y="289560"/>
                  </a:lnTo>
                  <a:lnTo>
                    <a:pt x="3086379" y="275844"/>
                  </a:lnTo>
                  <a:close/>
                </a:path>
                <a:path w="3667125" h="1190625">
                  <a:moveTo>
                    <a:pt x="3129051" y="1098804"/>
                  </a:moveTo>
                  <a:lnTo>
                    <a:pt x="3028467" y="1085088"/>
                  </a:lnTo>
                  <a:lnTo>
                    <a:pt x="3025419" y="1110996"/>
                  </a:lnTo>
                  <a:lnTo>
                    <a:pt x="3126003" y="1123188"/>
                  </a:lnTo>
                  <a:lnTo>
                    <a:pt x="3129051" y="1098804"/>
                  </a:lnTo>
                  <a:close/>
                </a:path>
                <a:path w="3667125" h="1190625">
                  <a:moveTo>
                    <a:pt x="3182391" y="425196"/>
                  </a:moveTo>
                  <a:lnTo>
                    <a:pt x="3127527" y="339852"/>
                  </a:lnTo>
                  <a:lnTo>
                    <a:pt x="3106191" y="353568"/>
                  </a:lnTo>
                  <a:lnTo>
                    <a:pt x="3161055" y="438912"/>
                  </a:lnTo>
                  <a:lnTo>
                    <a:pt x="3182391" y="425196"/>
                  </a:lnTo>
                  <a:close/>
                </a:path>
                <a:path w="3667125" h="1190625">
                  <a:moveTo>
                    <a:pt x="3279927" y="574548"/>
                  </a:moveTo>
                  <a:lnTo>
                    <a:pt x="3223539" y="489204"/>
                  </a:lnTo>
                  <a:lnTo>
                    <a:pt x="3202203" y="502920"/>
                  </a:lnTo>
                  <a:lnTo>
                    <a:pt x="3258591" y="588264"/>
                  </a:lnTo>
                  <a:lnTo>
                    <a:pt x="3279927" y="574548"/>
                  </a:lnTo>
                  <a:close/>
                </a:path>
                <a:path w="3667125" h="1190625">
                  <a:moveTo>
                    <a:pt x="3305835" y="1120140"/>
                  </a:moveTo>
                  <a:lnTo>
                    <a:pt x="3205251" y="1107948"/>
                  </a:lnTo>
                  <a:lnTo>
                    <a:pt x="3202203" y="1132332"/>
                  </a:lnTo>
                  <a:lnTo>
                    <a:pt x="3302787" y="1146048"/>
                  </a:lnTo>
                  <a:lnTo>
                    <a:pt x="3305835" y="1120140"/>
                  </a:lnTo>
                  <a:close/>
                </a:path>
                <a:path w="3667125" h="1190625">
                  <a:moveTo>
                    <a:pt x="3375939" y="722376"/>
                  </a:moveTo>
                  <a:lnTo>
                    <a:pt x="3321075" y="638556"/>
                  </a:lnTo>
                  <a:lnTo>
                    <a:pt x="3299739" y="652272"/>
                  </a:lnTo>
                  <a:lnTo>
                    <a:pt x="3354603" y="736092"/>
                  </a:lnTo>
                  <a:lnTo>
                    <a:pt x="3375939" y="722376"/>
                  </a:lnTo>
                  <a:close/>
                </a:path>
                <a:path w="3667125" h="1190625">
                  <a:moveTo>
                    <a:pt x="3473475" y="871728"/>
                  </a:moveTo>
                  <a:lnTo>
                    <a:pt x="3418611" y="786384"/>
                  </a:lnTo>
                  <a:lnTo>
                    <a:pt x="3397275" y="800100"/>
                  </a:lnTo>
                  <a:lnTo>
                    <a:pt x="3452139" y="885444"/>
                  </a:lnTo>
                  <a:lnTo>
                    <a:pt x="3473475" y="871728"/>
                  </a:lnTo>
                  <a:close/>
                </a:path>
                <a:path w="3667125" h="1190625">
                  <a:moveTo>
                    <a:pt x="3482619" y="1143000"/>
                  </a:moveTo>
                  <a:lnTo>
                    <a:pt x="3380511" y="1129284"/>
                  </a:lnTo>
                  <a:lnTo>
                    <a:pt x="3377463" y="1155192"/>
                  </a:lnTo>
                  <a:lnTo>
                    <a:pt x="3478047" y="1167384"/>
                  </a:lnTo>
                  <a:lnTo>
                    <a:pt x="3482619" y="1143000"/>
                  </a:lnTo>
                  <a:close/>
                </a:path>
                <a:path w="3667125" h="1190625">
                  <a:moveTo>
                    <a:pt x="3571011" y="1021080"/>
                  </a:moveTo>
                  <a:lnTo>
                    <a:pt x="3514623" y="935736"/>
                  </a:lnTo>
                  <a:lnTo>
                    <a:pt x="3493287" y="949452"/>
                  </a:lnTo>
                  <a:lnTo>
                    <a:pt x="3549675" y="1034796"/>
                  </a:lnTo>
                  <a:lnTo>
                    <a:pt x="3571011" y="1021080"/>
                  </a:lnTo>
                  <a:close/>
                </a:path>
                <a:path w="3667125" h="1190625">
                  <a:moveTo>
                    <a:pt x="3667023" y="1170432"/>
                  </a:moveTo>
                  <a:lnTo>
                    <a:pt x="3612159" y="1085088"/>
                  </a:lnTo>
                  <a:lnTo>
                    <a:pt x="3590823" y="1098804"/>
                  </a:lnTo>
                  <a:lnTo>
                    <a:pt x="3630841" y="1161059"/>
                  </a:lnTo>
                  <a:lnTo>
                    <a:pt x="3557295" y="1152144"/>
                  </a:lnTo>
                  <a:lnTo>
                    <a:pt x="3554247" y="1176528"/>
                  </a:lnTo>
                  <a:lnTo>
                    <a:pt x="3654831" y="1190244"/>
                  </a:lnTo>
                  <a:lnTo>
                    <a:pt x="3656355" y="1177290"/>
                  </a:lnTo>
                  <a:lnTo>
                    <a:pt x="3667023" y="11704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6426570" y="6524244"/>
              <a:ext cx="935990" cy="127000"/>
            </a:xfrm>
            <a:custGeom>
              <a:avLst/>
              <a:gdLst/>
              <a:ahLst/>
              <a:cxnLst/>
              <a:rect l="l" t="t" r="r" b="b"/>
              <a:pathLst>
                <a:path w="935990" h="127000">
                  <a:moveTo>
                    <a:pt x="100584" y="76200"/>
                  </a:moveTo>
                  <a:lnTo>
                    <a:pt x="100584" y="50292"/>
                  </a:lnTo>
                  <a:lnTo>
                    <a:pt x="0" y="50292"/>
                  </a:lnTo>
                  <a:lnTo>
                    <a:pt x="0" y="76200"/>
                  </a:lnTo>
                  <a:lnTo>
                    <a:pt x="100584" y="76200"/>
                  </a:lnTo>
                  <a:close/>
                </a:path>
                <a:path w="935990" h="127000">
                  <a:moveTo>
                    <a:pt x="278892" y="76200"/>
                  </a:moveTo>
                  <a:lnTo>
                    <a:pt x="278892" y="50292"/>
                  </a:lnTo>
                  <a:lnTo>
                    <a:pt x="176784" y="50292"/>
                  </a:lnTo>
                  <a:lnTo>
                    <a:pt x="176784" y="76200"/>
                  </a:lnTo>
                  <a:lnTo>
                    <a:pt x="278892" y="76200"/>
                  </a:lnTo>
                  <a:close/>
                </a:path>
                <a:path w="935990" h="127000">
                  <a:moveTo>
                    <a:pt x="457200" y="76200"/>
                  </a:moveTo>
                  <a:lnTo>
                    <a:pt x="457200" y="50292"/>
                  </a:lnTo>
                  <a:lnTo>
                    <a:pt x="355092" y="50292"/>
                  </a:lnTo>
                  <a:lnTo>
                    <a:pt x="355092" y="76200"/>
                  </a:lnTo>
                  <a:lnTo>
                    <a:pt x="457200" y="76200"/>
                  </a:lnTo>
                  <a:close/>
                </a:path>
                <a:path w="935990" h="127000">
                  <a:moveTo>
                    <a:pt x="633984" y="76200"/>
                  </a:moveTo>
                  <a:lnTo>
                    <a:pt x="633984" y="50292"/>
                  </a:lnTo>
                  <a:lnTo>
                    <a:pt x="533400" y="50292"/>
                  </a:lnTo>
                  <a:lnTo>
                    <a:pt x="533400" y="76200"/>
                  </a:lnTo>
                  <a:lnTo>
                    <a:pt x="633984" y="76200"/>
                  </a:lnTo>
                  <a:close/>
                </a:path>
                <a:path w="935990" h="127000">
                  <a:moveTo>
                    <a:pt x="812292" y="76200"/>
                  </a:moveTo>
                  <a:lnTo>
                    <a:pt x="812292" y="50292"/>
                  </a:lnTo>
                  <a:lnTo>
                    <a:pt x="710184" y="50292"/>
                  </a:lnTo>
                  <a:lnTo>
                    <a:pt x="710184" y="76200"/>
                  </a:lnTo>
                  <a:lnTo>
                    <a:pt x="812292" y="76200"/>
                  </a:lnTo>
                  <a:close/>
                </a:path>
                <a:path w="935990" h="127000">
                  <a:moveTo>
                    <a:pt x="935736" y="62484"/>
                  </a:moveTo>
                  <a:lnTo>
                    <a:pt x="809244" y="0"/>
                  </a:lnTo>
                  <a:lnTo>
                    <a:pt x="809244" y="50292"/>
                  </a:lnTo>
                  <a:lnTo>
                    <a:pt x="812292" y="50292"/>
                  </a:lnTo>
                  <a:lnTo>
                    <a:pt x="812292" y="124949"/>
                  </a:lnTo>
                  <a:lnTo>
                    <a:pt x="935736" y="62484"/>
                  </a:lnTo>
                  <a:close/>
                </a:path>
                <a:path w="935990" h="127000">
                  <a:moveTo>
                    <a:pt x="812292" y="124949"/>
                  </a:moveTo>
                  <a:lnTo>
                    <a:pt x="812292" y="76200"/>
                  </a:lnTo>
                  <a:lnTo>
                    <a:pt x="809244" y="76200"/>
                  </a:lnTo>
                  <a:lnTo>
                    <a:pt x="809244" y="126492"/>
                  </a:lnTo>
                  <a:lnTo>
                    <a:pt x="812292" y="12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690988" y="6574548"/>
              <a:ext cx="935990" cy="26034"/>
            </a:xfrm>
            <a:custGeom>
              <a:avLst/>
              <a:gdLst/>
              <a:ahLst/>
              <a:cxnLst/>
              <a:rect l="l" t="t" r="r" b="b"/>
              <a:pathLst>
                <a:path w="935989" h="26034">
                  <a:moveTo>
                    <a:pt x="4572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45720" y="25908"/>
                  </a:lnTo>
                  <a:lnTo>
                    <a:pt x="45720" y="0"/>
                  </a:lnTo>
                  <a:close/>
                </a:path>
                <a:path w="935989" h="26034">
                  <a:moveTo>
                    <a:pt x="224028" y="0"/>
                  </a:moveTo>
                  <a:lnTo>
                    <a:pt x="121920" y="0"/>
                  </a:lnTo>
                  <a:lnTo>
                    <a:pt x="121920" y="25908"/>
                  </a:lnTo>
                  <a:lnTo>
                    <a:pt x="224028" y="25908"/>
                  </a:lnTo>
                  <a:lnTo>
                    <a:pt x="224028" y="0"/>
                  </a:lnTo>
                  <a:close/>
                </a:path>
                <a:path w="935989" h="26034">
                  <a:moveTo>
                    <a:pt x="402336" y="0"/>
                  </a:moveTo>
                  <a:lnTo>
                    <a:pt x="300228" y="0"/>
                  </a:lnTo>
                  <a:lnTo>
                    <a:pt x="300228" y="25908"/>
                  </a:lnTo>
                  <a:lnTo>
                    <a:pt x="402336" y="25908"/>
                  </a:lnTo>
                  <a:lnTo>
                    <a:pt x="402336" y="0"/>
                  </a:lnTo>
                  <a:close/>
                </a:path>
                <a:path w="935989" h="26034">
                  <a:moveTo>
                    <a:pt x="579120" y="0"/>
                  </a:moveTo>
                  <a:lnTo>
                    <a:pt x="478536" y="0"/>
                  </a:lnTo>
                  <a:lnTo>
                    <a:pt x="478536" y="25908"/>
                  </a:lnTo>
                  <a:lnTo>
                    <a:pt x="579120" y="25908"/>
                  </a:lnTo>
                  <a:lnTo>
                    <a:pt x="579120" y="0"/>
                  </a:lnTo>
                  <a:close/>
                </a:path>
                <a:path w="935989" h="26034">
                  <a:moveTo>
                    <a:pt x="757428" y="0"/>
                  </a:moveTo>
                  <a:lnTo>
                    <a:pt x="655320" y="0"/>
                  </a:lnTo>
                  <a:lnTo>
                    <a:pt x="655320" y="25908"/>
                  </a:lnTo>
                  <a:lnTo>
                    <a:pt x="757428" y="25908"/>
                  </a:lnTo>
                  <a:lnTo>
                    <a:pt x="757428" y="0"/>
                  </a:lnTo>
                  <a:close/>
                </a:path>
                <a:path w="935989" h="26034">
                  <a:moveTo>
                    <a:pt x="935736" y="0"/>
                  </a:moveTo>
                  <a:lnTo>
                    <a:pt x="833628" y="0"/>
                  </a:lnTo>
                  <a:lnTo>
                    <a:pt x="833628" y="25908"/>
                  </a:lnTo>
                  <a:lnTo>
                    <a:pt x="935736" y="25908"/>
                  </a:lnTo>
                  <a:lnTo>
                    <a:pt x="93573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1863714" y="6588252"/>
              <a:ext cx="133778" cy="170688"/>
            </a:xfrm>
            <a:prstGeom prst="rect">
              <a:avLst/>
            </a:prstGeom>
            <a:blipFill>
              <a:blip r:embed="rId3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1688454" y="6350507"/>
              <a:ext cx="181355" cy="403859"/>
            </a:xfrm>
            <a:prstGeom prst="rect">
              <a:avLst/>
            </a:prstGeom>
            <a:blipFill>
              <a:blip r:embed="rId3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1869810" y="6416040"/>
              <a:ext cx="54976" cy="338327"/>
            </a:xfrm>
            <a:prstGeom prst="rect">
              <a:avLst/>
            </a:prstGeom>
            <a:blipFill>
              <a:blip r:embed="rId3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1694550" y="6325433"/>
              <a:ext cx="226060" cy="118745"/>
            </a:xfrm>
            <a:custGeom>
              <a:avLst/>
              <a:gdLst/>
              <a:ahLst/>
              <a:cxnLst/>
              <a:rect l="l" t="t" r="r" b="b"/>
              <a:pathLst>
                <a:path w="226060" h="118745">
                  <a:moveTo>
                    <a:pt x="225551" y="90606"/>
                  </a:moveTo>
                  <a:lnTo>
                    <a:pt x="186166" y="60698"/>
                  </a:lnTo>
                  <a:lnTo>
                    <a:pt x="143636" y="35361"/>
                  </a:lnTo>
                  <a:lnTo>
                    <a:pt x="98250" y="15168"/>
                  </a:lnTo>
                  <a:lnTo>
                    <a:pt x="50291" y="690"/>
                  </a:lnTo>
                  <a:lnTo>
                    <a:pt x="35361" y="0"/>
                  </a:lnTo>
                  <a:lnTo>
                    <a:pt x="21145" y="4310"/>
                  </a:lnTo>
                  <a:lnTo>
                    <a:pt x="8929" y="12906"/>
                  </a:lnTo>
                  <a:lnTo>
                    <a:pt x="0" y="25074"/>
                  </a:lnTo>
                  <a:lnTo>
                    <a:pt x="46243" y="42743"/>
                  </a:lnTo>
                  <a:lnTo>
                    <a:pt x="91058" y="63555"/>
                  </a:lnTo>
                  <a:lnTo>
                    <a:pt x="134159" y="87225"/>
                  </a:lnTo>
                  <a:lnTo>
                    <a:pt x="175259" y="113466"/>
                  </a:lnTo>
                  <a:lnTo>
                    <a:pt x="187309" y="118062"/>
                  </a:lnTo>
                  <a:lnTo>
                    <a:pt x="222503" y="101274"/>
                  </a:lnTo>
                  <a:lnTo>
                    <a:pt x="224027" y="95178"/>
                  </a:lnTo>
                  <a:lnTo>
                    <a:pt x="225551" y="906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1694550" y="6325433"/>
              <a:ext cx="226060" cy="118745"/>
            </a:xfrm>
            <a:custGeom>
              <a:avLst/>
              <a:gdLst/>
              <a:ahLst/>
              <a:cxnLst/>
              <a:rect l="l" t="t" r="r" b="b"/>
              <a:pathLst>
                <a:path w="226060" h="118745">
                  <a:moveTo>
                    <a:pt x="0" y="25074"/>
                  </a:moveTo>
                  <a:lnTo>
                    <a:pt x="46243" y="42743"/>
                  </a:lnTo>
                  <a:lnTo>
                    <a:pt x="91058" y="63555"/>
                  </a:lnTo>
                  <a:lnTo>
                    <a:pt x="134159" y="87225"/>
                  </a:lnTo>
                  <a:lnTo>
                    <a:pt x="175259" y="113466"/>
                  </a:lnTo>
                  <a:lnTo>
                    <a:pt x="187309" y="118062"/>
                  </a:lnTo>
                  <a:lnTo>
                    <a:pt x="222503" y="101274"/>
                  </a:lnTo>
                  <a:lnTo>
                    <a:pt x="224027" y="95178"/>
                  </a:lnTo>
                  <a:lnTo>
                    <a:pt x="225551" y="90606"/>
                  </a:lnTo>
                  <a:lnTo>
                    <a:pt x="186166" y="60698"/>
                  </a:lnTo>
                  <a:lnTo>
                    <a:pt x="143636" y="35361"/>
                  </a:lnTo>
                  <a:lnTo>
                    <a:pt x="98250" y="15168"/>
                  </a:lnTo>
                  <a:lnTo>
                    <a:pt x="50291" y="690"/>
                  </a:lnTo>
                  <a:lnTo>
                    <a:pt x="35361" y="0"/>
                  </a:lnTo>
                  <a:lnTo>
                    <a:pt x="21145" y="4310"/>
                  </a:lnTo>
                  <a:lnTo>
                    <a:pt x="8929" y="12906"/>
                  </a:lnTo>
                  <a:lnTo>
                    <a:pt x="0" y="25074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1732650" y="6397751"/>
              <a:ext cx="115823" cy="153923"/>
            </a:xfrm>
            <a:prstGeom prst="rect">
              <a:avLst/>
            </a:prstGeom>
            <a:blipFill>
              <a:blip r:embed="rId3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1721982" y="6390131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40">
                  <a:moveTo>
                    <a:pt x="10667" y="97535"/>
                  </a:moveTo>
                  <a:lnTo>
                    <a:pt x="126491" y="163067"/>
                  </a:lnTo>
                  <a:lnTo>
                    <a:pt x="126491" y="167639"/>
                  </a:lnTo>
                  <a:lnTo>
                    <a:pt x="126491" y="71627"/>
                  </a:lnTo>
                  <a:lnTo>
                    <a:pt x="0" y="0"/>
                  </a:lnTo>
                  <a:lnTo>
                    <a:pt x="10667" y="6095"/>
                  </a:lnTo>
                  <a:lnTo>
                    <a:pt x="10667" y="97535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1723506" y="6402323"/>
              <a:ext cx="117475" cy="152400"/>
            </a:xfrm>
            <a:custGeom>
              <a:avLst/>
              <a:gdLst/>
              <a:ahLst/>
              <a:cxnLst/>
              <a:rect l="l" t="t" r="r" b="b"/>
              <a:pathLst>
                <a:path w="117475" h="152400">
                  <a:moveTo>
                    <a:pt x="117347" y="152399"/>
                  </a:moveTo>
                  <a:lnTo>
                    <a:pt x="0" y="88391"/>
                  </a:lnTo>
                  <a:lnTo>
                    <a:pt x="0" y="0"/>
                  </a:lnTo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1773813" y="6399276"/>
              <a:ext cx="27416" cy="19811"/>
            </a:xfrm>
            <a:prstGeom prst="rect">
              <a:avLst/>
            </a:prstGeom>
            <a:blipFill>
              <a:blip r:embed="rId3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1772274" y="6397751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80" h="22860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7619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21335"/>
                  </a:lnTo>
                  <a:lnTo>
                    <a:pt x="25907" y="22859"/>
                  </a:lnTo>
                  <a:lnTo>
                    <a:pt x="28955" y="19811"/>
                  </a:lnTo>
                  <a:lnTo>
                    <a:pt x="30479" y="15239"/>
                  </a:lnTo>
                  <a:lnTo>
                    <a:pt x="25907" y="10667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1773813" y="6684264"/>
              <a:ext cx="27416" cy="19811"/>
            </a:xfrm>
            <a:prstGeom prst="rect">
              <a:avLst/>
            </a:prstGeom>
            <a:blipFill>
              <a:blip r:embed="rId3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1772274" y="6682739"/>
              <a:ext cx="30480" cy="22860"/>
            </a:xfrm>
            <a:custGeom>
              <a:avLst/>
              <a:gdLst/>
              <a:ahLst/>
              <a:cxnLst/>
              <a:rect l="l" t="t" r="r" b="b"/>
              <a:pathLst>
                <a:path w="30480" h="22859">
                  <a:moveTo>
                    <a:pt x="18287" y="6095"/>
                  </a:moveTo>
                  <a:lnTo>
                    <a:pt x="10667" y="1523"/>
                  </a:lnTo>
                  <a:lnTo>
                    <a:pt x="3047" y="0"/>
                  </a:lnTo>
                  <a:lnTo>
                    <a:pt x="1523" y="3047"/>
                  </a:lnTo>
                  <a:lnTo>
                    <a:pt x="0" y="6095"/>
                  </a:lnTo>
                  <a:lnTo>
                    <a:pt x="4571" y="12191"/>
                  </a:lnTo>
                  <a:lnTo>
                    <a:pt x="12191" y="16763"/>
                  </a:lnTo>
                  <a:lnTo>
                    <a:pt x="19811" y="21335"/>
                  </a:lnTo>
                  <a:lnTo>
                    <a:pt x="25907" y="22859"/>
                  </a:lnTo>
                  <a:lnTo>
                    <a:pt x="28955" y="18287"/>
                  </a:lnTo>
                  <a:lnTo>
                    <a:pt x="30479" y="15239"/>
                  </a:lnTo>
                  <a:lnTo>
                    <a:pt x="25907" y="9143"/>
                  </a:lnTo>
                  <a:lnTo>
                    <a:pt x="18287" y="6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1728078" y="6242304"/>
              <a:ext cx="30479" cy="18287"/>
            </a:xfrm>
            <a:prstGeom prst="rect">
              <a:avLst/>
            </a:prstGeom>
            <a:blipFill>
              <a:blip r:embed="rId3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1728078" y="6242303"/>
              <a:ext cx="30480" cy="18415"/>
            </a:xfrm>
            <a:custGeom>
              <a:avLst/>
              <a:gdLst/>
              <a:ahLst/>
              <a:cxnLst/>
              <a:rect l="l" t="t" r="r" b="b"/>
              <a:pathLst>
                <a:path w="30480" h="18414">
                  <a:moveTo>
                    <a:pt x="0" y="9143"/>
                  </a:moveTo>
                  <a:lnTo>
                    <a:pt x="0" y="4571"/>
                  </a:lnTo>
                  <a:lnTo>
                    <a:pt x="6095" y="0"/>
                  </a:lnTo>
                  <a:lnTo>
                    <a:pt x="15239" y="0"/>
                  </a:lnTo>
                  <a:lnTo>
                    <a:pt x="22859" y="0"/>
                  </a:lnTo>
                  <a:lnTo>
                    <a:pt x="30479" y="4571"/>
                  </a:lnTo>
                  <a:lnTo>
                    <a:pt x="30479" y="9143"/>
                  </a:lnTo>
                  <a:lnTo>
                    <a:pt x="30479" y="13715"/>
                  </a:lnTo>
                  <a:lnTo>
                    <a:pt x="22859" y="18287"/>
                  </a:lnTo>
                  <a:lnTo>
                    <a:pt x="15239" y="18287"/>
                  </a:lnTo>
                  <a:lnTo>
                    <a:pt x="6095" y="18287"/>
                  </a:lnTo>
                  <a:lnTo>
                    <a:pt x="0" y="15239"/>
                  </a:lnTo>
                  <a:lnTo>
                    <a:pt x="0" y="9143"/>
                  </a:lnTo>
                  <a:close/>
                </a:path>
              </a:pathLst>
            </a:custGeom>
            <a:ln w="5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1725030" y="6251448"/>
              <a:ext cx="35051" cy="105013"/>
            </a:xfrm>
            <a:prstGeom prst="rect">
              <a:avLst/>
            </a:prstGeom>
            <a:blipFill>
              <a:blip r:embed="rId3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1725030" y="6251447"/>
              <a:ext cx="35560" cy="105410"/>
            </a:xfrm>
            <a:custGeom>
              <a:avLst/>
              <a:gdLst/>
              <a:ahLst/>
              <a:cxnLst/>
              <a:rect l="l" t="t" r="r" b="b"/>
              <a:pathLst>
                <a:path w="35560" h="105410">
                  <a:moveTo>
                    <a:pt x="0" y="96011"/>
                  </a:moveTo>
                  <a:lnTo>
                    <a:pt x="6476" y="101679"/>
                  </a:lnTo>
                  <a:lnTo>
                    <a:pt x="14096" y="104774"/>
                  </a:lnTo>
                  <a:lnTo>
                    <a:pt x="22288" y="105013"/>
                  </a:lnTo>
                  <a:lnTo>
                    <a:pt x="30479" y="102107"/>
                  </a:lnTo>
                  <a:lnTo>
                    <a:pt x="32003" y="100583"/>
                  </a:lnTo>
                  <a:lnTo>
                    <a:pt x="33527" y="99059"/>
                  </a:lnTo>
                  <a:lnTo>
                    <a:pt x="35051" y="96011"/>
                  </a:lnTo>
                  <a:lnTo>
                    <a:pt x="35051" y="0"/>
                  </a:lnTo>
                  <a:lnTo>
                    <a:pt x="29479" y="5667"/>
                  </a:lnTo>
                  <a:lnTo>
                    <a:pt x="22478" y="8762"/>
                  </a:lnTo>
                  <a:lnTo>
                    <a:pt x="14906" y="9001"/>
                  </a:lnTo>
                  <a:lnTo>
                    <a:pt x="7619" y="6095"/>
                  </a:lnTo>
                  <a:lnTo>
                    <a:pt x="4571" y="4571"/>
                  </a:lnTo>
                  <a:lnTo>
                    <a:pt x="1523" y="3047"/>
                  </a:lnTo>
                  <a:lnTo>
                    <a:pt x="0" y="0"/>
                  </a:lnTo>
                  <a:lnTo>
                    <a:pt x="0" y="96011"/>
                  </a:lnTo>
                  <a:close/>
                </a:path>
              </a:pathLst>
            </a:custGeom>
            <a:ln w="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1690430" y="6242303"/>
              <a:ext cx="235585" cy="513715"/>
            </a:xfrm>
            <a:custGeom>
              <a:avLst/>
              <a:gdLst/>
              <a:ahLst/>
              <a:cxnLst/>
              <a:rect l="l" t="t" r="r" b="b"/>
              <a:pathLst>
                <a:path w="235585" h="513715">
                  <a:moveTo>
                    <a:pt x="20884" y="432815"/>
                  </a:moveTo>
                  <a:lnTo>
                    <a:pt x="23980" y="439626"/>
                  </a:lnTo>
                  <a:lnTo>
                    <a:pt x="28504" y="446150"/>
                  </a:lnTo>
                  <a:lnTo>
                    <a:pt x="34171" y="452104"/>
                  </a:lnTo>
                  <a:lnTo>
                    <a:pt x="40696" y="457199"/>
                  </a:lnTo>
                  <a:lnTo>
                    <a:pt x="64723" y="470011"/>
                  </a:lnTo>
                  <a:lnTo>
                    <a:pt x="88892" y="483107"/>
                  </a:lnTo>
                  <a:lnTo>
                    <a:pt x="113348" y="496204"/>
                  </a:lnTo>
                  <a:lnTo>
                    <a:pt x="138232" y="509015"/>
                  </a:lnTo>
                  <a:lnTo>
                    <a:pt x="160663" y="513707"/>
                  </a:lnTo>
                  <a:lnTo>
                    <a:pt x="182809" y="509968"/>
                  </a:lnTo>
                  <a:lnTo>
                    <a:pt x="215956" y="480059"/>
                  </a:lnTo>
                  <a:lnTo>
                    <a:pt x="223971" y="429640"/>
                  </a:lnTo>
                  <a:lnTo>
                    <a:pt x="229785" y="378967"/>
                  </a:lnTo>
                  <a:lnTo>
                    <a:pt x="233482" y="328040"/>
                  </a:lnTo>
                  <a:lnTo>
                    <a:pt x="235147" y="276859"/>
                  </a:lnTo>
                  <a:lnTo>
                    <a:pt x="234865" y="225424"/>
                  </a:lnTo>
                  <a:lnTo>
                    <a:pt x="232720" y="173735"/>
                  </a:lnTo>
                  <a:lnTo>
                    <a:pt x="197025" y="146042"/>
                  </a:lnTo>
                  <a:lnTo>
                    <a:pt x="158615" y="122491"/>
                  </a:lnTo>
                  <a:lnTo>
                    <a:pt x="117634" y="103227"/>
                  </a:lnTo>
                  <a:lnTo>
                    <a:pt x="74224" y="88391"/>
                  </a:lnTo>
                  <a:lnTo>
                    <a:pt x="74224" y="71246"/>
                  </a:lnTo>
                  <a:lnTo>
                    <a:pt x="74224" y="54101"/>
                  </a:lnTo>
                  <a:lnTo>
                    <a:pt x="74224" y="36956"/>
                  </a:lnTo>
                  <a:lnTo>
                    <a:pt x="74224" y="19811"/>
                  </a:lnTo>
                  <a:lnTo>
                    <a:pt x="71462" y="11358"/>
                  </a:lnTo>
                  <a:lnTo>
                    <a:pt x="65842" y="4762"/>
                  </a:lnTo>
                  <a:lnTo>
                    <a:pt x="57936" y="738"/>
                  </a:lnTo>
                  <a:lnTo>
                    <a:pt x="48316" y="0"/>
                  </a:lnTo>
                  <a:lnTo>
                    <a:pt x="39172" y="1523"/>
                  </a:lnTo>
                  <a:lnTo>
                    <a:pt x="28694" y="50863"/>
                  </a:lnTo>
                  <a:lnTo>
                    <a:pt x="28504" y="85343"/>
                  </a:lnTo>
                  <a:lnTo>
                    <a:pt x="20836" y="89344"/>
                  </a:lnTo>
                  <a:lnTo>
                    <a:pt x="811" y="162411"/>
                  </a:lnTo>
                  <a:lnTo>
                    <a:pt x="0" y="216746"/>
                  </a:lnTo>
                  <a:lnTo>
                    <a:pt x="1643" y="271081"/>
                  </a:lnTo>
                  <a:lnTo>
                    <a:pt x="5700" y="325289"/>
                  </a:lnTo>
                  <a:lnTo>
                    <a:pt x="12128" y="379243"/>
                  </a:lnTo>
                  <a:lnTo>
                    <a:pt x="20884" y="432815"/>
                  </a:lnTo>
                  <a:close/>
                </a:path>
              </a:pathLst>
            </a:custGeom>
            <a:ln w="12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1734189" y="6530339"/>
              <a:ext cx="25892" cy="27431"/>
            </a:xfrm>
            <a:prstGeom prst="rect">
              <a:avLst/>
            </a:prstGeom>
            <a:blipFill>
              <a:blip r:embed="rId3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1731660" y="6526301"/>
              <a:ext cx="63474" cy="51282"/>
            </a:xfrm>
            <a:prstGeom prst="rect">
              <a:avLst/>
            </a:prstGeom>
            <a:blipFill>
              <a:blip r:embed="rId3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1766712" y="6546113"/>
              <a:ext cx="63474" cy="51282"/>
            </a:xfrm>
            <a:prstGeom prst="rect">
              <a:avLst/>
            </a:prstGeom>
            <a:blipFill>
              <a:blip r:embed="rId3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1802754" y="6566915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4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28955"/>
                  </a:lnTo>
                  <a:lnTo>
                    <a:pt x="28955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1734189" y="6569964"/>
              <a:ext cx="25892" cy="27431"/>
            </a:xfrm>
            <a:prstGeom prst="rect">
              <a:avLst/>
            </a:prstGeom>
            <a:blipFill>
              <a:blip r:embed="rId3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1731660" y="6565925"/>
              <a:ext cx="63474" cy="51282"/>
            </a:xfrm>
            <a:prstGeom prst="rect">
              <a:avLst/>
            </a:prstGeom>
            <a:blipFill>
              <a:blip r:embed="rId3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1766712" y="6585737"/>
              <a:ext cx="63474" cy="51282"/>
            </a:xfrm>
            <a:prstGeom prst="rect">
              <a:avLst/>
            </a:prstGeom>
            <a:blipFill>
              <a:blip r:embed="rId3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1802754" y="6606539"/>
              <a:ext cx="29209" cy="33655"/>
            </a:xfrm>
            <a:custGeom>
              <a:avLst/>
              <a:gdLst/>
              <a:ahLst/>
              <a:cxnLst/>
              <a:rect l="l" t="t" r="r" b="b"/>
              <a:pathLst>
                <a:path w="29210" h="33654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4571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30479"/>
                  </a:lnTo>
                  <a:lnTo>
                    <a:pt x="16763" y="33527"/>
                  </a:lnTo>
                  <a:lnTo>
                    <a:pt x="22859" y="28955"/>
                  </a:lnTo>
                  <a:lnTo>
                    <a:pt x="28955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1734189" y="6611111"/>
              <a:ext cx="25892" cy="27431"/>
            </a:xfrm>
            <a:prstGeom prst="rect">
              <a:avLst/>
            </a:prstGeom>
            <a:blipFill>
              <a:blip r:embed="rId3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1731660" y="6607073"/>
              <a:ext cx="63474" cy="51282"/>
            </a:xfrm>
            <a:prstGeom prst="rect">
              <a:avLst/>
            </a:prstGeom>
            <a:blipFill>
              <a:blip r:embed="rId3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1766712" y="6626885"/>
              <a:ext cx="63474" cy="51282"/>
            </a:xfrm>
            <a:prstGeom prst="rect">
              <a:avLst/>
            </a:prstGeom>
            <a:blipFill>
              <a:blip r:embed="rId3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1802754" y="6647687"/>
              <a:ext cx="29209" cy="32384"/>
            </a:xfrm>
            <a:custGeom>
              <a:avLst/>
              <a:gdLst/>
              <a:ahLst/>
              <a:cxnLst/>
              <a:rect l="l" t="t" r="r" b="b"/>
              <a:pathLst>
                <a:path w="29210" h="32384">
                  <a:moveTo>
                    <a:pt x="25907" y="10667"/>
                  </a:moveTo>
                  <a:lnTo>
                    <a:pt x="21335" y="3047"/>
                  </a:lnTo>
                  <a:lnTo>
                    <a:pt x="13715" y="0"/>
                  </a:lnTo>
                  <a:lnTo>
                    <a:pt x="7619" y="3047"/>
                  </a:lnTo>
                  <a:lnTo>
                    <a:pt x="1523" y="7619"/>
                  </a:lnTo>
                  <a:lnTo>
                    <a:pt x="0" y="15239"/>
                  </a:lnTo>
                  <a:lnTo>
                    <a:pt x="4571" y="22859"/>
                  </a:lnTo>
                  <a:lnTo>
                    <a:pt x="9143" y="28955"/>
                  </a:lnTo>
                  <a:lnTo>
                    <a:pt x="16763" y="32003"/>
                  </a:lnTo>
                  <a:lnTo>
                    <a:pt x="22859" y="28955"/>
                  </a:lnTo>
                  <a:lnTo>
                    <a:pt x="28955" y="25907"/>
                  </a:lnTo>
                  <a:lnTo>
                    <a:pt x="28955" y="18287"/>
                  </a:lnTo>
                  <a:lnTo>
                    <a:pt x="25907" y="106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8" name="object 598"/>
          <p:cNvSpPr txBox="1"/>
          <p:nvPr/>
        </p:nvSpPr>
        <p:spPr>
          <a:xfrm>
            <a:off x="7441055" y="6397241"/>
            <a:ext cx="171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Path from C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9" name="object 599"/>
          <p:cNvSpPr txBox="1"/>
          <p:nvPr/>
        </p:nvSpPr>
        <p:spPr>
          <a:xfrm>
            <a:off x="2111628" y="6397241"/>
            <a:ext cx="477774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4770" algn="l"/>
              </a:tabLst>
            </a:pPr>
            <a:r>
              <a:rPr sz="1800" spc="-5" dirty="0">
                <a:latin typeface="Arial"/>
                <a:cs typeface="Arial"/>
              </a:rPr>
              <a:t>Mobile Node	Wireless Link</a:t>
            </a:r>
            <a:endParaRPr sz="1800" dirty="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  <a:spcBef>
                <a:spcPts val="1535"/>
              </a:spcBef>
            </a:pPr>
            <a:r>
              <a:rPr sz="1800" spc="-5" dirty="0">
                <a:latin typeface="Arial"/>
                <a:cs typeface="Arial"/>
              </a:rPr>
              <a:t>Figure. An ad hoc </a:t>
            </a:r>
            <a:r>
              <a:rPr sz="1800" spc="-10" dirty="0">
                <a:latin typeface="Arial"/>
                <a:cs typeface="Arial"/>
              </a:rPr>
              <a:t>wireless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9271377" y="6782813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2" name="Slide Number Placeholder 60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924050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336" y="374389"/>
            <a:ext cx="71824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Differences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between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cellular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networks and ad</a:t>
            </a:r>
            <a:r>
              <a:rPr sz="2000" b="1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hoc 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wireless</a:t>
            </a:r>
            <a:r>
              <a:rPr sz="20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networks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1344" y="1121657"/>
          <a:ext cx="8458200" cy="5743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760">
                <a:tc>
                  <a:txBody>
                    <a:bodyPr/>
                    <a:lstStyle/>
                    <a:p>
                      <a:pPr marL="1215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Cellular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Hoc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Wireless</a:t>
                      </a: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0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infrastructure-based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Infrastructure-less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Single-hop wireless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links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Multi-hop wireless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links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79">
                <a:tc>
                  <a:txBody>
                    <a:bodyPr/>
                    <a:lstStyle/>
                    <a:p>
                      <a:pPr marL="90170" marR="1848485">
                        <a:lnSpc>
                          <a:spcPts val="2300"/>
                        </a:lnSpc>
                        <a:spcBef>
                          <a:spcPts val="6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Guaranteed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bandwidth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(designed for voice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traffic)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Shared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radio channel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(more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suitable for best-effort data</a:t>
                      </a:r>
                      <a:r>
                        <a:rPr sz="16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traffic)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88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Centralized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routing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Distributed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routing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72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Circuit-switched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(evolving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toward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packet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switching)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Packet-switched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 marR="9144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(evolving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toward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emulation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circuit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switching)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7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Seamless</a:t>
                      </a:r>
                      <a:r>
                        <a:rPr sz="1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connectivity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(low call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drops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6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handoffs)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208530">
                        <a:lnSpc>
                          <a:spcPts val="2300"/>
                        </a:lnSpc>
                        <a:spcBef>
                          <a:spcPts val="5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Frequency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path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break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due to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mobility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High cost and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deployment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Quick and cost-effective</a:t>
                      </a:r>
                      <a:r>
                        <a:rPr sz="16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deployment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4557">
                <a:tc>
                  <a:txBody>
                    <a:bodyPr/>
                    <a:lstStyle/>
                    <a:p>
                      <a:pPr marL="90170" marR="8629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Reuse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frequency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spectrum through  geographical channel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reuse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452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Dynamic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frequency reuse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carrier  sense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mechanism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361289" y="6918449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924050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604" y="602989"/>
            <a:ext cx="71824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Differences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between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cellular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networks and ad</a:t>
            </a:r>
            <a:r>
              <a:rPr sz="2000" b="1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hoc 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wireless networks</a:t>
            </a:r>
            <a:r>
              <a:rPr sz="2000" b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(cont.)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6960" y="1335017"/>
          <a:ext cx="8458200" cy="5469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88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Easier to achieve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synchronization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9359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synchronization is difficult and 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consumes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bandwidth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Easier to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employ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bandwidth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reservation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604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Bandwidth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reservation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requires complex  medium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access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6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protocols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0170" marR="3105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Application domains include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mainly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civilian  and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commercial</a:t>
                      </a:r>
                      <a:r>
                        <a:rPr sz="16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sector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285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Application domains include battlefields, 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emergency search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rescue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operation, and  collaborative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computing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417">
                <a:tc>
                  <a:txBody>
                    <a:bodyPr/>
                    <a:lstStyle/>
                    <a:p>
                      <a:pPr marL="90170" marR="995680">
                        <a:lnSpc>
                          <a:spcPts val="23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High cost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network maintenance  (backup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power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source,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staffing,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etc.)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1638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Self-organization and maintenance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properties  are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built into the</a:t>
                      </a:r>
                      <a:r>
                        <a:rPr sz="16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72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Mobile hosts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relatively low</a:t>
                      </a:r>
                      <a:r>
                        <a:rPr sz="16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complexity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Mobile hosts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require 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6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intelligence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535" marR="9931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(should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 transceiver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as well as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routing/switching capacity)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5567">
                <a:tc>
                  <a:txBody>
                    <a:bodyPr/>
                    <a:lstStyle/>
                    <a:p>
                      <a:pPr marL="90170" marR="1898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Major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goals of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routing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and call admission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are 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maximize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the call acceptance ratio and 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minimize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the call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drop</a:t>
                      </a:r>
                      <a:r>
                        <a:rPr sz="16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ratio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661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Man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aim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routing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is to find paths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with 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minimum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overhead and also quick  reconfiguration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broken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0170" marR="4114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Widely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deployed and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currently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 the third  generation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marR="6908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Several issues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to be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addressed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for  successful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commercial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deployment even  though widespread use exists in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defense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504545" y="6918449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924050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45661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Applications </a:t>
            </a:r>
            <a:r>
              <a:rPr spc="-5" dirty="0"/>
              <a:t>of </a:t>
            </a:r>
            <a:r>
              <a:rPr dirty="0"/>
              <a:t>Ad </a:t>
            </a:r>
            <a:r>
              <a:rPr spc="-5" dirty="0"/>
              <a:t>Hoc </a:t>
            </a:r>
            <a:r>
              <a:rPr spc="-10" dirty="0"/>
              <a:t>Wireless</a:t>
            </a:r>
            <a:r>
              <a:rPr spc="-6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04" y="1484293"/>
            <a:ext cx="8111490" cy="5299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Military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Applications</a:t>
            </a:r>
            <a:endParaRPr sz="2800" dirty="0">
              <a:latin typeface="Carlito"/>
              <a:cs typeface="Carlito"/>
            </a:endParaRPr>
          </a:p>
          <a:p>
            <a:pPr marL="756285" marR="20256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Establishing communication </a:t>
            </a:r>
            <a:r>
              <a:rPr sz="2400" spc="-5" dirty="0">
                <a:latin typeface="Carlito"/>
                <a:cs typeface="Carlito"/>
              </a:rPr>
              <a:t>among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group </a:t>
            </a:r>
            <a:r>
              <a:rPr sz="2400" spc="-5" dirty="0">
                <a:latin typeface="Carlito"/>
                <a:cs typeface="Carlito"/>
              </a:rPr>
              <a:t>of soldiers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spc="-5" dirty="0">
                <a:latin typeface="Carlito"/>
                <a:cs typeface="Carlito"/>
              </a:rPr>
              <a:t>tactical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operations</a:t>
            </a:r>
            <a:endParaRPr sz="2400" dirty="0">
              <a:latin typeface="Carlito"/>
              <a:cs typeface="Carlito"/>
            </a:endParaRPr>
          </a:p>
          <a:p>
            <a:pPr marL="756285" marR="66484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  <a:tab pos="3833495" algn="l"/>
              </a:tabLst>
            </a:pPr>
            <a:r>
              <a:rPr sz="2400" spc="-10" dirty="0">
                <a:latin typeface="Carlito"/>
                <a:cs typeface="Carlito"/>
              </a:rPr>
              <a:t>Coordination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military	object moving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high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speeds  </a:t>
            </a:r>
            <a:r>
              <a:rPr sz="2400" spc="-5" dirty="0">
                <a:latin typeface="Carlito"/>
                <a:cs typeface="Carlito"/>
              </a:rPr>
              <a:t>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fleets of airplanes or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ships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  <a:tab pos="1357630" algn="l"/>
              </a:tabLst>
            </a:pPr>
            <a:r>
              <a:rPr sz="2400" spc="-10" dirty="0">
                <a:latin typeface="Carlito"/>
                <a:cs typeface="Carlito"/>
              </a:rPr>
              <a:t>Requirements: </a:t>
            </a:r>
            <a:r>
              <a:rPr sz="2400" spc="-20" dirty="0">
                <a:latin typeface="Carlito"/>
                <a:cs typeface="Carlito"/>
              </a:rPr>
              <a:t>reliability, efficiency, </a:t>
            </a:r>
            <a:r>
              <a:rPr sz="2400" spc="-10" dirty="0">
                <a:latin typeface="Carlito"/>
                <a:cs typeface="Carlito"/>
              </a:rPr>
              <a:t>secure communication,  </a:t>
            </a:r>
            <a:r>
              <a:rPr sz="2400" spc="-5" dirty="0">
                <a:latin typeface="Carlito"/>
                <a:cs typeface="Carlito"/>
              </a:rPr>
              <a:t>and	multicasting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routing,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Collaborative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Distributed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Computing</a:t>
            </a:r>
            <a:endParaRPr sz="2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Conference, distributed </a:t>
            </a:r>
            <a:r>
              <a:rPr sz="2400" dirty="0">
                <a:latin typeface="Carlito"/>
                <a:cs typeface="Carlito"/>
              </a:rPr>
              <a:t>files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sharing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Emergency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Operations</a:t>
            </a:r>
            <a:endParaRPr sz="28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Search, rescue, </a:t>
            </a:r>
            <a:r>
              <a:rPr sz="2400" spc="-15" dirty="0">
                <a:latin typeface="Carlito"/>
                <a:cs typeface="Carlito"/>
              </a:rPr>
              <a:t>crowd control, </a:t>
            </a:r>
            <a:r>
              <a:rPr sz="2400" spc="-5" dirty="0">
                <a:latin typeface="Carlito"/>
                <a:cs typeface="Carlito"/>
              </a:rPr>
              <a:t>and commando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operations</a:t>
            </a:r>
            <a:endParaRPr sz="2400" dirty="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Support real-time and </a:t>
            </a:r>
            <a:r>
              <a:rPr sz="2400" spc="-15" dirty="0">
                <a:latin typeface="Carlito"/>
                <a:cs typeface="Carlito"/>
              </a:rPr>
              <a:t>fault-tolerant </a:t>
            </a:r>
            <a:r>
              <a:rPr sz="2400" spc="-10" dirty="0">
                <a:latin typeface="Carlito"/>
                <a:cs typeface="Carlito"/>
              </a:rPr>
              <a:t>communication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paths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924050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1" y="823975"/>
            <a:ext cx="624204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Wireless </a:t>
            </a:r>
            <a:r>
              <a:rPr spc="-5" dirty="0"/>
              <a:t>Mesh</a:t>
            </a:r>
            <a:r>
              <a:rPr spc="-90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774060" y="3777996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3" y="3428993"/>
                </a:moveTo>
                <a:lnTo>
                  <a:pt x="9143993" y="0"/>
                </a:lnTo>
                <a:lnTo>
                  <a:pt x="0" y="0"/>
                </a:lnTo>
                <a:lnTo>
                  <a:pt x="0" y="3428993"/>
                </a:lnTo>
                <a:lnTo>
                  <a:pt x="9143993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004" y="1785619"/>
            <a:ext cx="8014334" cy="451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34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An </a:t>
            </a:r>
            <a:r>
              <a:rPr sz="3200" spc="-15" dirty="0">
                <a:latin typeface="Carlito"/>
                <a:cs typeface="Carlito"/>
              </a:rPr>
              <a:t>alternate </a:t>
            </a:r>
            <a:r>
              <a:rPr sz="3200" spc="-10" dirty="0">
                <a:latin typeface="Carlito"/>
                <a:cs typeface="Carlito"/>
              </a:rPr>
              <a:t>communication </a:t>
            </a:r>
            <a:r>
              <a:rPr sz="3200" spc="-15" dirty="0">
                <a:latin typeface="Carlito"/>
                <a:cs typeface="Carlito"/>
              </a:rPr>
              <a:t>infrastructure </a:t>
            </a:r>
            <a:r>
              <a:rPr sz="3200" spc="-30" dirty="0">
                <a:latin typeface="Carlito"/>
                <a:cs typeface="Carlito"/>
              </a:rPr>
              <a:t>for  </a:t>
            </a:r>
            <a:r>
              <a:rPr sz="3200" spc="-5" dirty="0">
                <a:latin typeface="Carlito"/>
                <a:cs typeface="Carlito"/>
              </a:rPr>
              <a:t>mobile </a:t>
            </a:r>
            <a:r>
              <a:rPr sz="3200" dirty="0">
                <a:latin typeface="Carlito"/>
                <a:cs typeface="Carlito"/>
              </a:rPr>
              <a:t>or </a:t>
            </a:r>
            <a:r>
              <a:rPr sz="3200" spc="-20" dirty="0">
                <a:latin typeface="Carlito"/>
                <a:cs typeface="Carlito"/>
              </a:rPr>
              <a:t>fixed</a:t>
            </a:r>
            <a:r>
              <a:rPr sz="3200" spc="-10" dirty="0">
                <a:latin typeface="Carlito"/>
                <a:cs typeface="Carlito"/>
              </a:rPr>
              <a:t> nodes/users</a:t>
            </a:r>
            <a:endParaRPr sz="3200">
              <a:latin typeface="Carlito"/>
              <a:cs typeface="Carlito"/>
            </a:endParaRPr>
          </a:p>
          <a:p>
            <a:pPr marL="354965" marR="96202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Provides </a:t>
            </a:r>
            <a:r>
              <a:rPr sz="3200" spc="-20" dirty="0">
                <a:latin typeface="Carlito"/>
                <a:cs typeface="Carlito"/>
              </a:rPr>
              <a:t>many </a:t>
            </a:r>
            <a:r>
              <a:rPr sz="3200" spc="-15" dirty="0">
                <a:latin typeface="Carlito"/>
                <a:cs typeface="Carlito"/>
              </a:rPr>
              <a:t>alternate </a:t>
            </a:r>
            <a:r>
              <a:rPr sz="3200" spc="-10" dirty="0">
                <a:latin typeface="Carlito"/>
                <a:cs typeface="Carlito"/>
              </a:rPr>
              <a:t>paths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20" dirty="0">
                <a:latin typeface="Carlito"/>
                <a:cs typeface="Carlito"/>
              </a:rPr>
              <a:t>data  </a:t>
            </a:r>
            <a:r>
              <a:rPr sz="3200" spc="-25" dirty="0">
                <a:latin typeface="Carlito"/>
                <a:cs typeface="Carlito"/>
              </a:rPr>
              <a:t>transfer </a:t>
            </a:r>
            <a:r>
              <a:rPr sz="3200" spc="-5" dirty="0">
                <a:latin typeface="Carlito"/>
                <a:cs typeface="Carlito"/>
              </a:rPr>
              <a:t>session </a:t>
            </a:r>
            <a:r>
              <a:rPr sz="3200" spc="-10" dirty="0">
                <a:latin typeface="Carlito"/>
                <a:cs typeface="Carlito"/>
              </a:rPr>
              <a:t>between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source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0" dirty="0">
                <a:latin typeface="Carlito"/>
                <a:cs typeface="Carlito"/>
              </a:rPr>
              <a:t>destination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Advantages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Wireless </a:t>
            </a:r>
            <a:r>
              <a:rPr sz="3200" spc="-5" dirty="0">
                <a:latin typeface="Carlito"/>
                <a:cs typeface="Carlito"/>
              </a:rPr>
              <a:t>Mesh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Networks</a:t>
            </a:r>
            <a:endParaRPr sz="320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rlito"/>
                <a:cs typeface="Carlito"/>
              </a:rPr>
              <a:t>High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rate, </a:t>
            </a:r>
            <a:r>
              <a:rPr sz="2800" spc="-10" dirty="0">
                <a:latin typeface="Carlito"/>
                <a:cs typeface="Carlito"/>
              </a:rPr>
              <a:t>quick and </a:t>
            </a:r>
            <a:r>
              <a:rPr sz="2800" spc="-15" dirty="0">
                <a:latin typeface="Carlito"/>
                <a:cs typeface="Carlito"/>
              </a:rPr>
              <a:t>low </a:t>
            </a:r>
            <a:r>
              <a:rPr sz="2800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deployment,  </a:t>
            </a:r>
            <a:r>
              <a:rPr sz="2800" spc="-10" dirty="0">
                <a:latin typeface="Carlito"/>
                <a:cs typeface="Carlito"/>
              </a:rPr>
              <a:t>enhanced </a:t>
            </a:r>
            <a:r>
              <a:rPr sz="2800" spc="-5" dirty="0">
                <a:latin typeface="Carlito"/>
                <a:cs typeface="Carlito"/>
              </a:rPr>
              <a:t>services, </a:t>
            </a:r>
            <a:r>
              <a:rPr sz="2800" spc="-10" dirty="0">
                <a:latin typeface="Carlito"/>
                <a:cs typeface="Carlito"/>
              </a:rPr>
              <a:t>high </a:t>
            </a:r>
            <a:r>
              <a:rPr sz="2800" spc="-30" dirty="0">
                <a:latin typeface="Carlito"/>
                <a:cs typeface="Carlito"/>
              </a:rPr>
              <a:t>scalability, </a:t>
            </a:r>
            <a:r>
              <a:rPr sz="2800" spc="-15" dirty="0">
                <a:latin typeface="Carlito"/>
                <a:cs typeface="Carlito"/>
              </a:rPr>
              <a:t>easy  </a:t>
            </a:r>
            <a:r>
              <a:rPr sz="2800" spc="-30" dirty="0">
                <a:latin typeface="Carlito"/>
                <a:cs typeface="Carlito"/>
              </a:rPr>
              <a:t>extendability, </a:t>
            </a:r>
            <a:r>
              <a:rPr sz="2800" spc="-10" dirty="0">
                <a:latin typeface="Carlito"/>
                <a:cs typeface="Carlito"/>
              </a:rPr>
              <a:t>high </a:t>
            </a:r>
            <a:r>
              <a:rPr sz="2800" spc="-30" dirty="0">
                <a:latin typeface="Carlito"/>
                <a:cs typeface="Carlito"/>
              </a:rPr>
              <a:t>availability,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low </a:t>
            </a:r>
            <a:r>
              <a:rPr sz="2800" spc="-20" dirty="0">
                <a:latin typeface="Carlito"/>
                <a:cs typeface="Carlito"/>
              </a:rPr>
              <a:t>cost </a:t>
            </a:r>
            <a:r>
              <a:rPr sz="2800" spc="-10" dirty="0">
                <a:latin typeface="Carlito"/>
                <a:cs typeface="Carlito"/>
              </a:rPr>
              <a:t>per</a:t>
            </a:r>
            <a:r>
              <a:rPr sz="2800" spc="25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bit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924050"/>
            <a:ext cx="2730500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1460</Words>
  <Application>Microsoft Office PowerPoint</Application>
  <PresentationFormat>Custom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Carlito</vt:lpstr>
      <vt:lpstr>Tahoma</vt:lpstr>
      <vt:lpstr>Times New Roman</vt:lpstr>
      <vt:lpstr>Office Theme</vt:lpstr>
      <vt:lpstr>Introduction</vt:lpstr>
      <vt:lpstr>Cellular and Ad Hoc Wireless Networks</vt:lpstr>
      <vt:lpstr>PowerPoint Presentation</vt:lpstr>
      <vt:lpstr>PowerPoint Presentation</vt:lpstr>
      <vt:lpstr>PowerPoint Presentation</vt:lpstr>
      <vt:lpstr>Differences between cellular networks and ad hoc  wireless networks</vt:lpstr>
      <vt:lpstr> Differences between cellular networks and ad hoc  wireless networks (cont.)</vt:lpstr>
      <vt:lpstr>Applications of Ad Hoc Wireless Networks</vt:lpstr>
      <vt:lpstr>Wireless Mesh Networks</vt:lpstr>
      <vt:lpstr>PowerPoint Presentation</vt:lpstr>
      <vt:lpstr>Internet</vt:lpstr>
      <vt:lpstr>Wireless Sensor Networks</vt:lpstr>
      <vt:lpstr>Hybrid Wireless Networks</vt:lpstr>
      <vt:lpstr>PowerPoint Presentation</vt:lpstr>
      <vt:lpstr>Issues in Ad Hoc Wireless Networks</vt:lpstr>
      <vt:lpstr>Medium Access Scheme</vt:lpstr>
      <vt:lpstr>The Major Issues of MAC Scheme</vt:lpstr>
      <vt:lpstr>The Major Challenge of Routing Protocol</vt:lpstr>
      <vt:lpstr>The Major Requirement of Routing Protocol</vt:lpstr>
      <vt:lpstr>The Major Issues in Multicast Routing  Protocols</vt:lpstr>
      <vt:lpstr>Transport Layer Protocols</vt:lpstr>
      <vt:lpstr>Quality of Service Provisioning</vt:lpstr>
      <vt:lpstr>Quality of Service Provisioning</vt:lpstr>
      <vt:lpstr>Self-Organization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(Microsoft PowerPoint - Chapter 5 Ad Hoc Wireless.ppt [\254\333\256e\274\322\246\241])</dc:title>
  <dc:creator>Administrator</dc:creator>
  <cp:lastModifiedBy>Nisha Chugh</cp:lastModifiedBy>
  <cp:revision>17</cp:revision>
  <dcterms:created xsi:type="dcterms:W3CDTF">2020-04-18T09:04:24Z</dcterms:created>
  <dcterms:modified xsi:type="dcterms:W3CDTF">2023-04-21T18:18:21Z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2009-11-02T00:00:00Z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2020-04-18T00:00:00Z</vt:filetime>
  </property>
</Properties>
</file>