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84" r:id="rId18"/>
    <p:sldId id="272" r:id="rId19"/>
    <p:sldId id="273" r:id="rId20"/>
    <p:sldId id="276" r:id="rId21"/>
    <p:sldId id="274" r:id="rId22"/>
    <p:sldId id="278" r:id="rId23"/>
    <p:sldId id="277" r:id="rId24"/>
    <p:sldId id="279" r:id="rId25"/>
    <p:sldId id="283" r:id="rId26"/>
    <p:sldId id="275" r:id="rId27"/>
    <p:sldId id="280" r:id="rId28"/>
    <p:sldId id="281" r:id="rId29"/>
    <p:sldId id="282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7F71E-95AD-4412-B89E-1D45FD1C0F3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C342EA4-E876-48AF-AE9C-5A612BF35D8A}">
      <dgm:prSet phldrT="[Text]"/>
      <dgm:spPr/>
      <dgm:t>
        <a:bodyPr/>
        <a:lstStyle/>
        <a:p>
          <a:r>
            <a:rPr lang="en-IN" dirty="0" smtClean="0"/>
            <a:t>97</a:t>
          </a:r>
          <a:endParaRPr lang="en-IN" dirty="0"/>
        </a:p>
      </dgm:t>
    </dgm:pt>
    <dgm:pt modelId="{B1EB1441-A443-43A5-9044-D6BCB9644D12}" type="parTrans" cxnId="{3C96189F-E3DF-44C3-959E-D94AE5E9BEF6}">
      <dgm:prSet/>
      <dgm:spPr/>
      <dgm:t>
        <a:bodyPr/>
        <a:lstStyle/>
        <a:p>
          <a:endParaRPr lang="en-IN"/>
        </a:p>
      </dgm:t>
    </dgm:pt>
    <dgm:pt modelId="{96C8160E-8FC9-4386-998E-2CC2D660E47B}" type="sibTrans" cxnId="{3C96189F-E3DF-44C3-959E-D94AE5E9BEF6}">
      <dgm:prSet/>
      <dgm:spPr/>
      <dgm:t>
        <a:bodyPr/>
        <a:lstStyle/>
        <a:p>
          <a:endParaRPr lang="en-IN"/>
        </a:p>
      </dgm:t>
    </dgm:pt>
    <dgm:pt modelId="{1E4F33CF-F14F-45E7-B99B-6CADE9B6A151}">
      <dgm:prSet phldrT="[Text]"/>
      <dgm:spPr/>
      <dgm:t>
        <a:bodyPr/>
        <a:lstStyle/>
        <a:p>
          <a:r>
            <a:rPr lang="en-IN" dirty="0" smtClean="0"/>
            <a:t>88</a:t>
          </a:r>
          <a:endParaRPr lang="en-IN" dirty="0"/>
        </a:p>
      </dgm:t>
    </dgm:pt>
    <dgm:pt modelId="{864BC1D0-F726-4864-89E5-B5D233FA1469}" type="parTrans" cxnId="{F805B767-4946-49F3-BE00-5A932B016C33}">
      <dgm:prSet/>
      <dgm:spPr/>
      <dgm:t>
        <a:bodyPr/>
        <a:lstStyle/>
        <a:p>
          <a:endParaRPr lang="en-IN"/>
        </a:p>
      </dgm:t>
    </dgm:pt>
    <dgm:pt modelId="{6272933B-91AC-4F77-9316-47341690B3D4}" type="sibTrans" cxnId="{F805B767-4946-49F3-BE00-5A932B016C33}">
      <dgm:prSet/>
      <dgm:spPr/>
      <dgm:t>
        <a:bodyPr/>
        <a:lstStyle/>
        <a:p>
          <a:endParaRPr lang="en-IN"/>
        </a:p>
      </dgm:t>
    </dgm:pt>
    <dgm:pt modelId="{0D01296C-B79B-4253-A214-62039201746E}">
      <dgm:prSet phldrT="[Text]"/>
      <dgm:spPr/>
      <dgm:t>
        <a:bodyPr/>
        <a:lstStyle/>
        <a:p>
          <a:r>
            <a:rPr lang="en-IN" dirty="0" smtClean="0"/>
            <a:t>66</a:t>
          </a:r>
          <a:endParaRPr lang="en-IN" dirty="0"/>
        </a:p>
      </dgm:t>
    </dgm:pt>
    <dgm:pt modelId="{B7BFC211-36A8-4F92-A17F-AE16049C8717}" type="parTrans" cxnId="{04B85ACB-588B-42BA-9EA5-B0DF17BCB0D9}">
      <dgm:prSet/>
      <dgm:spPr/>
      <dgm:t>
        <a:bodyPr/>
        <a:lstStyle/>
        <a:p>
          <a:endParaRPr lang="en-IN"/>
        </a:p>
      </dgm:t>
    </dgm:pt>
    <dgm:pt modelId="{2DFEDC77-33DC-4072-9E33-C24992AF1C2D}" type="sibTrans" cxnId="{04B85ACB-588B-42BA-9EA5-B0DF17BCB0D9}">
      <dgm:prSet/>
      <dgm:spPr/>
      <dgm:t>
        <a:bodyPr/>
        <a:lstStyle/>
        <a:p>
          <a:endParaRPr lang="en-IN"/>
        </a:p>
      </dgm:t>
    </dgm:pt>
    <dgm:pt modelId="{9C5C1943-2265-4525-AA86-0871274708BC}">
      <dgm:prSet phldrT="[Text]"/>
      <dgm:spPr/>
      <dgm:t>
        <a:bodyPr/>
        <a:lstStyle/>
        <a:p>
          <a:r>
            <a:rPr lang="en-IN" dirty="0" smtClean="0"/>
            <a:t>55</a:t>
          </a:r>
          <a:endParaRPr lang="en-IN" dirty="0"/>
        </a:p>
      </dgm:t>
    </dgm:pt>
    <dgm:pt modelId="{9B90033F-605C-4286-959C-A9C739D52711}" type="parTrans" cxnId="{DC83CF56-C876-4C54-BEBC-57B3FAE3BC5A}">
      <dgm:prSet/>
      <dgm:spPr/>
      <dgm:t>
        <a:bodyPr/>
        <a:lstStyle/>
        <a:p>
          <a:endParaRPr lang="en-IN"/>
        </a:p>
      </dgm:t>
    </dgm:pt>
    <dgm:pt modelId="{73F65C31-5C89-40E6-A67C-9E1C6BCF8EE2}" type="sibTrans" cxnId="{DC83CF56-C876-4C54-BEBC-57B3FAE3BC5A}">
      <dgm:prSet/>
      <dgm:spPr/>
      <dgm:t>
        <a:bodyPr/>
        <a:lstStyle/>
        <a:p>
          <a:endParaRPr lang="en-IN"/>
        </a:p>
      </dgm:t>
    </dgm:pt>
    <dgm:pt modelId="{4F39B989-C06A-4197-8277-947C5422056A}">
      <dgm:prSet phldrT="[Text]"/>
      <dgm:spPr/>
      <dgm:t>
        <a:bodyPr/>
        <a:lstStyle/>
        <a:p>
          <a:r>
            <a:rPr lang="en-IN" dirty="0" smtClean="0"/>
            <a:t>95</a:t>
          </a:r>
          <a:endParaRPr lang="en-IN" dirty="0"/>
        </a:p>
      </dgm:t>
    </dgm:pt>
    <dgm:pt modelId="{27F3F8F8-00A0-45D7-872F-795100F4543E}" type="parTrans" cxnId="{D385002E-B260-48F6-A0AC-0665B0804729}">
      <dgm:prSet/>
      <dgm:spPr/>
      <dgm:t>
        <a:bodyPr/>
        <a:lstStyle/>
        <a:p>
          <a:endParaRPr lang="en-IN"/>
        </a:p>
      </dgm:t>
    </dgm:pt>
    <dgm:pt modelId="{B1E7B64F-32C2-4C25-99B4-80C848DE05C6}" type="sibTrans" cxnId="{D385002E-B260-48F6-A0AC-0665B0804729}">
      <dgm:prSet/>
      <dgm:spPr/>
      <dgm:t>
        <a:bodyPr/>
        <a:lstStyle/>
        <a:p>
          <a:endParaRPr lang="en-IN"/>
        </a:p>
      </dgm:t>
    </dgm:pt>
    <dgm:pt modelId="{ECE04EF3-E89B-43F1-B457-8171595A98A4}">
      <dgm:prSet phldrT="[Text]"/>
      <dgm:spPr/>
      <dgm:t>
        <a:bodyPr/>
        <a:lstStyle/>
        <a:p>
          <a:r>
            <a:rPr lang="en-IN" dirty="0" smtClean="0"/>
            <a:t>95</a:t>
          </a:r>
          <a:endParaRPr lang="en-IN" dirty="0"/>
        </a:p>
      </dgm:t>
    </dgm:pt>
    <dgm:pt modelId="{7C130EEA-A9AE-4A4F-930A-C3E75CBC5E48}" type="parTrans" cxnId="{89AAC3B8-E368-452F-A88B-B5EA3B3DE764}">
      <dgm:prSet/>
      <dgm:spPr/>
      <dgm:t>
        <a:bodyPr/>
        <a:lstStyle/>
        <a:p>
          <a:endParaRPr lang="en-IN"/>
        </a:p>
      </dgm:t>
    </dgm:pt>
    <dgm:pt modelId="{68ED3D5B-0E42-4364-98D7-EB1A2CFE0658}" type="sibTrans" cxnId="{89AAC3B8-E368-452F-A88B-B5EA3B3DE764}">
      <dgm:prSet/>
      <dgm:spPr/>
      <dgm:t>
        <a:bodyPr/>
        <a:lstStyle/>
        <a:p>
          <a:endParaRPr lang="en-IN"/>
        </a:p>
      </dgm:t>
    </dgm:pt>
    <dgm:pt modelId="{FCECC3B3-19B0-4E30-A7E8-8372F7C50B7F}">
      <dgm:prSet phldrT="[Text]"/>
      <dgm:spPr/>
      <dgm:t>
        <a:bodyPr/>
        <a:lstStyle/>
        <a:p>
          <a:r>
            <a:rPr lang="en-IN" dirty="0" smtClean="0"/>
            <a:t>66</a:t>
          </a:r>
          <a:endParaRPr lang="en-IN" dirty="0"/>
        </a:p>
      </dgm:t>
    </dgm:pt>
    <dgm:pt modelId="{6F1BD680-AB14-479A-A2C2-43BA7EF30D6E}" type="parTrans" cxnId="{5B14030D-57A4-443B-BAC0-3296F652749F}">
      <dgm:prSet/>
      <dgm:spPr/>
      <dgm:t>
        <a:bodyPr/>
        <a:lstStyle/>
        <a:p>
          <a:endParaRPr lang="en-IN"/>
        </a:p>
      </dgm:t>
    </dgm:pt>
    <dgm:pt modelId="{EEAD0691-28F5-409D-80E7-2C0834FAA8F9}" type="sibTrans" cxnId="{5B14030D-57A4-443B-BAC0-3296F652749F}">
      <dgm:prSet/>
      <dgm:spPr/>
      <dgm:t>
        <a:bodyPr/>
        <a:lstStyle/>
        <a:p>
          <a:endParaRPr lang="en-IN"/>
        </a:p>
      </dgm:t>
    </dgm:pt>
    <dgm:pt modelId="{92DFEBC0-6FBC-411E-9855-BEE03B3084E9}">
      <dgm:prSet phldrT="[Text]"/>
      <dgm:spPr/>
      <dgm:t>
        <a:bodyPr/>
        <a:lstStyle/>
        <a:p>
          <a:r>
            <a:rPr lang="en-IN" dirty="0" smtClean="0"/>
            <a:t>35</a:t>
          </a:r>
          <a:endParaRPr lang="en-IN" dirty="0"/>
        </a:p>
      </dgm:t>
    </dgm:pt>
    <dgm:pt modelId="{A121B0B7-64B9-4079-AF70-C1BA5A385B56}" type="parTrans" cxnId="{6DE4C5FE-70F5-4253-A0B0-3FD2F090FF6D}">
      <dgm:prSet/>
      <dgm:spPr/>
      <dgm:t>
        <a:bodyPr/>
        <a:lstStyle/>
        <a:p>
          <a:endParaRPr lang="en-IN"/>
        </a:p>
      </dgm:t>
    </dgm:pt>
    <dgm:pt modelId="{5DFBEF14-2DDA-494C-B36E-A230AACE79DF}" type="sibTrans" cxnId="{6DE4C5FE-70F5-4253-A0B0-3FD2F090FF6D}">
      <dgm:prSet/>
      <dgm:spPr/>
      <dgm:t>
        <a:bodyPr/>
        <a:lstStyle/>
        <a:p>
          <a:endParaRPr lang="en-IN"/>
        </a:p>
      </dgm:t>
    </dgm:pt>
    <dgm:pt modelId="{8162BEB8-D303-4A24-A520-41197CCA8EB2}">
      <dgm:prSet phldrT="[Text]"/>
      <dgm:spPr/>
      <dgm:t>
        <a:bodyPr/>
        <a:lstStyle/>
        <a:p>
          <a:r>
            <a:rPr lang="en-IN" dirty="0" smtClean="0"/>
            <a:t>18</a:t>
          </a:r>
          <a:endParaRPr lang="en-IN" dirty="0"/>
        </a:p>
      </dgm:t>
    </dgm:pt>
    <dgm:pt modelId="{2EEF657B-CA14-4636-B069-A78AA9B0F231}" type="parTrans" cxnId="{D1DF7BE3-C080-4A45-83CB-9652341BC1AD}">
      <dgm:prSet/>
      <dgm:spPr/>
      <dgm:t>
        <a:bodyPr/>
        <a:lstStyle/>
        <a:p>
          <a:endParaRPr lang="en-IN"/>
        </a:p>
      </dgm:t>
    </dgm:pt>
    <dgm:pt modelId="{CCAA8604-734B-4BBA-9468-BF810892BCBB}" type="sibTrans" cxnId="{D1DF7BE3-C080-4A45-83CB-9652341BC1AD}">
      <dgm:prSet/>
      <dgm:spPr/>
      <dgm:t>
        <a:bodyPr/>
        <a:lstStyle/>
        <a:p>
          <a:endParaRPr lang="en-IN"/>
        </a:p>
      </dgm:t>
    </dgm:pt>
    <dgm:pt modelId="{64D54A4C-FECD-4FD9-9D65-CEF04EDE6821}">
      <dgm:prSet phldrT="[Text]"/>
      <dgm:spPr/>
      <dgm:t>
        <a:bodyPr/>
        <a:lstStyle/>
        <a:p>
          <a:r>
            <a:rPr lang="en-IN" dirty="0" smtClean="0"/>
            <a:t>40</a:t>
          </a:r>
          <a:endParaRPr lang="en-IN" dirty="0"/>
        </a:p>
      </dgm:t>
    </dgm:pt>
    <dgm:pt modelId="{CE35812F-BBAF-4ADC-9258-6F093F307B1B}" type="parTrans" cxnId="{EC15C5B9-1E60-4452-A776-FD1E0F21BD54}">
      <dgm:prSet/>
      <dgm:spPr/>
      <dgm:t>
        <a:bodyPr/>
        <a:lstStyle/>
        <a:p>
          <a:endParaRPr lang="en-IN"/>
        </a:p>
      </dgm:t>
    </dgm:pt>
    <dgm:pt modelId="{8D625E88-158C-4A11-8507-BD445C9883DB}" type="sibTrans" cxnId="{EC15C5B9-1E60-4452-A776-FD1E0F21BD54}">
      <dgm:prSet/>
      <dgm:spPr/>
      <dgm:t>
        <a:bodyPr/>
        <a:lstStyle/>
        <a:p>
          <a:endParaRPr lang="en-IN"/>
        </a:p>
      </dgm:t>
    </dgm:pt>
    <dgm:pt modelId="{6CDB9640-6F83-4F5C-A504-CBF14AE92E75}">
      <dgm:prSet phldrT="[Text]"/>
      <dgm:spPr/>
      <dgm:t>
        <a:bodyPr/>
        <a:lstStyle/>
        <a:p>
          <a:r>
            <a:rPr lang="en-IN" dirty="0" smtClean="0"/>
            <a:t>30</a:t>
          </a:r>
          <a:endParaRPr lang="en-IN" dirty="0"/>
        </a:p>
      </dgm:t>
    </dgm:pt>
    <dgm:pt modelId="{080E3E6A-E104-4A8E-A3A2-44590C4E3796}" type="parTrans" cxnId="{EF58C982-AAF0-4F3E-AC3C-210D5D2A924B}">
      <dgm:prSet/>
      <dgm:spPr/>
      <dgm:t>
        <a:bodyPr/>
        <a:lstStyle/>
        <a:p>
          <a:endParaRPr lang="en-IN"/>
        </a:p>
      </dgm:t>
    </dgm:pt>
    <dgm:pt modelId="{C2CD7E63-CA34-44AD-986E-88960AE0868C}" type="sibTrans" cxnId="{EF58C982-AAF0-4F3E-AC3C-210D5D2A924B}">
      <dgm:prSet/>
      <dgm:spPr/>
      <dgm:t>
        <a:bodyPr/>
        <a:lstStyle/>
        <a:p>
          <a:endParaRPr lang="en-IN"/>
        </a:p>
      </dgm:t>
    </dgm:pt>
    <dgm:pt modelId="{3A58E01B-AA99-484C-B987-463CD214FE7A}">
      <dgm:prSet phldrT="[Text]"/>
      <dgm:spPr/>
      <dgm:t>
        <a:bodyPr/>
        <a:lstStyle/>
        <a:p>
          <a:r>
            <a:rPr lang="en-IN" dirty="0" smtClean="0"/>
            <a:t>26</a:t>
          </a:r>
          <a:endParaRPr lang="en-IN" dirty="0"/>
        </a:p>
      </dgm:t>
    </dgm:pt>
    <dgm:pt modelId="{D9B4B11A-AD88-4260-8D35-7A4B055B259C}" type="parTrans" cxnId="{5984ED48-2ADC-488B-9E9D-2085256F3D59}">
      <dgm:prSet/>
      <dgm:spPr/>
      <dgm:t>
        <a:bodyPr/>
        <a:lstStyle/>
        <a:p>
          <a:endParaRPr lang="en-IN"/>
        </a:p>
      </dgm:t>
    </dgm:pt>
    <dgm:pt modelId="{C789BE59-0045-4C33-90F3-4B7D2C0D382E}" type="sibTrans" cxnId="{5984ED48-2ADC-488B-9E9D-2085256F3D59}">
      <dgm:prSet/>
      <dgm:spPr/>
      <dgm:t>
        <a:bodyPr/>
        <a:lstStyle/>
        <a:p>
          <a:endParaRPr lang="en-IN"/>
        </a:p>
      </dgm:t>
    </dgm:pt>
    <dgm:pt modelId="{9D003D1D-66AD-4D9A-9A43-F05B41AE6142}">
      <dgm:prSet phldrT="[Text]"/>
      <dgm:spPr/>
      <dgm:t>
        <a:bodyPr/>
        <a:lstStyle/>
        <a:p>
          <a:r>
            <a:rPr lang="en-IN" dirty="0" smtClean="0"/>
            <a:t>48</a:t>
          </a:r>
          <a:endParaRPr lang="en-IN" dirty="0"/>
        </a:p>
      </dgm:t>
    </dgm:pt>
    <dgm:pt modelId="{FE8D2E0C-38E9-43E9-9B54-D39C83F4E215}" type="parTrans" cxnId="{5E6F8DA9-EA20-4539-BD57-17E3A38DE867}">
      <dgm:prSet/>
      <dgm:spPr/>
      <dgm:t>
        <a:bodyPr/>
        <a:lstStyle/>
        <a:p>
          <a:endParaRPr lang="en-IN"/>
        </a:p>
      </dgm:t>
    </dgm:pt>
    <dgm:pt modelId="{68F1A9B0-A9EB-4B03-8823-6A9B7289FA75}" type="sibTrans" cxnId="{5E6F8DA9-EA20-4539-BD57-17E3A38DE867}">
      <dgm:prSet/>
      <dgm:spPr/>
      <dgm:t>
        <a:bodyPr/>
        <a:lstStyle/>
        <a:p>
          <a:endParaRPr lang="en-IN"/>
        </a:p>
      </dgm:t>
    </dgm:pt>
    <dgm:pt modelId="{D00BC9A7-7633-45A6-9BFD-8C2AF15F3D0B}">
      <dgm:prSet phldrT="[Text]"/>
      <dgm:spPr/>
      <dgm:t>
        <a:bodyPr/>
        <a:lstStyle/>
        <a:p>
          <a:r>
            <a:rPr lang="en-IN" dirty="0" smtClean="0"/>
            <a:t>55</a:t>
          </a:r>
          <a:endParaRPr lang="en-IN" dirty="0"/>
        </a:p>
      </dgm:t>
    </dgm:pt>
    <dgm:pt modelId="{59865AD3-8658-4CDB-8091-81E081670B7F}" type="parTrans" cxnId="{F04DEB56-104D-4D57-AE00-ED799D5C9514}">
      <dgm:prSet/>
      <dgm:spPr/>
      <dgm:t>
        <a:bodyPr/>
        <a:lstStyle/>
        <a:p>
          <a:endParaRPr lang="en-IN"/>
        </a:p>
      </dgm:t>
    </dgm:pt>
    <dgm:pt modelId="{230A1700-A12E-4CAE-AF60-F5B365FA2096}" type="sibTrans" cxnId="{F04DEB56-104D-4D57-AE00-ED799D5C9514}">
      <dgm:prSet/>
      <dgm:spPr/>
      <dgm:t>
        <a:bodyPr/>
        <a:lstStyle/>
        <a:p>
          <a:endParaRPr lang="en-IN"/>
        </a:p>
      </dgm:t>
    </dgm:pt>
    <dgm:pt modelId="{8FB41BD8-F6A2-4164-9A38-CF0019A86AA4}">
      <dgm:prSet phldrT="[Text]"/>
      <dgm:spPr/>
      <dgm:t>
        <a:bodyPr/>
        <a:lstStyle/>
        <a:p>
          <a:r>
            <a:rPr lang="en-IN" dirty="0" smtClean="0"/>
            <a:t>24</a:t>
          </a:r>
          <a:endParaRPr lang="en-IN" dirty="0"/>
        </a:p>
      </dgm:t>
    </dgm:pt>
    <dgm:pt modelId="{48CF7166-9C92-4E95-9913-9040ED051664}" type="parTrans" cxnId="{AADD78A1-6FC4-4B61-9BDC-BAAA208D5DFF}">
      <dgm:prSet/>
      <dgm:spPr/>
      <dgm:t>
        <a:bodyPr/>
        <a:lstStyle/>
        <a:p>
          <a:endParaRPr lang="en-IN"/>
        </a:p>
      </dgm:t>
    </dgm:pt>
    <dgm:pt modelId="{AE8ECD86-FCB1-4B87-BA46-97934B3DEA18}" type="sibTrans" cxnId="{AADD78A1-6FC4-4B61-9BDC-BAAA208D5DFF}">
      <dgm:prSet/>
      <dgm:spPr/>
      <dgm:t>
        <a:bodyPr/>
        <a:lstStyle/>
        <a:p>
          <a:endParaRPr lang="en-IN"/>
        </a:p>
      </dgm:t>
    </dgm:pt>
    <dgm:pt modelId="{68B9A3B4-80CC-4705-8CC5-778643E87716}">
      <dgm:prSet phldrT="[Text]"/>
      <dgm:spPr/>
      <dgm:t>
        <a:bodyPr/>
        <a:lstStyle/>
        <a:p>
          <a:r>
            <a:rPr lang="en-IN" dirty="0" smtClean="0"/>
            <a:t>-</a:t>
          </a:r>
          <a:endParaRPr lang="en-IN" dirty="0"/>
        </a:p>
      </dgm:t>
    </dgm:pt>
    <dgm:pt modelId="{2C97BFBB-5AD9-4A54-B423-DECDA8B76E9F}" type="parTrans" cxnId="{904EAF10-D7A0-47AA-BB3D-ED3BF9007564}">
      <dgm:prSet/>
      <dgm:spPr/>
      <dgm:t>
        <a:bodyPr/>
        <a:lstStyle/>
        <a:p>
          <a:endParaRPr lang="en-IN"/>
        </a:p>
      </dgm:t>
    </dgm:pt>
    <dgm:pt modelId="{B49B1E3E-AD97-4B4E-9CC6-3DB02758A34F}" type="sibTrans" cxnId="{904EAF10-D7A0-47AA-BB3D-ED3BF9007564}">
      <dgm:prSet/>
      <dgm:spPr/>
      <dgm:t>
        <a:bodyPr/>
        <a:lstStyle/>
        <a:p>
          <a:endParaRPr lang="en-IN"/>
        </a:p>
      </dgm:t>
    </dgm:pt>
    <dgm:pt modelId="{62E8073C-C185-4037-A41F-00166D1F650B}">
      <dgm:prSet phldrT="[Text]"/>
      <dgm:spPr/>
      <dgm:t>
        <a:bodyPr/>
        <a:lstStyle/>
        <a:p>
          <a:r>
            <a:rPr lang="en-IN" dirty="0" smtClean="0"/>
            <a:t>48</a:t>
          </a:r>
          <a:endParaRPr lang="en-IN" dirty="0"/>
        </a:p>
      </dgm:t>
    </dgm:pt>
    <dgm:pt modelId="{0EBB99EC-6F85-45BE-B5BA-4F306F6AFD22}" type="parTrans" cxnId="{8D3E07C3-FDB4-4219-BEE0-75985FC28B44}">
      <dgm:prSet/>
      <dgm:spPr/>
      <dgm:t>
        <a:bodyPr/>
        <a:lstStyle/>
        <a:p>
          <a:endParaRPr lang="en-IN"/>
        </a:p>
      </dgm:t>
    </dgm:pt>
    <dgm:pt modelId="{6E04424B-7577-427E-BAB2-ADEDCFCF4523}" type="sibTrans" cxnId="{8D3E07C3-FDB4-4219-BEE0-75985FC28B44}">
      <dgm:prSet/>
      <dgm:spPr/>
      <dgm:t>
        <a:bodyPr/>
        <a:lstStyle/>
        <a:p>
          <a:endParaRPr lang="en-IN"/>
        </a:p>
      </dgm:t>
    </dgm:pt>
    <dgm:pt modelId="{7F41FD07-70B6-4363-8B9C-4CD5574FDAD8}">
      <dgm:prSet phldrT="[Text]"/>
      <dgm:spPr/>
      <dgm:t>
        <a:bodyPr/>
        <a:lstStyle/>
        <a:p>
          <a:r>
            <a:rPr lang="en-IN" dirty="0" smtClean="0"/>
            <a:t>62</a:t>
          </a:r>
          <a:endParaRPr lang="en-IN" dirty="0"/>
        </a:p>
      </dgm:t>
    </dgm:pt>
    <dgm:pt modelId="{E9343DA7-88DE-4AE8-87DC-8E60FB10812B}" type="parTrans" cxnId="{C4EBFFE8-BB1C-4C7C-91EC-33C9077945F9}">
      <dgm:prSet/>
      <dgm:spPr/>
      <dgm:t>
        <a:bodyPr/>
        <a:lstStyle/>
        <a:p>
          <a:endParaRPr lang="en-IN"/>
        </a:p>
      </dgm:t>
    </dgm:pt>
    <dgm:pt modelId="{7EE00BA1-714B-44AF-9432-3166F598E079}" type="sibTrans" cxnId="{C4EBFFE8-BB1C-4C7C-91EC-33C9077945F9}">
      <dgm:prSet/>
      <dgm:spPr/>
      <dgm:t>
        <a:bodyPr/>
        <a:lstStyle/>
        <a:p>
          <a:endParaRPr lang="en-IN"/>
        </a:p>
      </dgm:t>
    </dgm:pt>
    <dgm:pt modelId="{D42EDA0D-22CC-48CB-B352-92A056540777}">
      <dgm:prSet phldrT="[Text]"/>
      <dgm:spPr/>
      <dgm:t>
        <a:bodyPr/>
        <a:lstStyle/>
        <a:p>
          <a:r>
            <a:rPr lang="en-IN" dirty="0" smtClean="0"/>
            <a:t>77</a:t>
          </a:r>
          <a:endParaRPr lang="en-IN" dirty="0"/>
        </a:p>
      </dgm:t>
    </dgm:pt>
    <dgm:pt modelId="{0A60E437-45EC-4523-B3A1-195840BEC921}" type="parTrans" cxnId="{4BEBED4F-4C0F-4D69-AAA2-6BC2AA2DCD04}">
      <dgm:prSet/>
      <dgm:spPr/>
      <dgm:t>
        <a:bodyPr/>
        <a:lstStyle/>
        <a:p>
          <a:endParaRPr lang="en-IN"/>
        </a:p>
      </dgm:t>
    </dgm:pt>
    <dgm:pt modelId="{0FB799AF-805B-493E-9EC1-32BE04D9BC2C}" type="sibTrans" cxnId="{4BEBED4F-4C0F-4D69-AAA2-6BC2AA2DCD04}">
      <dgm:prSet/>
      <dgm:spPr/>
      <dgm:t>
        <a:bodyPr/>
        <a:lstStyle/>
        <a:p>
          <a:endParaRPr lang="en-IN"/>
        </a:p>
      </dgm:t>
    </dgm:pt>
    <dgm:pt modelId="{1DEBD555-E573-4221-B7DD-E1F96D35651A}">
      <dgm:prSet phldrT="[Text]"/>
      <dgm:spPr/>
      <dgm:t>
        <a:bodyPr/>
        <a:lstStyle/>
        <a:p>
          <a:r>
            <a:rPr lang="en-IN" dirty="0" smtClean="0"/>
            <a:t>25</a:t>
          </a:r>
          <a:endParaRPr lang="en-IN" dirty="0"/>
        </a:p>
      </dgm:t>
    </dgm:pt>
    <dgm:pt modelId="{E61754F4-FAB6-4DD5-81A1-967E7F5AF20B}" type="parTrans" cxnId="{A968FCBA-A914-4B9F-A6B6-82839E3B4861}">
      <dgm:prSet/>
      <dgm:spPr/>
      <dgm:t>
        <a:bodyPr/>
        <a:lstStyle/>
        <a:p>
          <a:endParaRPr lang="en-IN"/>
        </a:p>
      </dgm:t>
    </dgm:pt>
    <dgm:pt modelId="{B0B56DAA-3938-40B0-A650-E2339D010BA2}" type="sibTrans" cxnId="{A968FCBA-A914-4B9F-A6B6-82839E3B4861}">
      <dgm:prSet/>
      <dgm:spPr/>
      <dgm:t>
        <a:bodyPr/>
        <a:lstStyle/>
        <a:p>
          <a:endParaRPr lang="en-IN"/>
        </a:p>
      </dgm:t>
    </dgm:pt>
    <dgm:pt modelId="{6938A67E-B6A7-4C9D-BB71-0114055D5EDC}">
      <dgm:prSet phldrT="[Text]"/>
      <dgm:spPr/>
      <dgm:t>
        <a:bodyPr/>
        <a:lstStyle/>
        <a:p>
          <a:r>
            <a:rPr lang="en-IN" dirty="0" smtClean="0"/>
            <a:t>38</a:t>
          </a:r>
          <a:endParaRPr lang="en-IN" dirty="0"/>
        </a:p>
      </dgm:t>
    </dgm:pt>
    <dgm:pt modelId="{3EA4322E-3035-460F-83A7-7B8397489F61}" type="parTrans" cxnId="{B0ABE7AD-2909-483D-8CDF-ED82A9BC1610}">
      <dgm:prSet/>
      <dgm:spPr/>
      <dgm:t>
        <a:bodyPr/>
        <a:lstStyle/>
        <a:p>
          <a:endParaRPr lang="en-IN"/>
        </a:p>
      </dgm:t>
    </dgm:pt>
    <dgm:pt modelId="{37719FCE-5D8C-493A-A7D3-7B971E3BEA85}" type="sibTrans" cxnId="{B0ABE7AD-2909-483D-8CDF-ED82A9BC1610}">
      <dgm:prSet/>
      <dgm:spPr/>
      <dgm:t>
        <a:bodyPr/>
        <a:lstStyle/>
        <a:p>
          <a:endParaRPr lang="en-IN"/>
        </a:p>
      </dgm:t>
    </dgm:pt>
    <dgm:pt modelId="{C3174060-8CB0-4864-A463-AFF18C7C9B38}" type="pres">
      <dgm:prSet presAssocID="{BE57F71E-95AD-4412-B89E-1D45FD1C0F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ACF7BE9D-E59A-4D29-8F6A-EBE4998EE7C1}" type="pres">
      <dgm:prSet presAssocID="{AC342EA4-E876-48AF-AE9C-5A612BF35D8A}" presName="hierRoot1" presStyleCnt="0"/>
      <dgm:spPr/>
    </dgm:pt>
    <dgm:pt modelId="{3CCA4FA2-6E3A-40CB-BA8D-C2F764B39E63}" type="pres">
      <dgm:prSet presAssocID="{AC342EA4-E876-48AF-AE9C-5A612BF35D8A}" presName="composite" presStyleCnt="0"/>
      <dgm:spPr/>
    </dgm:pt>
    <dgm:pt modelId="{3ACDB942-E9B8-4018-A369-C4B32E55CA8D}" type="pres">
      <dgm:prSet presAssocID="{AC342EA4-E876-48AF-AE9C-5A612BF35D8A}" presName="background" presStyleLbl="node0" presStyleIdx="0" presStyleCnt="1"/>
      <dgm:spPr/>
    </dgm:pt>
    <dgm:pt modelId="{52F3CEBE-C5D4-4FE9-9F6E-D1A20C3B753E}" type="pres">
      <dgm:prSet presAssocID="{AC342EA4-E876-48AF-AE9C-5A612BF35D8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AD148E2-9D76-4139-A408-A5EB94AE3A79}" type="pres">
      <dgm:prSet presAssocID="{AC342EA4-E876-48AF-AE9C-5A612BF35D8A}" presName="hierChild2" presStyleCnt="0"/>
      <dgm:spPr/>
    </dgm:pt>
    <dgm:pt modelId="{E9F9C426-69B6-4FA6-9055-C8C621570BE1}" type="pres">
      <dgm:prSet presAssocID="{864BC1D0-F726-4864-89E5-B5D233FA1469}" presName="Name10" presStyleLbl="parChTrans1D2" presStyleIdx="0" presStyleCnt="2"/>
      <dgm:spPr/>
      <dgm:t>
        <a:bodyPr/>
        <a:lstStyle/>
        <a:p>
          <a:endParaRPr lang="en-IN"/>
        </a:p>
      </dgm:t>
    </dgm:pt>
    <dgm:pt modelId="{393B0A64-D86A-4F27-A477-6C6D3B8B0615}" type="pres">
      <dgm:prSet presAssocID="{1E4F33CF-F14F-45E7-B99B-6CADE9B6A151}" presName="hierRoot2" presStyleCnt="0"/>
      <dgm:spPr/>
    </dgm:pt>
    <dgm:pt modelId="{BB71A389-55C4-4CFD-8972-C72A7D857071}" type="pres">
      <dgm:prSet presAssocID="{1E4F33CF-F14F-45E7-B99B-6CADE9B6A151}" presName="composite2" presStyleCnt="0"/>
      <dgm:spPr/>
    </dgm:pt>
    <dgm:pt modelId="{9B39456B-BB1A-4263-AA14-89D140773917}" type="pres">
      <dgm:prSet presAssocID="{1E4F33CF-F14F-45E7-B99B-6CADE9B6A151}" presName="background2" presStyleLbl="node2" presStyleIdx="0" presStyleCnt="2"/>
      <dgm:spPr/>
    </dgm:pt>
    <dgm:pt modelId="{80AE8462-EA49-4961-9494-1C06D25BBD49}" type="pres">
      <dgm:prSet presAssocID="{1E4F33CF-F14F-45E7-B99B-6CADE9B6A151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BD0DF52-90B4-4E1A-A5B5-AD8EC15522DB}" type="pres">
      <dgm:prSet presAssocID="{1E4F33CF-F14F-45E7-B99B-6CADE9B6A151}" presName="hierChild3" presStyleCnt="0"/>
      <dgm:spPr/>
    </dgm:pt>
    <dgm:pt modelId="{4C298C5F-A8EE-4F83-BA81-A580916BE0CD}" type="pres">
      <dgm:prSet presAssocID="{B7BFC211-36A8-4F92-A17F-AE16049C8717}" presName="Name17" presStyleLbl="parChTrans1D3" presStyleIdx="0" presStyleCnt="4"/>
      <dgm:spPr/>
      <dgm:t>
        <a:bodyPr/>
        <a:lstStyle/>
        <a:p>
          <a:endParaRPr lang="en-IN"/>
        </a:p>
      </dgm:t>
    </dgm:pt>
    <dgm:pt modelId="{6291DE2C-147A-4773-863C-C6437DD8D63A}" type="pres">
      <dgm:prSet presAssocID="{0D01296C-B79B-4253-A214-62039201746E}" presName="hierRoot3" presStyleCnt="0"/>
      <dgm:spPr/>
    </dgm:pt>
    <dgm:pt modelId="{E2189AF0-B408-4180-8BA3-8C8ABC9594C4}" type="pres">
      <dgm:prSet presAssocID="{0D01296C-B79B-4253-A214-62039201746E}" presName="composite3" presStyleCnt="0"/>
      <dgm:spPr/>
    </dgm:pt>
    <dgm:pt modelId="{97D2FA06-965C-4BB7-B9D1-3B0964814BC7}" type="pres">
      <dgm:prSet presAssocID="{0D01296C-B79B-4253-A214-62039201746E}" presName="background3" presStyleLbl="node3" presStyleIdx="0" presStyleCnt="4"/>
      <dgm:spPr/>
    </dgm:pt>
    <dgm:pt modelId="{6F84BD0C-C862-4654-8FAA-0D8B7E413C0B}" type="pres">
      <dgm:prSet presAssocID="{0D01296C-B79B-4253-A214-62039201746E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616634B-4D05-4B63-96C4-3A36153CE808}" type="pres">
      <dgm:prSet presAssocID="{0D01296C-B79B-4253-A214-62039201746E}" presName="hierChild4" presStyleCnt="0"/>
      <dgm:spPr/>
    </dgm:pt>
    <dgm:pt modelId="{6139EC22-29AF-4E77-8024-92410AA8A239}" type="pres">
      <dgm:prSet presAssocID="{6F1BD680-AB14-479A-A2C2-43BA7EF30D6E}" presName="Name23" presStyleLbl="parChTrans1D4" presStyleIdx="0" presStyleCnt="14"/>
      <dgm:spPr/>
      <dgm:t>
        <a:bodyPr/>
        <a:lstStyle/>
        <a:p>
          <a:endParaRPr lang="en-IN"/>
        </a:p>
      </dgm:t>
    </dgm:pt>
    <dgm:pt modelId="{4E9A494F-15C5-4A6F-9FE5-1DD369CDC00E}" type="pres">
      <dgm:prSet presAssocID="{FCECC3B3-19B0-4E30-A7E8-8372F7C50B7F}" presName="hierRoot4" presStyleCnt="0"/>
      <dgm:spPr/>
    </dgm:pt>
    <dgm:pt modelId="{EFBED7C7-C8BA-4BA7-93F7-1294D61FF5A4}" type="pres">
      <dgm:prSet presAssocID="{FCECC3B3-19B0-4E30-A7E8-8372F7C50B7F}" presName="composite4" presStyleCnt="0"/>
      <dgm:spPr/>
    </dgm:pt>
    <dgm:pt modelId="{7D32A5EB-6E36-42C3-83F8-AF91CB126ED7}" type="pres">
      <dgm:prSet presAssocID="{FCECC3B3-19B0-4E30-A7E8-8372F7C50B7F}" presName="background4" presStyleLbl="node4" presStyleIdx="0" presStyleCnt="14"/>
      <dgm:spPr/>
    </dgm:pt>
    <dgm:pt modelId="{37907FDD-47A9-4740-9C9F-29F2D61AD682}" type="pres">
      <dgm:prSet presAssocID="{FCECC3B3-19B0-4E30-A7E8-8372F7C50B7F}" presName="text4" presStyleLbl="fgAcc4" presStyleIdx="0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B1C9072-EE4D-4772-AD32-2625A9D2B1C0}" type="pres">
      <dgm:prSet presAssocID="{FCECC3B3-19B0-4E30-A7E8-8372F7C50B7F}" presName="hierChild5" presStyleCnt="0"/>
      <dgm:spPr/>
    </dgm:pt>
    <dgm:pt modelId="{D04073EA-3A7A-4C5B-9CDE-372B527A8FFC}" type="pres">
      <dgm:prSet presAssocID="{2EEF657B-CA14-4636-B069-A78AA9B0F231}" presName="Name23" presStyleLbl="parChTrans1D4" presStyleIdx="1" presStyleCnt="14"/>
      <dgm:spPr/>
      <dgm:t>
        <a:bodyPr/>
        <a:lstStyle/>
        <a:p>
          <a:endParaRPr lang="en-IN"/>
        </a:p>
      </dgm:t>
    </dgm:pt>
    <dgm:pt modelId="{37B5CC0E-0062-43D4-B824-4D7DC9E0CE70}" type="pres">
      <dgm:prSet presAssocID="{8162BEB8-D303-4A24-A520-41197CCA8EB2}" presName="hierRoot4" presStyleCnt="0"/>
      <dgm:spPr/>
    </dgm:pt>
    <dgm:pt modelId="{02E63954-AD6F-4CA1-B936-85B31FEEA273}" type="pres">
      <dgm:prSet presAssocID="{8162BEB8-D303-4A24-A520-41197CCA8EB2}" presName="composite4" presStyleCnt="0"/>
      <dgm:spPr/>
    </dgm:pt>
    <dgm:pt modelId="{209E1B8E-8C54-4DD1-B216-894185F9EB83}" type="pres">
      <dgm:prSet presAssocID="{8162BEB8-D303-4A24-A520-41197CCA8EB2}" presName="background4" presStyleLbl="node4" presStyleIdx="1" presStyleCnt="14"/>
      <dgm:spPr/>
    </dgm:pt>
    <dgm:pt modelId="{7D578303-9485-470B-9413-E40E1829A6EE}" type="pres">
      <dgm:prSet presAssocID="{8162BEB8-D303-4A24-A520-41197CCA8EB2}" presName="text4" presStyleLbl="fgAcc4" presStyleIdx="1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A3BAA3E-D3DD-4178-8788-9DEC960CD734}" type="pres">
      <dgm:prSet presAssocID="{8162BEB8-D303-4A24-A520-41197CCA8EB2}" presName="hierChild5" presStyleCnt="0"/>
      <dgm:spPr/>
    </dgm:pt>
    <dgm:pt modelId="{0A8C5C04-A452-4E8A-BF1D-15FFF0718E62}" type="pres">
      <dgm:prSet presAssocID="{CE35812F-BBAF-4ADC-9258-6F093F307B1B}" presName="Name23" presStyleLbl="parChTrans1D4" presStyleIdx="2" presStyleCnt="14"/>
      <dgm:spPr/>
      <dgm:t>
        <a:bodyPr/>
        <a:lstStyle/>
        <a:p>
          <a:endParaRPr lang="en-IN"/>
        </a:p>
      </dgm:t>
    </dgm:pt>
    <dgm:pt modelId="{1E86A492-2573-45BB-93B9-10246DAE2B57}" type="pres">
      <dgm:prSet presAssocID="{64D54A4C-FECD-4FD9-9D65-CEF04EDE6821}" presName="hierRoot4" presStyleCnt="0"/>
      <dgm:spPr/>
    </dgm:pt>
    <dgm:pt modelId="{9003CD67-D11F-4460-9837-568722B8FEF9}" type="pres">
      <dgm:prSet presAssocID="{64D54A4C-FECD-4FD9-9D65-CEF04EDE6821}" presName="composite4" presStyleCnt="0"/>
      <dgm:spPr/>
    </dgm:pt>
    <dgm:pt modelId="{B23BC379-7516-45AD-8A1C-B20A045BDB2B}" type="pres">
      <dgm:prSet presAssocID="{64D54A4C-FECD-4FD9-9D65-CEF04EDE6821}" presName="background4" presStyleLbl="node4" presStyleIdx="2" presStyleCnt="14"/>
      <dgm:spPr/>
    </dgm:pt>
    <dgm:pt modelId="{2B043EDA-DC77-4448-8DC4-45E7DB003303}" type="pres">
      <dgm:prSet presAssocID="{64D54A4C-FECD-4FD9-9D65-CEF04EDE6821}" presName="text4" presStyleLbl="fgAcc4" presStyleIdx="2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F310116-60E9-43F1-8B21-1C0FCC099AF4}" type="pres">
      <dgm:prSet presAssocID="{64D54A4C-FECD-4FD9-9D65-CEF04EDE6821}" presName="hierChild5" presStyleCnt="0"/>
      <dgm:spPr/>
    </dgm:pt>
    <dgm:pt modelId="{1E3033DC-E4E3-4368-9445-86D95C06EF48}" type="pres">
      <dgm:prSet presAssocID="{A121B0B7-64B9-4079-AF70-C1BA5A385B56}" presName="Name23" presStyleLbl="parChTrans1D4" presStyleIdx="3" presStyleCnt="14"/>
      <dgm:spPr/>
      <dgm:t>
        <a:bodyPr/>
        <a:lstStyle/>
        <a:p>
          <a:endParaRPr lang="en-IN"/>
        </a:p>
      </dgm:t>
    </dgm:pt>
    <dgm:pt modelId="{32465C0F-B93C-48A0-8EA6-36B8D8C1F914}" type="pres">
      <dgm:prSet presAssocID="{92DFEBC0-6FBC-411E-9855-BEE03B3084E9}" presName="hierRoot4" presStyleCnt="0"/>
      <dgm:spPr/>
    </dgm:pt>
    <dgm:pt modelId="{09281F57-78AD-4EA0-9EFC-F83F76D7D962}" type="pres">
      <dgm:prSet presAssocID="{92DFEBC0-6FBC-411E-9855-BEE03B3084E9}" presName="composite4" presStyleCnt="0"/>
      <dgm:spPr/>
    </dgm:pt>
    <dgm:pt modelId="{53D5E377-D685-4AEC-A3D1-1E629198A422}" type="pres">
      <dgm:prSet presAssocID="{92DFEBC0-6FBC-411E-9855-BEE03B3084E9}" presName="background4" presStyleLbl="node4" presStyleIdx="3" presStyleCnt="14"/>
      <dgm:spPr/>
    </dgm:pt>
    <dgm:pt modelId="{72984126-343D-4C13-8A98-525F183800F5}" type="pres">
      <dgm:prSet presAssocID="{92DFEBC0-6FBC-411E-9855-BEE03B3084E9}" presName="text4" presStyleLbl="fgAcc4" presStyleIdx="3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BE02EED-9906-4C7A-A34F-7E14AED96FB7}" type="pres">
      <dgm:prSet presAssocID="{92DFEBC0-6FBC-411E-9855-BEE03B3084E9}" presName="hierChild5" presStyleCnt="0"/>
      <dgm:spPr/>
    </dgm:pt>
    <dgm:pt modelId="{CB57AC10-DA7D-4540-BF53-B75FC74AE2EC}" type="pres">
      <dgm:prSet presAssocID="{080E3E6A-E104-4A8E-A3A2-44590C4E3796}" presName="Name23" presStyleLbl="parChTrans1D4" presStyleIdx="4" presStyleCnt="14"/>
      <dgm:spPr/>
      <dgm:t>
        <a:bodyPr/>
        <a:lstStyle/>
        <a:p>
          <a:endParaRPr lang="en-IN"/>
        </a:p>
      </dgm:t>
    </dgm:pt>
    <dgm:pt modelId="{A1D65392-A81D-4056-B3B9-C4AB3016CE34}" type="pres">
      <dgm:prSet presAssocID="{6CDB9640-6F83-4F5C-A504-CBF14AE92E75}" presName="hierRoot4" presStyleCnt="0"/>
      <dgm:spPr/>
    </dgm:pt>
    <dgm:pt modelId="{25D8A827-1B04-4D0F-9E6C-9848A5B2D5BA}" type="pres">
      <dgm:prSet presAssocID="{6CDB9640-6F83-4F5C-A504-CBF14AE92E75}" presName="composite4" presStyleCnt="0"/>
      <dgm:spPr/>
    </dgm:pt>
    <dgm:pt modelId="{062B0719-D5A7-4835-B54C-A5B1FA92DA7E}" type="pres">
      <dgm:prSet presAssocID="{6CDB9640-6F83-4F5C-A504-CBF14AE92E75}" presName="background4" presStyleLbl="node4" presStyleIdx="4" presStyleCnt="14"/>
      <dgm:spPr/>
    </dgm:pt>
    <dgm:pt modelId="{9F4202C7-4296-4F74-BF2F-E896D6E58251}" type="pres">
      <dgm:prSet presAssocID="{6CDB9640-6F83-4F5C-A504-CBF14AE92E75}" presName="text4" presStyleLbl="fgAcc4" presStyleIdx="4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7D02A92-8249-40BE-AA08-0E3F3B811EEE}" type="pres">
      <dgm:prSet presAssocID="{6CDB9640-6F83-4F5C-A504-CBF14AE92E75}" presName="hierChild5" presStyleCnt="0"/>
      <dgm:spPr/>
    </dgm:pt>
    <dgm:pt modelId="{ABAA64D3-2D73-493A-B3BD-57932E190707}" type="pres">
      <dgm:prSet presAssocID="{D9B4B11A-AD88-4260-8D35-7A4B055B259C}" presName="Name23" presStyleLbl="parChTrans1D4" presStyleIdx="5" presStyleCnt="14"/>
      <dgm:spPr/>
      <dgm:t>
        <a:bodyPr/>
        <a:lstStyle/>
        <a:p>
          <a:endParaRPr lang="en-IN"/>
        </a:p>
      </dgm:t>
    </dgm:pt>
    <dgm:pt modelId="{6DD5982F-2947-4D35-9C5D-A36796698E68}" type="pres">
      <dgm:prSet presAssocID="{3A58E01B-AA99-484C-B987-463CD214FE7A}" presName="hierRoot4" presStyleCnt="0"/>
      <dgm:spPr/>
    </dgm:pt>
    <dgm:pt modelId="{5980263B-A1B3-4685-BDD0-2B3643CFC4BA}" type="pres">
      <dgm:prSet presAssocID="{3A58E01B-AA99-484C-B987-463CD214FE7A}" presName="composite4" presStyleCnt="0"/>
      <dgm:spPr/>
    </dgm:pt>
    <dgm:pt modelId="{C3E0A0BE-570D-4366-819D-A42E726459FB}" type="pres">
      <dgm:prSet presAssocID="{3A58E01B-AA99-484C-B987-463CD214FE7A}" presName="background4" presStyleLbl="node4" presStyleIdx="5" presStyleCnt="14"/>
      <dgm:spPr/>
    </dgm:pt>
    <dgm:pt modelId="{B5147631-2F78-4B5A-9707-92D856BA319B}" type="pres">
      <dgm:prSet presAssocID="{3A58E01B-AA99-484C-B987-463CD214FE7A}" presName="text4" presStyleLbl="fgAcc4" presStyleIdx="5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BF9B005-B2D6-47A2-8BFF-D697ECBE565E}" type="pres">
      <dgm:prSet presAssocID="{3A58E01B-AA99-484C-B987-463CD214FE7A}" presName="hierChild5" presStyleCnt="0"/>
      <dgm:spPr/>
    </dgm:pt>
    <dgm:pt modelId="{B60293AD-7670-466F-90A3-87B369381743}" type="pres">
      <dgm:prSet presAssocID="{9B90033F-605C-4286-959C-A9C739D52711}" presName="Name17" presStyleLbl="parChTrans1D3" presStyleIdx="1" presStyleCnt="4"/>
      <dgm:spPr/>
      <dgm:t>
        <a:bodyPr/>
        <a:lstStyle/>
        <a:p>
          <a:endParaRPr lang="en-IN"/>
        </a:p>
      </dgm:t>
    </dgm:pt>
    <dgm:pt modelId="{7E9B48F6-1182-4C55-83E1-E9EA7E222B18}" type="pres">
      <dgm:prSet presAssocID="{9C5C1943-2265-4525-AA86-0871274708BC}" presName="hierRoot3" presStyleCnt="0"/>
      <dgm:spPr/>
    </dgm:pt>
    <dgm:pt modelId="{9DFF24CD-D200-4C32-9085-869A8D9F9D1E}" type="pres">
      <dgm:prSet presAssocID="{9C5C1943-2265-4525-AA86-0871274708BC}" presName="composite3" presStyleCnt="0"/>
      <dgm:spPr/>
    </dgm:pt>
    <dgm:pt modelId="{7F6E0A35-BFD5-43D1-BDFE-E5C5BCEFDA6D}" type="pres">
      <dgm:prSet presAssocID="{9C5C1943-2265-4525-AA86-0871274708BC}" presName="background3" presStyleLbl="node3" presStyleIdx="1" presStyleCnt="4"/>
      <dgm:spPr/>
    </dgm:pt>
    <dgm:pt modelId="{84BEB6D8-C657-4F52-A262-E3D91A75BA9E}" type="pres">
      <dgm:prSet presAssocID="{9C5C1943-2265-4525-AA86-0871274708BC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606C762-FFC4-443E-BAC7-A65DCAF1DA76}" type="pres">
      <dgm:prSet presAssocID="{9C5C1943-2265-4525-AA86-0871274708BC}" presName="hierChild4" presStyleCnt="0"/>
      <dgm:spPr/>
    </dgm:pt>
    <dgm:pt modelId="{EE92BF44-CA36-4AEA-8A99-22158176549A}" type="pres">
      <dgm:prSet presAssocID="{FE8D2E0C-38E9-43E9-9B54-D39C83F4E215}" presName="Name23" presStyleLbl="parChTrans1D4" presStyleIdx="6" presStyleCnt="14"/>
      <dgm:spPr/>
      <dgm:t>
        <a:bodyPr/>
        <a:lstStyle/>
        <a:p>
          <a:endParaRPr lang="en-IN"/>
        </a:p>
      </dgm:t>
    </dgm:pt>
    <dgm:pt modelId="{B4F5FD6D-5869-4D91-80E9-4DDC20E8E172}" type="pres">
      <dgm:prSet presAssocID="{9D003D1D-66AD-4D9A-9A43-F05B41AE6142}" presName="hierRoot4" presStyleCnt="0"/>
      <dgm:spPr/>
    </dgm:pt>
    <dgm:pt modelId="{E807ACA3-0CC3-4999-BFA1-DEDB983E365B}" type="pres">
      <dgm:prSet presAssocID="{9D003D1D-66AD-4D9A-9A43-F05B41AE6142}" presName="composite4" presStyleCnt="0"/>
      <dgm:spPr/>
    </dgm:pt>
    <dgm:pt modelId="{25F57402-9C7F-48C3-AAC4-A13E5195E736}" type="pres">
      <dgm:prSet presAssocID="{9D003D1D-66AD-4D9A-9A43-F05B41AE6142}" presName="background4" presStyleLbl="node4" presStyleIdx="6" presStyleCnt="14"/>
      <dgm:spPr/>
    </dgm:pt>
    <dgm:pt modelId="{48D23C4B-B8E1-4CD2-A65A-48A025D9A7E2}" type="pres">
      <dgm:prSet presAssocID="{9D003D1D-66AD-4D9A-9A43-F05B41AE6142}" presName="text4" presStyleLbl="fgAcc4" presStyleIdx="6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3868AD0-3A37-4306-A1F4-BC5D1D18526B}" type="pres">
      <dgm:prSet presAssocID="{9D003D1D-66AD-4D9A-9A43-F05B41AE6142}" presName="hierChild5" presStyleCnt="0"/>
      <dgm:spPr/>
    </dgm:pt>
    <dgm:pt modelId="{D066416C-E0A7-4465-AAED-3A83BFF3CB40}" type="pres">
      <dgm:prSet presAssocID="{48CF7166-9C92-4E95-9913-9040ED051664}" presName="Name23" presStyleLbl="parChTrans1D4" presStyleIdx="7" presStyleCnt="14"/>
      <dgm:spPr/>
      <dgm:t>
        <a:bodyPr/>
        <a:lstStyle/>
        <a:p>
          <a:endParaRPr lang="en-IN"/>
        </a:p>
      </dgm:t>
    </dgm:pt>
    <dgm:pt modelId="{1ED00988-FF74-45C5-8041-7A59DC7E03A8}" type="pres">
      <dgm:prSet presAssocID="{8FB41BD8-F6A2-4164-9A38-CF0019A86AA4}" presName="hierRoot4" presStyleCnt="0"/>
      <dgm:spPr/>
    </dgm:pt>
    <dgm:pt modelId="{756CFC80-1055-4520-8D60-91C2B19BF9EF}" type="pres">
      <dgm:prSet presAssocID="{8FB41BD8-F6A2-4164-9A38-CF0019A86AA4}" presName="composite4" presStyleCnt="0"/>
      <dgm:spPr/>
    </dgm:pt>
    <dgm:pt modelId="{8B653B30-9223-4D12-BC8A-E274BC967EBF}" type="pres">
      <dgm:prSet presAssocID="{8FB41BD8-F6A2-4164-9A38-CF0019A86AA4}" presName="background4" presStyleLbl="node4" presStyleIdx="7" presStyleCnt="14"/>
      <dgm:spPr/>
    </dgm:pt>
    <dgm:pt modelId="{02722630-73E7-4511-B082-EBDC24FBC965}" type="pres">
      <dgm:prSet presAssocID="{8FB41BD8-F6A2-4164-9A38-CF0019A86AA4}" presName="text4" presStyleLbl="fgAcc4" presStyleIdx="7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6E0D1BC-762C-42AA-87A9-84BA1261830B}" type="pres">
      <dgm:prSet presAssocID="{8FB41BD8-F6A2-4164-9A38-CF0019A86AA4}" presName="hierChild5" presStyleCnt="0"/>
      <dgm:spPr/>
    </dgm:pt>
    <dgm:pt modelId="{C04141EA-6C29-4AAA-9797-883DFCD2C17F}" type="pres">
      <dgm:prSet presAssocID="{2C97BFBB-5AD9-4A54-B423-DECDA8B76E9F}" presName="Name23" presStyleLbl="parChTrans1D4" presStyleIdx="8" presStyleCnt="14"/>
      <dgm:spPr/>
      <dgm:t>
        <a:bodyPr/>
        <a:lstStyle/>
        <a:p>
          <a:endParaRPr lang="en-IN"/>
        </a:p>
      </dgm:t>
    </dgm:pt>
    <dgm:pt modelId="{00D80CB8-C172-4141-9779-56F1E9F93CDD}" type="pres">
      <dgm:prSet presAssocID="{68B9A3B4-80CC-4705-8CC5-778643E87716}" presName="hierRoot4" presStyleCnt="0"/>
      <dgm:spPr/>
    </dgm:pt>
    <dgm:pt modelId="{7FF2EF96-601C-4B85-A437-39760A5861A2}" type="pres">
      <dgm:prSet presAssocID="{68B9A3B4-80CC-4705-8CC5-778643E87716}" presName="composite4" presStyleCnt="0"/>
      <dgm:spPr/>
    </dgm:pt>
    <dgm:pt modelId="{6F59A4F5-17B7-4013-AD24-E11136D95E44}" type="pres">
      <dgm:prSet presAssocID="{68B9A3B4-80CC-4705-8CC5-778643E87716}" presName="background4" presStyleLbl="node4" presStyleIdx="8" presStyleCnt="14"/>
      <dgm:spPr/>
    </dgm:pt>
    <dgm:pt modelId="{81AC60E6-62F5-4102-91AD-C3D4D28DEC32}" type="pres">
      <dgm:prSet presAssocID="{68B9A3B4-80CC-4705-8CC5-778643E87716}" presName="text4" presStyleLbl="fgAcc4" presStyleIdx="8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0D590D5-F8B3-4E8C-9C94-9862BAA66E2C}" type="pres">
      <dgm:prSet presAssocID="{68B9A3B4-80CC-4705-8CC5-778643E87716}" presName="hierChild5" presStyleCnt="0"/>
      <dgm:spPr/>
    </dgm:pt>
    <dgm:pt modelId="{E311020B-CE13-4BC1-BF4D-F00786870181}" type="pres">
      <dgm:prSet presAssocID="{59865AD3-8658-4CDB-8091-81E081670B7F}" presName="Name23" presStyleLbl="parChTrans1D4" presStyleIdx="9" presStyleCnt="14"/>
      <dgm:spPr/>
      <dgm:t>
        <a:bodyPr/>
        <a:lstStyle/>
        <a:p>
          <a:endParaRPr lang="en-IN"/>
        </a:p>
      </dgm:t>
    </dgm:pt>
    <dgm:pt modelId="{15E54C76-85FA-4BD8-90DB-018797E429BF}" type="pres">
      <dgm:prSet presAssocID="{D00BC9A7-7633-45A6-9BFD-8C2AF15F3D0B}" presName="hierRoot4" presStyleCnt="0"/>
      <dgm:spPr/>
    </dgm:pt>
    <dgm:pt modelId="{872D4363-DD43-4FFC-8756-7B4553E97E01}" type="pres">
      <dgm:prSet presAssocID="{D00BC9A7-7633-45A6-9BFD-8C2AF15F3D0B}" presName="composite4" presStyleCnt="0"/>
      <dgm:spPr/>
    </dgm:pt>
    <dgm:pt modelId="{9636688C-EF55-47D0-97E8-81996C3F7EA3}" type="pres">
      <dgm:prSet presAssocID="{D00BC9A7-7633-45A6-9BFD-8C2AF15F3D0B}" presName="background4" presStyleLbl="node4" presStyleIdx="9" presStyleCnt="14"/>
      <dgm:spPr/>
    </dgm:pt>
    <dgm:pt modelId="{474E8071-EAF1-4097-8F46-DC0532864149}" type="pres">
      <dgm:prSet presAssocID="{D00BC9A7-7633-45A6-9BFD-8C2AF15F3D0B}" presName="text4" presStyleLbl="fgAcc4" presStyleIdx="9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B506A0F-6FA6-440F-813F-F40624EC63A0}" type="pres">
      <dgm:prSet presAssocID="{D00BC9A7-7633-45A6-9BFD-8C2AF15F3D0B}" presName="hierChild5" presStyleCnt="0"/>
      <dgm:spPr/>
    </dgm:pt>
    <dgm:pt modelId="{B5E9E246-A163-4877-BA46-0ED7CE1A2E1F}" type="pres">
      <dgm:prSet presAssocID="{27F3F8F8-00A0-45D7-872F-795100F4543E}" presName="Name10" presStyleLbl="parChTrans1D2" presStyleIdx="1" presStyleCnt="2"/>
      <dgm:spPr/>
      <dgm:t>
        <a:bodyPr/>
        <a:lstStyle/>
        <a:p>
          <a:endParaRPr lang="en-IN"/>
        </a:p>
      </dgm:t>
    </dgm:pt>
    <dgm:pt modelId="{5CECF508-9F75-4412-AB09-74B7D177DF31}" type="pres">
      <dgm:prSet presAssocID="{4F39B989-C06A-4197-8277-947C5422056A}" presName="hierRoot2" presStyleCnt="0"/>
      <dgm:spPr/>
    </dgm:pt>
    <dgm:pt modelId="{7D00BCAF-9DAE-47E0-A843-1AD787E2A8F6}" type="pres">
      <dgm:prSet presAssocID="{4F39B989-C06A-4197-8277-947C5422056A}" presName="composite2" presStyleCnt="0"/>
      <dgm:spPr/>
    </dgm:pt>
    <dgm:pt modelId="{659CC824-A3E7-45EB-943C-4096DC419093}" type="pres">
      <dgm:prSet presAssocID="{4F39B989-C06A-4197-8277-947C5422056A}" presName="background2" presStyleLbl="node2" presStyleIdx="1" presStyleCnt="2"/>
      <dgm:spPr/>
    </dgm:pt>
    <dgm:pt modelId="{794C3D93-D0AE-40C2-AAF1-D890A07267C0}" type="pres">
      <dgm:prSet presAssocID="{4F39B989-C06A-4197-8277-947C5422056A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ECCE247-2D69-4D80-BB56-66A14439C2AD}" type="pres">
      <dgm:prSet presAssocID="{4F39B989-C06A-4197-8277-947C5422056A}" presName="hierChild3" presStyleCnt="0"/>
      <dgm:spPr/>
    </dgm:pt>
    <dgm:pt modelId="{4E721D09-D9A5-44BF-AF4E-CD0E80AF1FD4}" type="pres">
      <dgm:prSet presAssocID="{7C130EEA-A9AE-4A4F-930A-C3E75CBC5E48}" presName="Name17" presStyleLbl="parChTrans1D3" presStyleIdx="2" presStyleCnt="4"/>
      <dgm:spPr/>
      <dgm:t>
        <a:bodyPr/>
        <a:lstStyle/>
        <a:p>
          <a:endParaRPr lang="en-IN"/>
        </a:p>
      </dgm:t>
    </dgm:pt>
    <dgm:pt modelId="{02C3B14B-C157-44F1-A816-1FDE0EFC6EF8}" type="pres">
      <dgm:prSet presAssocID="{ECE04EF3-E89B-43F1-B457-8171595A98A4}" presName="hierRoot3" presStyleCnt="0"/>
      <dgm:spPr/>
    </dgm:pt>
    <dgm:pt modelId="{A33553F2-2B7B-4D72-A3AF-3406F179EE61}" type="pres">
      <dgm:prSet presAssocID="{ECE04EF3-E89B-43F1-B457-8171595A98A4}" presName="composite3" presStyleCnt="0"/>
      <dgm:spPr/>
    </dgm:pt>
    <dgm:pt modelId="{6996B0F1-B99C-4C3B-B795-5F918CD97BFE}" type="pres">
      <dgm:prSet presAssocID="{ECE04EF3-E89B-43F1-B457-8171595A98A4}" presName="background3" presStyleLbl="node3" presStyleIdx="2" presStyleCnt="4"/>
      <dgm:spPr/>
    </dgm:pt>
    <dgm:pt modelId="{D58B7EB4-6A4A-4155-8811-15C538F3BB29}" type="pres">
      <dgm:prSet presAssocID="{ECE04EF3-E89B-43F1-B457-8171595A98A4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B7C2DFD-1DE1-4900-8DA8-5E8FC8819E0E}" type="pres">
      <dgm:prSet presAssocID="{ECE04EF3-E89B-43F1-B457-8171595A98A4}" presName="hierChild4" presStyleCnt="0"/>
      <dgm:spPr/>
    </dgm:pt>
    <dgm:pt modelId="{3D77DB14-7814-4E08-AB35-9010487C5D8A}" type="pres">
      <dgm:prSet presAssocID="{E9343DA7-88DE-4AE8-87DC-8E60FB10812B}" presName="Name23" presStyleLbl="parChTrans1D4" presStyleIdx="10" presStyleCnt="14"/>
      <dgm:spPr/>
      <dgm:t>
        <a:bodyPr/>
        <a:lstStyle/>
        <a:p>
          <a:endParaRPr lang="en-IN"/>
        </a:p>
      </dgm:t>
    </dgm:pt>
    <dgm:pt modelId="{E3948954-6F69-4449-BB23-3E99E2384D7E}" type="pres">
      <dgm:prSet presAssocID="{7F41FD07-70B6-4363-8B9C-4CD5574FDAD8}" presName="hierRoot4" presStyleCnt="0"/>
      <dgm:spPr/>
    </dgm:pt>
    <dgm:pt modelId="{9B5904F8-249E-43AC-B5E4-D6700917194A}" type="pres">
      <dgm:prSet presAssocID="{7F41FD07-70B6-4363-8B9C-4CD5574FDAD8}" presName="composite4" presStyleCnt="0"/>
      <dgm:spPr/>
    </dgm:pt>
    <dgm:pt modelId="{59991C70-B8FD-476A-BED9-9434D4B86184}" type="pres">
      <dgm:prSet presAssocID="{7F41FD07-70B6-4363-8B9C-4CD5574FDAD8}" presName="background4" presStyleLbl="node4" presStyleIdx="10" presStyleCnt="14"/>
      <dgm:spPr/>
    </dgm:pt>
    <dgm:pt modelId="{7722FEE7-8D75-45EF-95CC-98ECF1E3942B}" type="pres">
      <dgm:prSet presAssocID="{7F41FD07-70B6-4363-8B9C-4CD5574FDAD8}" presName="text4" presStyleLbl="fgAcc4" presStyleIdx="10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ED9FA1C-975D-4D11-ADF5-3AF126635E4E}" type="pres">
      <dgm:prSet presAssocID="{7F41FD07-70B6-4363-8B9C-4CD5574FDAD8}" presName="hierChild5" presStyleCnt="0"/>
      <dgm:spPr/>
    </dgm:pt>
    <dgm:pt modelId="{C42ACC83-F9FF-4815-A473-8C852D08260F}" type="pres">
      <dgm:prSet presAssocID="{0A60E437-45EC-4523-B3A1-195840BEC921}" presName="Name23" presStyleLbl="parChTrans1D4" presStyleIdx="11" presStyleCnt="14"/>
      <dgm:spPr/>
      <dgm:t>
        <a:bodyPr/>
        <a:lstStyle/>
        <a:p>
          <a:endParaRPr lang="en-IN"/>
        </a:p>
      </dgm:t>
    </dgm:pt>
    <dgm:pt modelId="{5B8F03A0-4950-4278-B18D-807E5775AD0A}" type="pres">
      <dgm:prSet presAssocID="{D42EDA0D-22CC-48CB-B352-92A056540777}" presName="hierRoot4" presStyleCnt="0"/>
      <dgm:spPr/>
    </dgm:pt>
    <dgm:pt modelId="{7A7DBCFA-2D56-4BA1-8544-E9BF9656911B}" type="pres">
      <dgm:prSet presAssocID="{D42EDA0D-22CC-48CB-B352-92A056540777}" presName="composite4" presStyleCnt="0"/>
      <dgm:spPr/>
    </dgm:pt>
    <dgm:pt modelId="{EF1A066F-0BE7-4507-A581-AEB10FBDFC73}" type="pres">
      <dgm:prSet presAssocID="{D42EDA0D-22CC-48CB-B352-92A056540777}" presName="background4" presStyleLbl="node4" presStyleIdx="11" presStyleCnt="14"/>
      <dgm:spPr/>
    </dgm:pt>
    <dgm:pt modelId="{80B0F24E-88D7-47DA-95DA-297E895C1EDB}" type="pres">
      <dgm:prSet presAssocID="{D42EDA0D-22CC-48CB-B352-92A056540777}" presName="text4" presStyleLbl="fgAcc4" presStyleIdx="11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024FA5A-2AAB-4B4C-AFFA-4887F2464DF4}" type="pres">
      <dgm:prSet presAssocID="{D42EDA0D-22CC-48CB-B352-92A056540777}" presName="hierChild5" presStyleCnt="0"/>
      <dgm:spPr/>
    </dgm:pt>
    <dgm:pt modelId="{52D01B9F-70A2-42D6-883C-81191042A3D9}" type="pres">
      <dgm:prSet presAssocID="{0EBB99EC-6F85-45BE-B5BA-4F306F6AFD22}" presName="Name17" presStyleLbl="parChTrans1D3" presStyleIdx="3" presStyleCnt="4"/>
      <dgm:spPr/>
      <dgm:t>
        <a:bodyPr/>
        <a:lstStyle/>
        <a:p>
          <a:endParaRPr lang="en-IN"/>
        </a:p>
      </dgm:t>
    </dgm:pt>
    <dgm:pt modelId="{E373E976-8B56-4418-AEBA-E65C5C4F2599}" type="pres">
      <dgm:prSet presAssocID="{62E8073C-C185-4037-A41F-00166D1F650B}" presName="hierRoot3" presStyleCnt="0"/>
      <dgm:spPr/>
    </dgm:pt>
    <dgm:pt modelId="{5B8F83F5-1683-4ADD-B5F3-DE917B09CB6A}" type="pres">
      <dgm:prSet presAssocID="{62E8073C-C185-4037-A41F-00166D1F650B}" presName="composite3" presStyleCnt="0"/>
      <dgm:spPr/>
    </dgm:pt>
    <dgm:pt modelId="{699FE30B-8393-4F90-9979-E599DC0D2FCC}" type="pres">
      <dgm:prSet presAssocID="{62E8073C-C185-4037-A41F-00166D1F650B}" presName="background3" presStyleLbl="node3" presStyleIdx="3" presStyleCnt="4"/>
      <dgm:spPr/>
    </dgm:pt>
    <dgm:pt modelId="{5F738268-56CD-493B-B14C-CC477F78A3B2}" type="pres">
      <dgm:prSet presAssocID="{62E8073C-C185-4037-A41F-00166D1F650B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AB36548-8255-4E39-8B4C-95CAF4EF55CE}" type="pres">
      <dgm:prSet presAssocID="{62E8073C-C185-4037-A41F-00166D1F650B}" presName="hierChild4" presStyleCnt="0"/>
      <dgm:spPr/>
    </dgm:pt>
    <dgm:pt modelId="{FD7D0C07-C776-403F-BACC-4A992B274A63}" type="pres">
      <dgm:prSet presAssocID="{E61754F4-FAB6-4DD5-81A1-967E7F5AF20B}" presName="Name23" presStyleLbl="parChTrans1D4" presStyleIdx="12" presStyleCnt="14"/>
      <dgm:spPr/>
      <dgm:t>
        <a:bodyPr/>
        <a:lstStyle/>
        <a:p>
          <a:endParaRPr lang="en-IN"/>
        </a:p>
      </dgm:t>
    </dgm:pt>
    <dgm:pt modelId="{CB9B4C04-2DBD-4F65-81E8-82DEE7BC44E9}" type="pres">
      <dgm:prSet presAssocID="{1DEBD555-E573-4221-B7DD-E1F96D35651A}" presName="hierRoot4" presStyleCnt="0"/>
      <dgm:spPr/>
    </dgm:pt>
    <dgm:pt modelId="{ED94F987-4288-4BE8-A5F4-C2E90C1DD998}" type="pres">
      <dgm:prSet presAssocID="{1DEBD555-E573-4221-B7DD-E1F96D35651A}" presName="composite4" presStyleCnt="0"/>
      <dgm:spPr/>
    </dgm:pt>
    <dgm:pt modelId="{8960FF89-34AA-4455-8401-3011DD701107}" type="pres">
      <dgm:prSet presAssocID="{1DEBD555-E573-4221-B7DD-E1F96D35651A}" presName="background4" presStyleLbl="node4" presStyleIdx="12" presStyleCnt="14"/>
      <dgm:spPr/>
    </dgm:pt>
    <dgm:pt modelId="{BAD4310B-F3CB-4BD9-BDBD-834102EB19C3}" type="pres">
      <dgm:prSet presAssocID="{1DEBD555-E573-4221-B7DD-E1F96D35651A}" presName="text4" presStyleLbl="fgAcc4" presStyleIdx="12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BCBD0E4-7E92-4C12-AC49-21021B528DDB}" type="pres">
      <dgm:prSet presAssocID="{1DEBD555-E573-4221-B7DD-E1F96D35651A}" presName="hierChild5" presStyleCnt="0"/>
      <dgm:spPr/>
    </dgm:pt>
    <dgm:pt modelId="{A264082D-04DA-4BF1-8491-0ABBF428CC7D}" type="pres">
      <dgm:prSet presAssocID="{3EA4322E-3035-460F-83A7-7B8397489F61}" presName="Name23" presStyleLbl="parChTrans1D4" presStyleIdx="13" presStyleCnt="14"/>
      <dgm:spPr/>
      <dgm:t>
        <a:bodyPr/>
        <a:lstStyle/>
        <a:p>
          <a:endParaRPr lang="en-IN"/>
        </a:p>
      </dgm:t>
    </dgm:pt>
    <dgm:pt modelId="{B11F9FA1-99C8-4856-BB2B-5D984EB6A267}" type="pres">
      <dgm:prSet presAssocID="{6938A67E-B6A7-4C9D-BB71-0114055D5EDC}" presName="hierRoot4" presStyleCnt="0"/>
      <dgm:spPr/>
    </dgm:pt>
    <dgm:pt modelId="{CCF1F180-C431-4492-970A-DB451E42AF43}" type="pres">
      <dgm:prSet presAssocID="{6938A67E-B6A7-4C9D-BB71-0114055D5EDC}" presName="composite4" presStyleCnt="0"/>
      <dgm:spPr/>
    </dgm:pt>
    <dgm:pt modelId="{76CBEDF9-91B8-4367-AF8F-B1C6B1D537DD}" type="pres">
      <dgm:prSet presAssocID="{6938A67E-B6A7-4C9D-BB71-0114055D5EDC}" presName="background4" presStyleLbl="node4" presStyleIdx="13" presStyleCnt="14"/>
      <dgm:spPr/>
    </dgm:pt>
    <dgm:pt modelId="{64D32726-A8B2-4783-A248-3D4041C1618A}" type="pres">
      <dgm:prSet presAssocID="{6938A67E-B6A7-4C9D-BB71-0114055D5EDC}" presName="text4" presStyleLbl="fgAcc4" presStyleIdx="13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6840E92-6583-475D-9DA2-34B8674A6947}" type="pres">
      <dgm:prSet presAssocID="{6938A67E-B6A7-4C9D-BB71-0114055D5EDC}" presName="hierChild5" presStyleCnt="0"/>
      <dgm:spPr/>
    </dgm:pt>
  </dgm:ptLst>
  <dgm:cxnLst>
    <dgm:cxn modelId="{2FBAA6D6-5B54-4DEA-A897-34FC35D9CE5A}" type="presOf" srcId="{FCECC3B3-19B0-4E30-A7E8-8372F7C50B7F}" destId="{37907FDD-47A9-4740-9C9F-29F2D61AD682}" srcOrd="0" destOrd="0" presId="urn:microsoft.com/office/officeart/2005/8/layout/hierarchy1"/>
    <dgm:cxn modelId="{5E6F8DA9-EA20-4539-BD57-17E3A38DE867}" srcId="{9C5C1943-2265-4525-AA86-0871274708BC}" destId="{9D003D1D-66AD-4D9A-9A43-F05B41AE6142}" srcOrd="0" destOrd="0" parTransId="{FE8D2E0C-38E9-43E9-9B54-D39C83F4E215}" sibTransId="{68F1A9B0-A9EB-4B03-8823-6A9B7289FA75}"/>
    <dgm:cxn modelId="{5B14030D-57A4-443B-BAC0-3296F652749F}" srcId="{0D01296C-B79B-4253-A214-62039201746E}" destId="{FCECC3B3-19B0-4E30-A7E8-8372F7C50B7F}" srcOrd="0" destOrd="0" parTransId="{6F1BD680-AB14-479A-A2C2-43BA7EF30D6E}" sibTransId="{EEAD0691-28F5-409D-80E7-2C0834FAA8F9}"/>
    <dgm:cxn modelId="{A1C56D53-05A7-4668-B05E-A6A15B443806}" type="presOf" srcId="{0EBB99EC-6F85-45BE-B5BA-4F306F6AFD22}" destId="{52D01B9F-70A2-42D6-883C-81191042A3D9}" srcOrd="0" destOrd="0" presId="urn:microsoft.com/office/officeart/2005/8/layout/hierarchy1"/>
    <dgm:cxn modelId="{D1DF7BE3-C080-4A45-83CB-9652341BC1AD}" srcId="{FCECC3B3-19B0-4E30-A7E8-8372F7C50B7F}" destId="{8162BEB8-D303-4A24-A520-41197CCA8EB2}" srcOrd="0" destOrd="0" parTransId="{2EEF657B-CA14-4636-B069-A78AA9B0F231}" sibTransId="{CCAA8604-734B-4BBA-9468-BF810892BCBB}"/>
    <dgm:cxn modelId="{8C197390-A528-4579-BD4E-3F6AFCE0D99D}" type="presOf" srcId="{A121B0B7-64B9-4079-AF70-C1BA5A385B56}" destId="{1E3033DC-E4E3-4368-9445-86D95C06EF48}" srcOrd="0" destOrd="0" presId="urn:microsoft.com/office/officeart/2005/8/layout/hierarchy1"/>
    <dgm:cxn modelId="{9AAE57E6-8A39-4302-A487-91621257F5FD}" type="presOf" srcId="{CE35812F-BBAF-4ADC-9258-6F093F307B1B}" destId="{0A8C5C04-A452-4E8A-BF1D-15FFF0718E62}" srcOrd="0" destOrd="0" presId="urn:microsoft.com/office/officeart/2005/8/layout/hierarchy1"/>
    <dgm:cxn modelId="{6659EC08-9964-4093-908C-5BAC8BDF314D}" type="presOf" srcId="{6CDB9640-6F83-4F5C-A504-CBF14AE92E75}" destId="{9F4202C7-4296-4F74-BF2F-E896D6E58251}" srcOrd="0" destOrd="0" presId="urn:microsoft.com/office/officeart/2005/8/layout/hierarchy1"/>
    <dgm:cxn modelId="{112B6F22-15FD-4FA9-9B79-22AA1216BAD6}" type="presOf" srcId="{E9343DA7-88DE-4AE8-87DC-8E60FB10812B}" destId="{3D77DB14-7814-4E08-AB35-9010487C5D8A}" srcOrd="0" destOrd="0" presId="urn:microsoft.com/office/officeart/2005/8/layout/hierarchy1"/>
    <dgm:cxn modelId="{C160A3B4-4B56-45BC-B67A-C1E1FA1C00B1}" type="presOf" srcId="{3A58E01B-AA99-484C-B987-463CD214FE7A}" destId="{B5147631-2F78-4B5A-9707-92D856BA319B}" srcOrd="0" destOrd="0" presId="urn:microsoft.com/office/officeart/2005/8/layout/hierarchy1"/>
    <dgm:cxn modelId="{E8D028FD-DC62-41F6-ACE7-B0E79A20642B}" type="presOf" srcId="{BE57F71E-95AD-4412-B89E-1D45FD1C0F34}" destId="{C3174060-8CB0-4864-A463-AFF18C7C9B38}" srcOrd="0" destOrd="0" presId="urn:microsoft.com/office/officeart/2005/8/layout/hierarchy1"/>
    <dgm:cxn modelId="{8D3E07C3-FDB4-4219-BEE0-75985FC28B44}" srcId="{4F39B989-C06A-4197-8277-947C5422056A}" destId="{62E8073C-C185-4037-A41F-00166D1F650B}" srcOrd="1" destOrd="0" parTransId="{0EBB99EC-6F85-45BE-B5BA-4F306F6AFD22}" sibTransId="{6E04424B-7577-427E-BAB2-ADEDCFCF4523}"/>
    <dgm:cxn modelId="{5EA7C368-40FE-4DE5-8DCE-9AC4A03C9C18}" type="presOf" srcId="{1DEBD555-E573-4221-B7DD-E1F96D35651A}" destId="{BAD4310B-F3CB-4BD9-BDBD-834102EB19C3}" srcOrd="0" destOrd="0" presId="urn:microsoft.com/office/officeart/2005/8/layout/hierarchy1"/>
    <dgm:cxn modelId="{7A7B5E0C-1595-4C3B-869F-42CCF02B37F6}" type="presOf" srcId="{7F41FD07-70B6-4363-8B9C-4CD5574FDAD8}" destId="{7722FEE7-8D75-45EF-95CC-98ECF1E3942B}" srcOrd="0" destOrd="0" presId="urn:microsoft.com/office/officeart/2005/8/layout/hierarchy1"/>
    <dgm:cxn modelId="{E0F8917B-217D-4927-B252-B4C0F50EC5BB}" type="presOf" srcId="{ECE04EF3-E89B-43F1-B457-8171595A98A4}" destId="{D58B7EB4-6A4A-4155-8811-15C538F3BB29}" srcOrd="0" destOrd="0" presId="urn:microsoft.com/office/officeart/2005/8/layout/hierarchy1"/>
    <dgm:cxn modelId="{00822333-6677-447D-888A-326A9B7EF433}" type="presOf" srcId="{D00BC9A7-7633-45A6-9BFD-8C2AF15F3D0B}" destId="{474E8071-EAF1-4097-8F46-DC0532864149}" srcOrd="0" destOrd="0" presId="urn:microsoft.com/office/officeart/2005/8/layout/hierarchy1"/>
    <dgm:cxn modelId="{C4EBFFE8-BB1C-4C7C-91EC-33C9077945F9}" srcId="{ECE04EF3-E89B-43F1-B457-8171595A98A4}" destId="{7F41FD07-70B6-4363-8B9C-4CD5574FDAD8}" srcOrd="0" destOrd="0" parTransId="{E9343DA7-88DE-4AE8-87DC-8E60FB10812B}" sibTransId="{7EE00BA1-714B-44AF-9432-3166F598E079}"/>
    <dgm:cxn modelId="{70384650-162C-455A-B5F5-52597315CF32}" type="presOf" srcId="{59865AD3-8658-4CDB-8091-81E081670B7F}" destId="{E311020B-CE13-4BC1-BF4D-F00786870181}" srcOrd="0" destOrd="0" presId="urn:microsoft.com/office/officeart/2005/8/layout/hierarchy1"/>
    <dgm:cxn modelId="{DC83CF56-C876-4C54-BEBC-57B3FAE3BC5A}" srcId="{1E4F33CF-F14F-45E7-B99B-6CADE9B6A151}" destId="{9C5C1943-2265-4525-AA86-0871274708BC}" srcOrd="1" destOrd="0" parTransId="{9B90033F-605C-4286-959C-A9C739D52711}" sibTransId="{73F65C31-5C89-40E6-A67C-9E1C6BCF8EE2}"/>
    <dgm:cxn modelId="{45781913-B366-4096-BCED-4DC90D47E862}" type="presOf" srcId="{68B9A3B4-80CC-4705-8CC5-778643E87716}" destId="{81AC60E6-62F5-4102-91AD-C3D4D28DEC32}" srcOrd="0" destOrd="0" presId="urn:microsoft.com/office/officeart/2005/8/layout/hierarchy1"/>
    <dgm:cxn modelId="{9E88697A-2559-428F-9DA1-BC79C7EB9E5A}" type="presOf" srcId="{92DFEBC0-6FBC-411E-9855-BEE03B3084E9}" destId="{72984126-343D-4C13-8A98-525F183800F5}" srcOrd="0" destOrd="0" presId="urn:microsoft.com/office/officeart/2005/8/layout/hierarchy1"/>
    <dgm:cxn modelId="{6DE4C5FE-70F5-4253-A0B0-3FD2F090FF6D}" srcId="{0D01296C-B79B-4253-A214-62039201746E}" destId="{92DFEBC0-6FBC-411E-9855-BEE03B3084E9}" srcOrd="1" destOrd="0" parTransId="{A121B0B7-64B9-4079-AF70-C1BA5A385B56}" sibTransId="{5DFBEF14-2DDA-494C-B36E-A230AACE79DF}"/>
    <dgm:cxn modelId="{09AC8011-365F-496A-8CDD-3C6BA9F9A833}" type="presOf" srcId="{864BC1D0-F726-4864-89E5-B5D233FA1469}" destId="{E9F9C426-69B6-4FA6-9055-C8C621570BE1}" srcOrd="0" destOrd="0" presId="urn:microsoft.com/office/officeart/2005/8/layout/hierarchy1"/>
    <dgm:cxn modelId="{BC303645-99E7-4B6F-9D30-6C5682A3E287}" type="presOf" srcId="{4F39B989-C06A-4197-8277-947C5422056A}" destId="{794C3D93-D0AE-40C2-AAF1-D890A07267C0}" srcOrd="0" destOrd="0" presId="urn:microsoft.com/office/officeart/2005/8/layout/hierarchy1"/>
    <dgm:cxn modelId="{A1DF1BB8-376A-4ABE-A84C-A92B3C4DC949}" type="presOf" srcId="{2EEF657B-CA14-4636-B069-A78AA9B0F231}" destId="{D04073EA-3A7A-4C5B-9CDE-372B527A8FFC}" srcOrd="0" destOrd="0" presId="urn:microsoft.com/office/officeart/2005/8/layout/hierarchy1"/>
    <dgm:cxn modelId="{04B85ACB-588B-42BA-9EA5-B0DF17BCB0D9}" srcId="{1E4F33CF-F14F-45E7-B99B-6CADE9B6A151}" destId="{0D01296C-B79B-4253-A214-62039201746E}" srcOrd="0" destOrd="0" parTransId="{B7BFC211-36A8-4F92-A17F-AE16049C8717}" sibTransId="{2DFEDC77-33DC-4072-9E33-C24992AF1C2D}"/>
    <dgm:cxn modelId="{1B488CD4-FF2C-44E6-9B61-305654A3D2E8}" type="presOf" srcId="{D9B4B11A-AD88-4260-8D35-7A4B055B259C}" destId="{ABAA64D3-2D73-493A-B3BD-57932E190707}" srcOrd="0" destOrd="0" presId="urn:microsoft.com/office/officeart/2005/8/layout/hierarchy1"/>
    <dgm:cxn modelId="{D29FE5EA-ED5A-466A-9D07-42B273771871}" type="presOf" srcId="{B7BFC211-36A8-4F92-A17F-AE16049C8717}" destId="{4C298C5F-A8EE-4F83-BA81-A580916BE0CD}" srcOrd="0" destOrd="0" presId="urn:microsoft.com/office/officeart/2005/8/layout/hierarchy1"/>
    <dgm:cxn modelId="{A7302CEF-28BF-49EE-9755-C9842844D628}" type="presOf" srcId="{62E8073C-C185-4037-A41F-00166D1F650B}" destId="{5F738268-56CD-493B-B14C-CC477F78A3B2}" srcOrd="0" destOrd="0" presId="urn:microsoft.com/office/officeart/2005/8/layout/hierarchy1"/>
    <dgm:cxn modelId="{4BEBED4F-4C0F-4D69-AAA2-6BC2AA2DCD04}" srcId="{ECE04EF3-E89B-43F1-B457-8171595A98A4}" destId="{D42EDA0D-22CC-48CB-B352-92A056540777}" srcOrd="1" destOrd="0" parTransId="{0A60E437-45EC-4523-B3A1-195840BEC921}" sibTransId="{0FB799AF-805B-493E-9EC1-32BE04D9BC2C}"/>
    <dgm:cxn modelId="{C6DA9672-D500-439A-913C-FA28E175D85D}" type="presOf" srcId="{2C97BFBB-5AD9-4A54-B423-DECDA8B76E9F}" destId="{C04141EA-6C29-4AAA-9797-883DFCD2C17F}" srcOrd="0" destOrd="0" presId="urn:microsoft.com/office/officeart/2005/8/layout/hierarchy1"/>
    <dgm:cxn modelId="{A40804B8-B70F-4DC8-9AF2-9E7F436F7735}" type="presOf" srcId="{9D003D1D-66AD-4D9A-9A43-F05B41AE6142}" destId="{48D23C4B-B8E1-4CD2-A65A-48A025D9A7E2}" srcOrd="0" destOrd="0" presId="urn:microsoft.com/office/officeart/2005/8/layout/hierarchy1"/>
    <dgm:cxn modelId="{7338B141-FB0D-48C0-A363-8FB23FDD0E2C}" type="presOf" srcId="{8162BEB8-D303-4A24-A520-41197CCA8EB2}" destId="{7D578303-9485-470B-9413-E40E1829A6EE}" srcOrd="0" destOrd="0" presId="urn:microsoft.com/office/officeart/2005/8/layout/hierarchy1"/>
    <dgm:cxn modelId="{EF58C982-AAF0-4F3E-AC3C-210D5D2A924B}" srcId="{92DFEBC0-6FBC-411E-9855-BEE03B3084E9}" destId="{6CDB9640-6F83-4F5C-A504-CBF14AE92E75}" srcOrd="0" destOrd="0" parTransId="{080E3E6A-E104-4A8E-A3A2-44590C4E3796}" sibTransId="{C2CD7E63-CA34-44AD-986E-88960AE0868C}"/>
    <dgm:cxn modelId="{EC15C5B9-1E60-4452-A776-FD1E0F21BD54}" srcId="{FCECC3B3-19B0-4E30-A7E8-8372F7C50B7F}" destId="{64D54A4C-FECD-4FD9-9D65-CEF04EDE6821}" srcOrd="1" destOrd="0" parTransId="{CE35812F-BBAF-4ADC-9258-6F093F307B1B}" sibTransId="{8D625E88-158C-4A11-8507-BD445C9883DB}"/>
    <dgm:cxn modelId="{953EFA0B-E2A3-417B-BFBE-27DE544C469A}" type="presOf" srcId="{6F1BD680-AB14-479A-A2C2-43BA7EF30D6E}" destId="{6139EC22-29AF-4E77-8024-92410AA8A239}" srcOrd="0" destOrd="0" presId="urn:microsoft.com/office/officeart/2005/8/layout/hierarchy1"/>
    <dgm:cxn modelId="{958BF5B0-CCEE-480E-91AF-293666419F7C}" type="presOf" srcId="{0A60E437-45EC-4523-B3A1-195840BEC921}" destId="{C42ACC83-F9FF-4815-A473-8C852D08260F}" srcOrd="0" destOrd="0" presId="urn:microsoft.com/office/officeart/2005/8/layout/hierarchy1"/>
    <dgm:cxn modelId="{5E3554DA-CBC3-4627-929F-49AAAAFD0765}" type="presOf" srcId="{1E4F33CF-F14F-45E7-B99B-6CADE9B6A151}" destId="{80AE8462-EA49-4961-9494-1C06D25BBD49}" srcOrd="0" destOrd="0" presId="urn:microsoft.com/office/officeart/2005/8/layout/hierarchy1"/>
    <dgm:cxn modelId="{5984ED48-2ADC-488B-9E9D-2085256F3D59}" srcId="{92DFEBC0-6FBC-411E-9855-BEE03B3084E9}" destId="{3A58E01B-AA99-484C-B987-463CD214FE7A}" srcOrd="1" destOrd="0" parTransId="{D9B4B11A-AD88-4260-8D35-7A4B055B259C}" sibTransId="{C789BE59-0045-4C33-90F3-4B7D2C0D382E}"/>
    <dgm:cxn modelId="{9369F7C9-AD61-4386-87EB-777E66FA9ECD}" type="presOf" srcId="{48CF7166-9C92-4E95-9913-9040ED051664}" destId="{D066416C-E0A7-4465-AAED-3A83BFF3CB40}" srcOrd="0" destOrd="0" presId="urn:microsoft.com/office/officeart/2005/8/layout/hierarchy1"/>
    <dgm:cxn modelId="{AADD78A1-6FC4-4B61-9BDC-BAAA208D5DFF}" srcId="{9D003D1D-66AD-4D9A-9A43-F05B41AE6142}" destId="{8FB41BD8-F6A2-4164-9A38-CF0019A86AA4}" srcOrd="0" destOrd="0" parTransId="{48CF7166-9C92-4E95-9913-9040ED051664}" sibTransId="{AE8ECD86-FCB1-4B87-BA46-97934B3DEA18}"/>
    <dgm:cxn modelId="{5D155B67-E012-48EE-B4FF-97937B886204}" type="presOf" srcId="{9C5C1943-2265-4525-AA86-0871274708BC}" destId="{84BEB6D8-C657-4F52-A262-E3D91A75BA9E}" srcOrd="0" destOrd="0" presId="urn:microsoft.com/office/officeart/2005/8/layout/hierarchy1"/>
    <dgm:cxn modelId="{D884EA6D-5373-4B8A-866F-B626400E3B2A}" type="presOf" srcId="{080E3E6A-E104-4A8E-A3A2-44590C4E3796}" destId="{CB57AC10-DA7D-4540-BF53-B75FC74AE2EC}" srcOrd="0" destOrd="0" presId="urn:microsoft.com/office/officeart/2005/8/layout/hierarchy1"/>
    <dgm:cxn modelId="{41FC644E-6DD3-4B02-AFF8-02A99FE50DDA}" type="presOf" srcId="{9B90033F-605C-4286-959C-A9C739D52711}" destId="{B60293AD-7670-466F-90A3-87B369381743}" srcOrd="0" destOrd="0" presId="urn:microsoft.com/office/officeart/2005/8/layout/hierarchy1"/>
    <dgm:cxn modelId="{615E5A7C-E848-4451-AF17-C96FBF5DACA0}" type="presOf" srcId="{FE8D2E0C-38E9-43E9-9B54-D39C83F4E215}" destId="{EE92BF44-CA36-4AEA-8A99-22158176549A}" srcOrd="0" destOrd="0" presId="urn:microsoft.com/office/officeart/2005/8/layout/hierarchy1"/>
    <dgm:cxn modelId="{69AD609A-7431-4E38-8FB3-1F7BA6A91098}" type="presOf" srcId="{27F3F8F8-00A0-45D7-872F-795100F4543E}" destId="{B5E9E246-A163-4877-BA46-0ED7CE1A2E1F}" srcOrd="0" destOrd="0" presId="urn:microsoft.com/office/officeart/2005/8/layout/hierarchy1"/>
    <dgm:cxn modelId="{89AAC3B8-E368-452F-A88B-B5EA3B3DE764}" srcId="{4F39B989-C06A-4197-8277-947C5422056A}" destId="{ECE04EF3-E89B-43F1-B457-8171595A98A4}" srcOrd="0" destOrd="0" parTransId="{7C130EEA-A9AE-4A4F-930A-C3E75CBC5E48}" sibTransId="{68ED3D5B-0E42-4364-98D7-EB1A2CFE0658}"/>
    <dgm:cxn modelId="{C1B9993B-70AA-491E-BAFE-ABDE15BDF036}" type="presOf" srcId="{6938A67E-B6A7-4C9D-BB71-0114055D5EDC}" destId="{64D32726-A8B2-4783-A248-3D4041C1618A}" srcOrd="0" destOrd="0" presId="urn:microsoft.com/office/officeart/2005/8/layout/hierarchy1"/>
    <dgm:cxn modelId="{A968FCBA-A914-4B9F-A6B6-82839E3B4861}" srcId="{62E8073C-C185-4037-A41F-00166D1F650B}" destId="{1DEBD555-E573-4221-B7DD-E1F96D35651A}" srcOrd="0" destOrd="0" parTransId="{E61754F4-FAB6-4DD5-81A1-967E7F5AF20B}" sibTransId="{B0B56DAA-3938-40B0-A650-E2339D010BA2}"/>
    <dgm:cxn modelId="{F805B767-4946-49F3-BE00-5A932B016C33}" srcId="{AC342EA4-E876-48AF-AE9C-5A612BF35D8A}" destId="{1E4F33CF-F14F-45E7-B99B-6CADE9B6A151}" srcOrd="0" destOrd="0" parTransId="{864BC1D0-F726-4864-89E5-B5D233FA1469}" sibTransId="{6272933B-91AC-4F77-9316-47341690B3D4}"/>
    <dgm:cxn modelId="{F04DEB56-104D-4D57-AE00-ED799D5C9514}" srcId="{9C5C1943-2265-4525-AA86-0871274708BC}" destId="{D00BC9A7-7633-45A6-9BFD-8C2AF15F3D0B}" srcOrd="1" destOrd="0" parTransId="{59865AD3-8658-4CDB-8091-81E081670B7F}" sibTransId="{230A1700-A12E-4CAE-AF60-F5B365FA2096}"/>
    <dgm:cxn modelId="{E808C28E-F339-401A-BED4-FEE16A072767}" type="presOf" srcId="{AC342EA4-E876-48AF-AE9C-5A612BF35D8A}" destId="{52F3CEBE-C5D4-4FE9-9F6E-D1A20C3B753E}" srcOrd="0" destOrd="0" presId="urn:microsoft.com/office/officeart/2005/8/layout/hierarchy1"/>
    <dgm:cxn modelId="{CB516E01-A6F1-413C-8B03-A4D95CE8E0AD}" type="presOf" srcId="{7C130EEA-A9AE-4A4F-930A-C3E75CBC5E48}" destId="{4E721D09-D9A5-44BF-AF4E-CD0E80AF1FD4}" srcOrd="0" destOrd="0" presId="urn:microsoft.com/office/officeart/2005/8/layout/hierarchy1"/>
    <dgm:cxn modelId="{03C021BA-7B16-490F-9F18-9432AAB481B2}" type="presOf" srcId="{3EA4322E-3035-460F-83A7-7B8397489F61}" destId="{A264082D-04DA-4BF1-8491-0ABBF428CC7D}" srcOrd="0" destOrd="0" presId="urn:microsoft.com/office/officeart/2005/8/layout/hierarchy1"/>
    <dgm:cxn modelId="{60AEF989-55EF-481F-A21A-1A5E642E69F8}" type="presOf" srcId="{64D54A4C-FECD-4FD9-9D65-CEF04EDE6821}" destId="{2B043EDA-DC77-4448-8DC4-45E7DB003303}" srcOrd="0" destOrd="0" presId="urn:microsoft.com/office/officeart/2005/8/layout/hierarchy1"/>
    <dgm:cxn modelId="{904EAF10-D7A0-47AA-BB3D-ED3BF9007564}" srcId="{9D003D1D-66AD-4D9A-9A43-F05B41AE6142}" destId="{68B9A3B4-80CC-4705-8CC5-778643E87716}" srcOrd="1" destOrd="0" parTransId="{2C97BFBB-5AD9-4A54-B423-DECDA8B76E9F}" sibTransId="{B49B1E3E-AD97-4B4E-9CC6-3DB02758A34F}"/>
    <dgm:cxn modelId="{BF615567-911F-4D30-ADDA-38FA0A170EDA}" type="presOf" srcId="{E61754F4-FAB6-4DD5-81A1-967E7F5AF20B}" destId="{FD7D0C07-C776-403F-BACC-4A992B274A63}" srcOrd="0" destOrd="0" presId="urn:microsoft.com/office/officeart/2005/8/layout/hierarchy1"/>
    <dgm:cxn modelId="{B0ABE7AD-2909-483D-8CDF-ED82A9BC1610}" srcId="{62E8073C-C185-4037-A41F-00166D1F650B}" destId="{6938A67E-B6A7-4C9D-BB71-0114055D5EDC}" srcOrd="1" destOrd="0" parTransId="{3EA4322E-3035-460F-83A7-7B8397489F61}" sibTransId="{37719FCE-5D8C-493A-A7D3-7B971E3BEA85}"/>
    <dgm:cxn modelId="{D385002E-B260-48F6-A0AC-0665B0804729}" srcId="{AC342EA4-E876-48AF-AE9C-5A612BF35D8A}" destId="{4F39B989-C06A-4197-8277-947C5422056A}" srcOrd="1" destOrd="0" parTransId="{27F3F8F8-00A0-45D7-872F-795100F4543E}" sibTransId="{B1E7B64F-32C2-4C25-99B4-80C848DE05C6}"/>
    <dgm:cxn modelId="{92D47348-4354-4FBC-9B95-246A46951D81}" type="presOf" srcId="{0D01296C-B79B-4253-A214-62039201746E}" destId="{6F84BD0C-C862-4654-8FAA-0D8B7E413C0B}" srcOrd="0" destOrd="0" presId="urn:microsoft.com/office/officeart/2005/8/layout/hierarchy1"/>
    <dgm:cxn modelId="{1592F2CE-4E0C-477B-A801-E19D00CC51DF}" type="presOf" srcId="{D42EDA0D-22CC-48CB-B352-92A056540777}" destId="{80B0F24E-88D7-47DA-95DA-297E895C1EDB}" srcOrd="0" destOrd="0" presId="urn:microsoft.com/office/officeart/2005/8/layout/hierarchy1"/>
    <dgm:cxn modelId="{3C96189F-E3DF-44C3-959E-D94AE5E9BEF6}" srcId="{BE57F71E-95AD-4412-B89E-1D45FD1C0F34}" destId="{AC342EA4-E876-48AF-AE9C-5A612BF35D8A}" srcOrd="0" destOrd="0" parTransId="{B1EB1441-A443-43A5-9044-D6BCB9644D12}" sibTransId="{96C8160E-8FC9-4386-998E-2CC2D660E47B}"/>
    <dgm:cxn modelId="{0527ED92-D6E6-465A-B6C3-91BE6F4DFDD6}" type="presOf" srcId="{8FB41BD8-F6A2-4164-9A38-CF0019A86AA4}" destId="{02722630-73E7-4511-B082-EBDC24FBC965}" srcOrd="0" destOrd="0" presId="urn:microsoft.com/office/officeart/2005/8/layout/hierarchy1"/>
    <dgm:cxn modelId="{37026182-5DF6-40A5-BC86-E774D898189B}" type="presParOf" srcId="{C3174060-8CB0-4864-A463-AFF18C7C9B38}" destId="{ACF7BE9D-E59A-4D29-8F6A-EBE4998EE7C1}" srcOrd="0" destOrd="0" presId="urn:microsoft.com/office/officeart/2005/8/layout/hierarchy1"/>
    <dgm:cxn modelId="{CF0BDCDF-9A95-4ECC-BDF4-91BA0BE1B355}" type="presParOf" srcId="{ACF7BE9D-E59A-4D29-8F6A-EBE4998EE7C1}" destId="{3CCA4FA2-6E3A-40CB-BA8D-C2F764B39E63}" srcOrd="0" destOrd="0" presId="urn:microsoft.com/office/officeart/2005/8/layout/hierarchy1"/>
    <dgm:cxn modelId="{916D4AB3-773A-44EA-B763-0CC3C9411A00}" type="presParOf" srcId="{3CCA4FA2-6E3A-40CB-BA8D-C2F764B39E63}" destId="{3ACDB942-E9B8-4018-A369-C4B32E55CA8D}" srcOrd="0" destOrd="0" presId="urn:microsoft.com/office/officeart/2005/8/layout/hierarchy1"/>
    <dgm:cxn modelId="{EC149E2E-793F-4290-979D-8DF115A93BDA}" type="presParOf" srcId="{3CCA4FA2-6E3A-40CB-BA8D-C2F764B39E63}" destId="{52F3CEBE-C5D4-4FE9-9F6E-D1A20C3B753E}" srcOrd="1" destOrd="0" presId="urn:microsoft.com/office/officeart/2005/8/layout/hierarchy1"/>
    <dgm:cxn modelId="{41D7BCE1-404C-4E93-A497-0C383430DD41}" type="presParOf" srcId="{ACF7BE9D-E59A-4D29-8F6A-EBE4998EE7C1}" destId="{FAD148E2-9D76-4139-A408-A5EB94AE3A79}" srcOrd="1" destOrd="0" presId="urn:microsoft.com/office/officeart/2005/8/layout/hierarchy1"/>
    <dgm:cxn modelId="{9990D176-52B2-43EE-8C7A-4F5FADFB6438}" type="presParOf" srcId="{FAD148E2-9D76-4139-A408-A5EB94AE3A79}" destId="{E9F9C426-69B6-4FA6-9055-C8C621570BE1}" srcOrd="0" destOrd="0" presId="urn:microsoft.com/office/officeart/2005/8/layout/hierarchy1"/>
    <dgm:cxn modelId="{96FC0767-0670-458E-ADD9-6ABF4A5A0BFE}" type="presParOf" srcId="{FAD148E2-9D76-4139-A408-A5EB94AE3A79}" destId="{393B0A64-D86A-4F27-A477-6C6D3B8B0615}" srcOrd="1" destOrd="0" presId="urn:microsoft.com/office/officeart/2005/8/layout/hierarchy1"/>
    <dgm:cxn modelId="{6FB8B276-D56B-49C7-8E26-48028BEBC15B}" type="presParOf" srcId="{393B0A64-D86A-4F27-A477-6C6D3B8B0615}" destId="{BB71A389-55C4-4CFD-8972-C72A7D857071}" srcOrd="0" destOrd="0" presId="urn:microsoft.com/office/officeart/2005/8/layout/hierarchy1"/>
    <dgm:cxn modelId="{762E30EF-EFE6-43E6-B370-EC9FDC5FA574}" type="presParOf" srcId="{BB71A389-55C4-4CFD-8972-C72A7D857071}" destId="{9B39456B-BB1A-4263-AA14-89D140773917}" srcOrd="0" destOrd="0" presId="urn:microsoft.com/office/officeart/2005/8/layout/hierarchy1"/>
    <dgm:cxn modelId="{F88D423D-33E0-4959-AC1A-9C55A2C29480}" type="presParOf" srcId="{BB71A389-55C4-4CFD-8972-C72A7D857071}" destId="{80AE8462-EA49-4961-9494-1C06D25BBD49}" srcOrd="1" destOrd="0" presId="urn:microsoft.com/office/officeart/2005/8/layout/hierarchy1"/>
    <dgm:cxn modelId="{797DF305-C308-4C2D-A8F1-943A9CD5ADBD}" type="presParOf" srcId="{393B0A64-D86A-4F27-A477-6C6D3B8B0615}" destId="{DBD0DF52-90B4-4E1A-A5B5-AD8EC15522DB}" srcOrd="1" destOrd="0" presId="urn:microsoft.com/office/officeart/2005/8/layout/hierarchy1"/>
    <dgm:cxn modelId="{BF9388DB-1087-461D-B939-342C45DD19ED}" type="presParOf" srcId="{DBD0DF52-90B4-4E1A-A5B5-AD8EC15522DB}" destId="{4C298C5F-A8EE-4F83-BA81-A580916BE0CD}" srcOrd="0" destOrd="0" presId="urn:microsoft.com/office/officeart/2005/8/layout/hierarchy1"/>
    <dgm:cxn modelId="{3B0C2292-7D55-4670-ACDE-E807DF1010AC}" type="presParOf" srcId="{DBD0DF52-90B4-4E1A-A5B5-AD8EC15522DB}" destId="{6291DE2C-147A-4773-863C-C6437DD8D63A}" srcOrd="1" destOrd="0" presId="urn:microsoft.com/office/officeart/2005/8/layout/hierarchy1"/>
    <dgm:cxn modelId="{C201A043-92DB-46D5-8677-AD81EE97D926}" type="presParOf" srcId="{6291DE2C-147A-4773-863C-C6437DD8D63A}" destId="{E2189AF0-B408-4180-8BA3-8C8ABC9594C4}" srcOrd="0" destOrd="0" presId="urn:microsoft.com/office/officeart/2005/8/layout/hierarchy1"/>
    <dgm:cxn modelId="{66DAE5C1-584E-4ED0-BB75-99BC37A6673D}" type="presParOf" srcId="{E2189AF0-B408-4180-8BA3-8C8ABC9594C4}" destId="{97D2FA06-965C-4BB7-B9D1-3B0964814BC7}" srcOrd="0" destOrd="0" presId="urn:microsoft.com/office/officeart/2005/8/layout/hierarchy1"/>
    <dgm:cxn modelId="{506330EA-A923-4EE6-908B-77CD100C16C2}" type="presParOf" srcId="{E2189AF0-B408-4180-8BA3-8C8ABC9594C4}" destId="{6F84BD0C-C862-4654-8FAA-0D8B7E413C0B}" srcOrd="1" destOrd="0" presId="urn:microsoft.com/office/officeart/2005/8/layout/hierarchy1"/>
    <dgm:cxn modelId="{C7F217DC-3F77-4441-9B52-8657350F852C}" type="presParOf" srcId="{6291DE2C-147A-4773-863C-C6437DD8D63A}" destId="{6616634B-4D05-4B63-96C4-3A36153CE808}" srcOrd="1" destOrd="0" presId="urn:microsoft.com/office/officeart/2005/8/layout/hierarchy1"/>
    <dgm:cxn modelId="{A0F26A97-0B38-4823-A745-84F358E522FE}" type="presParOf" srcId="{6616634B-4D05-4B63-96C4-3A36153CE808}" destId="{6139EC22-29AF-4E77-8024-92410AA8A239}" srcOrd="0" destOrd="0" presId="urn:microsoft.com/office/officeart/2005/8/layout/hierarchy1"/>
    <dgm:cxn modelId="{6BA4C4CA-1751-480A-A184-104DF6B37AC3}" type="presParOf" srcId="{6616634B-4D05-4B63-96C4-3A36153CE808}" destId="{4E9A494F-15C5-4A6F-9FE5-1DD369CDC00E}" srcOrd="1" destOrd="0" presId="urn:microsoft.com/office/officeart/2005/8/layout/hierarchy1"/>
    <dgm:cxn modelId="{36AE4EDA-D0AF-44E4-AED1-0BCFEE097921}" type="presParOf" srcId="{4E9A494F-15C5-4A6F-9FE5-1DD369CDC00E}" destId="{EFBED7C7-C8BA-4BA7-93F7-1294D61FF5A4}" srcOrd="0" destOrd="0" presId="urn:microsoft.com/office/officeart/2005/8/layout/hierarchy1"/>
    <dgm:cxn modelId="{CEFB940B-768F-49B7-A4CC-20C2898509D4}" type="presParOf" srcId="{EFBED7C7-C8BA-4BA7-93F7-1294D61FF5A4}" destId="{7D32A5EB-6E36-42C3-83F8-AF91CB126ED7}" srcOrd="0" destOrd="0" presId="urn:microsoft.com/office/officeart/2005/8/layout/hierarchy1"/>
    <dgm:cxn modelId="{2115BEEB-81A8-4DFB-AA91-9500D21134CE}" type="presParOf" srcId="{EFBED7C7-C8BA-4BA7-93F7-1294D61FF5A4}" destId="{37907FDD-47A9-4740-9C9F-29F2D61AD682}" srcOrd="1" destOrd="0" presId="urn:microsoft.com/office/officeart/2005/8/layout/hierarchy1"/>
    <dgm:cxn modelId="{BAA345FA-0BBA-42D6-A53A-F64316DAA823}" type="presParOf" srcId="{4E9A494F-15C5-4A6F-9FE5-1DD369CDC00E}" destId="{AB1C9072-EE4D-4772-AD32-2625A9D2B1C0}" srcOrd="1" destOrd="0" presId="urn:microsoft.com/office/officeart/2005/8/layout/hierarchy1"/>
    <dgm:cxn modelId="{EF11355E-761E-4499-8185-97BEE57BF8D8}" type="presParOf" srcId="{AB1C9072-EE4D-4772-AD32-2625A9D2B1C0}" destId="{D04073EA-3A7A-4C5B-9CDE-372B527A8FFC}" srcOrd="0" destOrd="0" presId="urn:microsoft.com/office/officeart/2005/8/layout/hierarchy1"/>
    <dgm:cxn modelId="{D98EFA66-71EB-4E7E-BDAB-AF07C0C4FCF1}" type="presParOf" srcId="{AB1C9072-EE4D-4772-AD32-2625A9D2B1C0}" destId="{37B5CC0E-0062-43D4-B824-4D7DC9E0CE70}" srcOrd="1" destOrd="0" presId="urn:microsoft.com/office/officeart/2005/8/layout/hierarchy1"/>
    <dgm:cxn modelId="{C085264C-0E2F-46A1-9DCA-AADE0BCF37EA}" type="presParOf" srcId="{37B5CC0E-0062-43D4-B824-4D7DC9E0CE70}" destId="{02E63954-AD6F-4CA1-B936-85B31FEEA273}" srcOrd="0" destOrd="0" presId="urn:microsoft.com/office/officeart/2005/8/layout/hierarchy1"/>
    <dgm:cxn modelId="{E05A360D-306B-4087-AAC1-64AD2BC430FB}" type="presParOf" srcId="{02E63954-AD6F-4CA1-B936-85B31FEEA273}" destId="{209E1B8E-8C54-4DD1-B216-894185F9EB83}" srcOrd="0" destOrd="0" presId="urn:microsoft.com/office/officeart/2005/8/layout/hierarchy1"/>
    <dgm:cxn modelId="{4D6D4B59-F857-4F38-B3A0-32A5E38BD31D}" type="presParOf" srcId="{02E63954-AD6F-4CA1-B936-85B31FEEA273}" destId="{7D578303-9485-470B-9413-E40E1829A6EE}" srcOrd="1" destOrd="0" presId="urn:microsoft.com/office/officeart/2005/8/layout/hierarchy1"/>
    <dgm:cxn modelId="{B59BC071-A3E4-4BFE-AFE2-7B9CDA58C518}" type="presParOf" srcId="{37B5CC0E-0062-43D4-B824-4D7DC9E0CE70}" destId="{2A3BAA3E-D3DD-4178-8788-9DEC960CD734}" srcOrd="1" destOrd="0" presId="urn:microsoft.com/office/officeart/2005/8/layout/hierarchy1"/>
    <dgm:cxn modelId="{E934A1BE-956B-473E-AC01-F62B6A75361C}" type="presParOf" srcId="{AB1C9072-EE4D-4772-AD32-2625A9D2B1C0}" destId="{0A8C5C04-A452-4E8A-BF1D-15FFF0718E62}" srcOrd="2" destOrd="0" presId="urn:microsoft.com/office/officeart/2005/8/layout/hierarchy1"/>
    <dgm:cxn modelId="{BF9E8A5B-56FC-4750-8977-F51A0D00570D}" type="presParOf" srcId="{AB1C9072-EE4D-4772-AD32-2625A9D2B1C0}" destId="{1E86A492-2573-45BB-93B9-10246DAE2B57}" srcOrd="3" destOrd="0" presId="urn:microsoft.com/office/officeart/2005/8/layout/hierarchy1"/>
    <dgm:cxn modelId="{2C4A615A-B792-4BD2-A144-C263906C8B5D}" type="presParOf" srcId="{1E86A492-2573-45BB-93B9-10246DAE2B57}" destId="{9003CD67-D11F-4460-9837-568722B8FEF9}" srcOrd="0" destOrd="0" presId="urn:microsoft.com/office/officeart/2005/8/layout/hierarchy1"/>
    <dgm:cxn modelId="{D2BD136B-C174-4374-9A18-51775E990ED5}" type="presParOf" srcId="{9003CD67-D11F-4460-9837-568722B8FEF9}" destId="{B23BC379-7516-45AD-8A1C-B20A045BDB2B}" srcOrd="0" destOrd="0" presId="urn:microsoft.com/office/officeart/2005/8/layout/hierarchy1"/>
    <dgm:cxn modelId="{A23F7805-4AA3-4965-85E1-A1BB1C83E0EE}" type="presParOf" srcId="{9003CD67-D11F-4460-9837-568722B8FEF9}" destId="{2B043EDA-DC77-4448-8DC4-45E7DB003303}" srcOrd="1" destOrd="0" presId="urn:microsoft.com/office/officeart/2005/8/layout/hierarchy1"/>
    <dgm:cxn modelId="{5A035AFF-16EF-4121-B213-D853B90448A4}" type="presParOf" srcId="{1E86A492-2573-45BB-93B9-10246DAE2B57}" destId="{1F310116-60E9-43F1-8B21-1C0FCC099AF4}" srcOrd="1" destOrd="0" presId="urn:microsoft.com/office/officeart/2005/8/layout/hierarchy1"/>
    <dgm:cxn modelId="{A80648BD-C39A-4274-B349-2CD3E1C10AC8}" type="presParOf" srcId="{6616634B-4D05-4B63-96C4-3A36153CE808}" destId="{1E3033DC-E4E3-4368-9445-86D95C06EF48}" srcOrd="2" destOrd="0" presId="urn:microsoft.com/office/officeart/2005/8/layout/hierarchy1"/>
    <dgm:cxn modelId="{E5550AB5-05E6-4336-B53E-3EEF6FA2CA88}" type="presParOf" srcId="{6616634B-4D05-4B63-96C4-3A36153CE808}" destId="{32465C0F-B93C-48A0-8EA6-36B8D8C1F914}" srcOrd="3" destOrd="0" presId="urn:microsoft.com/office/officeart/2005/8/layout/hierarchy1"/>
    <dgm:cxn modelId="{799E4A13-0286-4555-8502-E4A8F2BB7C20}" type="presParOf" srcId="{32465C0F-B93C-48A0-8EA6-36B8D8C1F914}" destId="{09281F57-78AD-4EA0-9EFC-F83F76D7D962}" srcOrd="0" destOrd="0" presId="urn:microsoft.com/office/officeart/2005/8/layout/hierarchy1"/>
    <dgm:cxn modelId="{7727C270-963E-43BE-8295-A9A9C003C227}" type="presParOf" srcId="{09281F57-78AD-4EA0-9EFC-F83F76D7D962}" destId="{53D5E377-D685-4AEC-A3D1-1E629198A422}" srcOrd="0" destOrd="0" presId="urn:microsoft.com/office/officeart/2005/8/layout/hierarchy1"/>
    <dgm:cxn modelId="{9465C552-9C2B-45B3-9532-B84AC852FC19}" type="presParOf" srcId="{09281F57-78AD-4EA0-9EFC-F83F76D7D962}" destId="{72984126-343D-4C13-8A98-525F183800F5}" srcOrd="1" destOrd="0" presId="urn:microsoft.com/office/officeart/2005/8/layout/hierarchy1"/>
    <dgm:cxn modelId="{D79621DE-8608-4650-B124-C72944CBEB05}" type="presParOf" srcId="{32465C0F-B93C-48A0-8EA6-36B8D8C1F914}" destId="{7BE02EED-9906-4C7A-A34F-7E14AED96FB7}" srcOrd="1" destOrd="0" presId="urn:microsoft.com/office/officeart/2005/8/layout/hierarchy1"/>
    <dgm:cxn modelId="{7F7B4BD7-BDCD-4C73-B13D-438DA6C9AE8C}" type="presParOf" srcId="{7BE02EED-9906-4C7A-A34F-7E14AED96FB7}" destId="{CB57AC10-DA7D-4540-BF53-B75FC74AE2EC}" srcOrd="0" destOrd="0" presId="urn:microsoft.com/office/officeart/2005/8/layout/hierarchy1"/>
    <dgm:cxn modelId="{3C229115-DD5E-4119-B4E2-57EE922442B6}" type="presParOf" srcId="{7BE02EED-9906-4C7A-A34F-7E14AED96FB7}" destId="{A1D65392-A81D-4056-B3B9-C4AB3016CE34}" srcOrd="1" destOrd="0" presId="urn:microsoft.com/office/officeart/2005/8/layout/hierarchy1"/>
    <dgm:cxn modelId="{195DF872-6902-4A8A-9F56-4E906EA6AD1F}" type="presParOf" srcId="{A1D65392-A81D-4056-B3B9-C4AB3016CE34}" destId="{25D8A827-1B04-4D0F-9E6C-9848A5B2D5BA}" srcOrd="0" destOrd="0" presId="urn:microsoft.com/office/officeart/2005/8/layout/hierarchy1"/>
    <dgm:cxn modelId="{F1F40C44-14FF-4AB1-A051-FCA62ABD8ADE}" type="presParOf" srcId="{25D8A827-1B04-4D0F-9E6C-9848A5B2D5BA}" destId="{062B0719-D5A7-4835-B54C-A5B1FA92DA7E}" srcOrd="0" destOrd="0" presId="urn:microsoft.com/office/officeart/2005/8/layout/hierarchy1"/>
    <dgm:cxn modelId="{329A2DE2-E79D-4CA0-85D4-CDBE3FCA6CE5}" type="presParOf" srcId="{25D8A827-1B04-4D0F-9E6C-9848A5B2D5BA}" destId="{9F4202C7-4296-4F74-BF2F-E896D6E58251}" srcOrd="1" destOrd="0" presId="urn:microsoft.com/office/officeart/2005/8/layout/hierarchy1"/>
    <dgm:cxn modelId="{81AE1D79-A86E-45E8-8230-1DFBD62BBEAE}" type="presParOf" srcId="{A1D65392-A81D-4056-B3B9-C4AB3016CE34}" destId="{F7D02A92-8249-40BE-AA08-0E3F3B811EEE}" srcOrd="1" destOrd="0" presId="urn:microsoft.com/office/officeart/2005/8/layout/hierarchy1"/>
    <dgm:cxn modelId="{A5AAE3C9-C1CF-43C7-B77D-577E3299979F}" type="presParOf" srcId="{7BE02EED-9906-4C7A-A34F-7E14AED96FB7}" destId="{ABAA64D3-2D73-493A-B3BD-57932E190707}" srcOrd="2" destOrd="0" presId="urn:microsoft.com/office/officeart/2005/8/layout/hierarchy1"/>
    <dgm:cxn modelId="{06F68217-E6A6-4727-AA06-3692F968BD79}" type="presParOf" srcId="{7BE02EED-9906-4C7A-A34F-7E14AED96FB7}" destId="{6DD5982F-2947-4D35-9C5D-A36796698E68}" srcOrd="3" destOrd="0" presId="urn:microsoft.com/office/officeart/2005/8/layout/hierarchy1"/>
    <dgm:cxn modelId="{F7D9CA73-2A09-4169-A2A8-EACAECCF3FCA}" type="presParOf" srcId="{6DD5982F-2947-4D35-9C5D-A36796698E68}" destId="{5980263B-A1B3-4685-BDD0-2B3643CFC4BA}" srcOrd="0" destOrd="0" presId="urn:microsoft.com/office/officeart/2005/8/layout/hierarchy1"/>
    <dgm:cxn modelId="{C0351E4E-794E-4BAA-97E8-CECA4D66BBCE}" type="presParOf" srcId="{5980263B-A1B3-4685-BDD0-2B3643CFC4BA}" destId="{C3E0A0BE-570D-4366-819D-A42E726459FB}" srcOrd="0" destOrd="0" presId="urn:microsoft.com/office/officeart/2005/8/layout/hierarchy1"/>
    <dgm:cxn modelId="{A38837D4-C796-4591-ACA3-686B4E3A1A36}" type="presParOf" srcId="{5980263B-A1B3-4685-BDD0-2B3643CFC4BA}" destId="{B5147631-2F78-4B5A-9707-92D856BA319B}" srcOrd="1" destOrd="0" presId="urn:microsoft.com/office/officeart/2005/8/layout/hierarchy1"/>
    <dgm:cxn modelId="{860622BA-37CA-46B1-8592-FD29BC25A8F9}" type="presParOf" srcId="{6DD5982F-2947-4D35-9C5D-A36796698E68}" destId="{9BF9B005-B2D6-47A2-8BFF-D697ECBE565E}" srcOrd="1" destOrd="0" presId="urn:microsoft.com/office/officeart/2005/8/layout/hierarchy1"/>
    <dgm:cxn modelId="{012C9D23-78CC-4E8F-A09F-887B65235024}" type="presParOf" srcId="{DBD0DF52-90B4-4E1A-A5B5-AD8EC15522DB}" destId="{B60293AD-7670-466F-90A3-87B369381743}" srcOrd="2" destOrd="0" presId="urn:microsoft.com/office/officeart/2005/8/layout/hierarchy1"/>
    <dgm:cxn modelId="{40092FC3-AC2A-4424-8EFE-CAA55B011863}" type="presParOf" srcId="{DBD0DF52-90B4-4E1A-A5B5-AD8EC15522DB}" destId="{7E9B48F6-1182-4C55-83E1-E9EA7E222B18}" srcOrd="3" destOrd="0" presId="urn:microsoft.com/office/officeart/2005/8/layout/hierarchy1"/>
    <dgm:cxn modelId="{1B8357F3-8D62-47C1-B27C-939C555E134E}" type="presParOf" srcId="{7E9B48F6-1182-4C55-83E1-E9EA7E222B18}" destId="{9DFF24CD-D200-4C32-9085-869A8D9F9D1E}" srcOrd="0" destOrd="0" presId="urn:microsoft.com/office/officeart/2005/8/layout/hierarchy1"/>
    <dgm:cxn modelId="{9A874A0C-F5D7-4298-B6FF-64D8A7BD8989}" type="presParOf" srcId="{9DFF24CD-D200-4C32-9085-869A8D9F9D1E}" destId="{7F6E0A35-BFD5-43D1-BDFE-E5C5BCEFDA6D}" srcOrd="0" destOrd="0" presId="urn:microsoft.com/office/officeart/2005/8/layout/hierarchy1"/>
    <dgm:cxn modelId="{76E8936F-6F42-4171-888A-9F710D50584D}" type="presParOf" srcId="{9DFF24CD-D200-4C32-9085-869A8D9F9D1E}" destId="{84BEB6D8-C657-4F52-A262-E3D91A75BA9E}" srcOrd="1" destOrd="0" presId="urn:microsoft.com/office/officeart/2005/8/layout/hierarchy1"/>
    <dgm:cxn modelId="{74D73FD6-19A4-48D4-B0E4-B7269A287960}" type="presParOf" srcId="{7E9B48F6-1182-4C55-83E1-E9EA7E222B18}" destId="{4606C762-FFC4-443E-BAC7-A65DCAF1DA76}" srcOrd="1" destOrd="0" presId="urn:microsoft.com/office/officeart/2005/8/layout/hierarchy1"/>
    <dgm:cxn modelId="{B10D0DA0-3B66-45F9-A6A6-132A77824728}" type="presParOf" srcId="{4606C762-FFC4-443E-BAC7-A65DCAF1DA76}" destId="{EE92BF44-CA36-4AEA-8A99-22158176549A}" srcOrd="0" destOrd="0" presId="urn:microsoft.com/office/officeart/2005/8/layout/hierarchy1"/>
    <dgm:cxn modelId="{DD624442-9289-43EF-8BC5-B6C850F41FA5}" type="presParOf" srcId="{4606C762-FFC4-443E-BAC7-A65DCAF1DA76}" destId="{B4F5FD6D-5869-4D91-80E9-4DDC20E8E172}" srcOrd="1" destOrd="0" presId="urn:microsoft.com/office/officeart/2005/8/layout/hierarchy1"/>
    <dgm:cxn modelId="{E5DA085E-D677-41BF-B03B-A04FBE4A8ABC}" type="presParOf" srcId="{B4F5FD6D-5869-4D91-80E9-4DDC20E8E172}" destId="{E807ACA3-0CC3-4999-BFA1-DEDB983E365B}" srcOrd="0" destOrd="0" presId="urn:microsoft.com/office/officeart/2005/8/layout/hierarchy1"/>
    <dgm:cxn modelId="{87FAEDFF-B48F-4216-BFBB-1A9E58AB71E9}" type="presParOf" srcId="{E807ACA3-0CC3-4999-BFA1-DEDB983E365B}" destId="{25F57402-9C7F-48C3-AAC4-A13E5195E736}" srcOrd="0" destOrd="0" presId="urn:microsoft.com/office/officeart/2005/8/layout/hierarchy1"/>
    <dgm:cxn modelId="{BB0DA02F-E981-43A8-8392-FFF3FFF6C610}" type="presParOf" srcId="{E807ACA3-0CC3-4999-BFA1-DEDB983E365B}" destId="{48D23C4B-B8E1-4CD2-A65A-48A025D9A7E2}" srcOrd="1" destOrd="0" presId="urn:microsoft.com/office/officeart/2005/8/layout/hierarchy1"/>
    <dgm:cxn modelId="{1EA1BCC1-9908-48B6-AB1D-5A442BF60AC5}" type="presParOf" srcId="{B4F5FD6D-5869-4D91-80E9-4DDC20E8E172}" destId="{A3868AD0-3A37-4306-A1F4-BC5D1D18526B}" srcOrd="1" destOrd="0" presId="urn:microsoft.com/office/officeart/2005/8/layout/hierarchy1"/>
    <dgm:cxn modelId="{33DC2161-C86E-4697-A9BA-70A1076FC884}" type="presParOf" srcId="{A3868AD0-3A37-4306-A1F4-BC5D1D18526B}" destId="{D066416C-E0A7-4465-AAED-3A83BFF3CB40}" srcOrd="0" destOrd="0" presId="urn:microsoft.com/office/officeart/2005/8/layout/hierarchy1"/>
    <dgm:cxn modelId="{F91CF433-17C5-49F3-A776-BC09337E7783}" type="presParOf" srcId="{A3868AD0-3A37-4306-A1F4-BC5D1D18526B}" destId="{1ED00988-FF74-45C5-8041-7A59DC7E03A8}" srcOrd="1" destOrd="0" presId="urn:microsoft.com/office/officeart/2005/8/layout/hierarchy1"/>
    <dgm:cxn modelId="{252506D3-796D-4F95-A10A-57345485F767}" type="presParOf" srcId="{1ED00988-FF74-45C5-8041-7A59DC7E03A8}" destId="{756CFC80-1055-4520-8D60-91C2B19BF9EF}" srcOrd="0" destOrd="0" presId="urn:microsoft.com/office/officeart/2005/8/layout/hierarchy1"/>
    <dgm:cxn modelId="{8A54361E-7A34-4F26-A6DF-7A873FDCB1F0}" type="presParOf" srcId="{756CFC80-1055-4520-8D60-91C2B19BF9EF}" destId="{8B653B30-9223-4D12-BC8A-E274BC967EBF}" srcOrd="0" destOrd="0" presId="urn:microsoft.com/office/officeart/2005/8/layout/hierarchy1"/>
    <dgm:cxn modelId="{FBE10D8A-90A6-4058-9230-42779B5E3790}" type="presParOf" srcId="{756CFC80-1055-4520-8D60-91C2B19BF9EF}" destId="{02722630-73E7-4511-B082-EBDC24FBC965}" srcOrd="1" destOrd="0" presId="urn:microsoft.com/office/officeart/2005/8/layout/hierarchy1"/>
    <dgm:cxn modelId="{5E169B65-7A03-4DEF-8E8B-BEC936AC0AD0}" type="presParOf" srcId="{1ED00988-FF74-45C5-8041-7A59DC7E03A8}" destId="{56E0D1BC-762C-42AA-87A9-84BA1261830B}" srcOrd="1" destOrd="0" presId="urn:microsoft.com/office/officeart/2005/8/layout/hierarchy1"/>
    <dgm:cxn modelId="{4A0F9664-5FF8-4752-81AE-C00623D37717}" type="presParOf" srcId="{A3868AD0-3A37-4306-A1F4-BC5D1D18526B}" destId="{C04141EA-6C29-4AAA-9797-883DFCD2C17F}" srcOrd="2" destOrd="0" presId="urn:microsoft.com/office/officeart/2005/8/layout/hierarchy1"/>
    <dgm:cxn modelId="{16C5B15F-40B6-4C86-9D5A-9CD6D7E45F2D}" type="presParOf" srcId="{A3868AD0-3A37-4306-A1F4-BC5D1D18526B}" destId="{00D80CB8-C172-4141-9779-56F1E9F93CDD}" srcOrd="3" destOrd="0" presId="urn:microsoft.com/office/officeart/2005/8/layout/hierarchy1"/>
    <dgm:cxn modelId="{8DFCAD62-EC30-40B2-BBD8-AB4C03977851}" type="presParOf" srcId="{00D80CB8-C172-4141-9779-56F1E9F93CDD}" destId="{7FF2EF96-601C-4B85-A437-39760A5861A2}" srcOrd="0" destOrd="0" presId="urn:microsoft.com/office/officeart/2005/8/layout/hierarchy1"/>
    <dgm:cxn modelId="{4029C274-4BB9-4002-98B1-8B39E24D07E6}" type="presParOf" srcId="{7FF2EF96-601C-4B85-A437-39760A5861A2}" destId="{6F59A4F5-17B7-4013-AD24-E11136D95E44}" srcOrd="0" destOrd="0" presId="urn:microsoft.com/office/officeart/2005/8/layout/hierarchy1"/>
    <dgm:cxn modelId="{A32A66B1-1DBF-4781-B1A3-10F1C6A49275}" type="presParOf" srcId="{7FF2EF96-601C-4B85-A437-39760A5861A2}" destId="{81AC60E6-62F5-4102-91AD-C3D4D28DEC32}" srcOrd="1" destOrd="0" presId="urn:microsoft.com/office/officeart/2005/8/layout/hierarchy1"/>
    <dgm:cxn modelId="{3B481BE2-DD16-4A74-9EF2-54DD3176F2AF}" type="presParOf" srcId="{00D80CB8-C172-4141-9779-56F1E9F93CDD}" destId="{70D590D5-F8B3-4E8C-9C94-9862BAA66E2C}" srcOrd="1" destOrd="0" presId="urn:microsoft.com/office/officeart/2005/8/layout/hierarchy1"/>
    <dgm:cxn modelId="{5E3BC1F0-D356-4B9C-8114-63E32B9C2A94}" type="presParOf" srcId="{4606C762-FFC4-443E-BAC7-A65DCAF1DA76}" destId="{E311020B-CE13-4BC1-BF4D-F00786870181}" srcOrd="2" destOrd="0" presId="urn:microsoft.com/office/officeart/2005/8/layout/hierarchy1"/>
    <dgm:cxn modelId="{90BC21B4-337C-47C7-A9C4-54D6676CD9E4}" type="presParOf" srcId="{4606C762-FFC4-443E-BAC7-A65DCAF1DA76}" destId="{15E54C76-85FA-4BD8-90DB-018797E429BF}" srcOrd="3" destOrd="0" presId="urn:microsoft.com/office/officeart/2005/8/layout/hierarchy1"/>
    <dgm:cxn modelId="{6BACA7A1-C9F0-4D8C-8554-7455B6DB8214}" type="presParOf" srcId="{15E54C76-85FA-4BD8-90DB-018797E429BF}" destId="{872D4363-DD43-4FFC-8756-7B4553E97E01}" srcOrd="0" destOrd="0" presId="urn:microsoft.com/office/officeart/2005/8/layout/hierarchy1"/>
    <dgm:cxn modelId="{F84B7F59-AA0C-4A6B-9A0C-F043796B614E}" type="presParOf" srcId="{872D4363-DD43-4FFC-8756-7B4553E97E01}" destId="{9636688C-EF55-47D0-97E8-81996C3F7EA3}" srcOrd="0" destOrd="0" presId="urn:microsoft.com/office/officeart/2005/8/layout/hierarchy1"/>
    <dgm:cxn modelId="{CF47F1EB-E2A0-4DC8-81E0-EDA5522E2A97}" type="presParOf" srcId="{872D4363-DD43-4FFC-8756-7B4553E97E01}" destId="{474E8071-EAF1-4097-8F46-DC0532864149}" srcOrd="1" destOrd="0" presId="urn:microsoft.com/office/officeart/2005/8/layout/hierarchy1"/>
    <dgm:cxn modelId="{EC40B371-9415-4F68-900E-D5054721531F}" type="presParOf" srcId="{15E54C76-85FA-4BD8-90DB-018797E429BF}" destId="{3B506A0F-6FA6-440F-813F-F40624EC63A0}" srcOrd="1" destOrd="0" presId="urn:microsoft.com/office/officeart/2005/8/layout/hierarchy1"/>
    <dgm:cxn modelId="{31483EC1-6E98-41B8-ADD4-A7CE460B2D22}" type="presParOf" srcId="{FAD148E2-9D76-4139-A408-A5EB94AE3A79}" destId="{B5E9E246-A163-4877-BA46-0ED7CE1A2E1F}" srcOrd="2" destOrd="0" presId="urn:microsoft.com/office/officeart/2005/8/layout/hierarchy1"/>
    <dgm:cxn modelId="{87FAC739-7D03-4873-91F4-6BBB99507C5B}" type="presParOf" srcId="{FAD148E2-9D76-4139-A408-A5EB94AE3A79}" destId="{5CECF508-9F75-4412-AB09-74B7D177DF31}" srcOrd="3" destOrd="0" presId="urn:microsoft.com/office/officeart/2005/8/layout/hierarchy1"/>
    <dgm:cxn modelId="{F282BB5E-9F3A-46BB-A178-3554EF97CF92}" type="presParOf" srcId="{5CECF508-9F75-4412-AB09-74B7D177DF31}" destId="{7D00BCAF-9DAE-47E0-A843-1AD787E2A8F6}" srcOrd="0" destOrd="0" presId="urn:microsoft.com/office/officeart/2005/8/layout/hierarchy1"/>
    <dgm:cxn modelId="{32D16998-DCA9-4292-9C2A-98E54703DC5E}" type="presParOf" srcId="{7D00BCAF-9DAE-47E0-A843-1AD787E2A8F6}" destId="{659CC824-A3E7-45EB-943C-4096DC419093}" srcOrd="0" destOrd="0" presId="urn:microsoft.com/office/officeart/2005/8/layout/hierarchy1"/>
    <dgm:cxn modelId="{954FD9D3-5E98-47ED-AF6B-57041CF6D30B}" type="presParOf" srcId="{7D00BCAF-9DAE-47E0-A843-1AD787E2A8F6}" destId="{794C3D93-D0AE-40C2-AAF1-D890A07267C0}" srcOrd="1" destOrd="0" presId="urn:microsoft.com/office/officeart/2005/8/layout/hierarchy1"/>
    <dgm:cxn modelId="{1EBACB72-6858-4A87-93AF-8EFEC1F18502}" type="presParOf" srcId="{5CECF508-9F75-4412-AB09-74B7D177DF31}" destId="{BECCE247-2D69-4D80-BB56-66A14439C2AD}" srcOrd="1" destOrd="0" presId="urn:microsoft.com/office/officeart/2005/8/layout/hierarchy1"/>
    <dgm:cxn modelId="{3ED781BB-1BBC-4D82-8344-72F12C32BEB7}" type="presParOf" srcId="{BECCE247-2D69-4D80-BB56-66A14439C2AD}" destId="{4E721D09-D9A5-44BF-AF4E-CD0E80AF1FD4}" srcOrd="0" destOrd="0" presId="urn:microsoft.com/office/officeart/2005/8/layout/hierarchy1"/>
    <dgm:cxn modelId="{79E8C6E0-34FA-423F-9D2B-6AD4E6FEDF97}" type="presParOf" srcId="{BECCE247-2D69-4D80-BB56-66A14439C2AD}" destId="{02C3B14B-C157-44F1-A816-1FDE0EFC6EF8}" srcOrd="1" destOrd="0" presId="urn:microsoft.com/office/officeart/2005/8/layout/hierarchy1"/>
    <dgm:cxn modelId="{39F44AD2-5037-4BAD-8511-10560DCECB88}" type="presParOf" srcId="{02C3B14B-C157-44F1-A816-1FDE0EFC6EF8}" destId="{A33553F2-2B7B-4D72-A3AF-3406F179EE61}" srcOrd="0" destOrd="0" presId="urn:microsoft.com/office/officeart/2005/8/layout/hierarchy1"/>
    <dgm:cxn modelId="{67C69335-5F9E-42A4-8AE7-9FD7C048B4D9}" type="presParOf" srcId="{A33553F2-2B7B-4D72-A3AF-3406F179EE61}" destId="{6996B0F1-B99C-4C3B-B795-5F918CD97BFE}" srcOrd="0" destOrd="0" presId="urn:microsoft.com/office/officeart/2005/8/layout/hierarchy1"/>
    <dgm:cxn modelId="{66163DD6-93B6-4655-88CC-06EFFEDC4F42}" type="presParOf" srcId="{A33553F2-2B7B-4D72-A3AF-3406F179EE61}" destId="{D58B7EB4-6A4A-4155-8811-15C538F3BB29}" srcOrd="1" destOrd="0" presId="urn:microsoft.com/office/officeart/2005/8/layout/hierarchy1"/>
    <dgm:cxn modelId="{792652AE-A64C-47E7-9D83-AEF6444CC52C}" type="presParOf" srcId="{02C3B14B-C157-44F1-A816-1FDE0EFC6EF8}" destId="{7B7C2DFD-1DE1-4900-8DA8-5E8FC8819E0E}" srcOrd="1" destOrd="0" presId="urn:microsoft.com/office/officeart/2005/8/layout/hierarchy1"/>
    <dgm:cxn modelId="{1CEA18E4-F9A0-40BA-BACA-B42CA3C221B6}" type="presParOf" srcId="{7B7C2DFD-1DE1-4900-8DA8-5E8FC8819E0E}" destId="{3D77DB14-7814-4E08-AB35-9010487C5D8A}" srcOrd="0" destOrd="0" presId="urn:microsoft.com/office/officeart/2005/8/layout/hierarchy1"/>
    <dgm:cxn modelId="{101117A3-2182-4BA9-A9B9-590E29E610C0}" type="presParOf" srcId="{7B7C2DFD-1DE1-4900-8DA8-5E8FC8819E0E}" destId="{E3948954-6F69-4449-BB23-3E99E2384D7E}" srcOrd="1" destOrd="0" presId="urn:microsoft.com/office/officeart/2005/8/layout/hierarchy1"/>
    <dgm:cxn modelId="{B78368ED-D456-4847-B26A-769C843141D9}" type="presParOf" srcId="{E3948954-6F69-4449-BB23-3E99E2384D7E}" destId="{9B5904F8-249E-43AC-B5E4-D6700917194A}" srcOrd="0" destOrd="0" presId="urn:microsoft.com/office/officeart/2005/8/layout/hierarchy1"/>
    <dgm:cxn modelId="{9855008F-9E8A-4322-9AA1-4572F85504EA}" type="presParOf" srcId="{9B5904F8-249E-43AC-B5E4-D6700917194A}" destId="{59991C70-B8FD-476A-BED9-9434D4B86184}" srcOrd="0" destOrd="0" presId="urn:microsoft.com/office/officeart/2005/8/layout/hierarchy1"/>
    <dgm:cxn modelId="{00E1EEC0-BB0A-4004-BF2A-FD3B632F31BB}" type="presParOf" srcId="{9B5904F8-249E-43AC-B5E4-D6700917194A}" destId="{7722FEE7-8D75-45EF-95CC-98ECF1E3942B}" srcOrd="1" destOrd="0" presId="urn:microsoft.com/office/officeart/2005/8/layout/hierarchy1"/>
    <dgm:cxn modelId="{F93D4D38-9055-4118-A365-6DE963427846}" type="presParOf" srcId="{E3948954-6F69-4449-BB23-3E99E2384D7E}" destId="{8ED9FA1C-975D-4D11-ADF5-3AF126635E4E}" srcOrd="1" destOrd="0" presId="urn:microsoft.com/office/officeart/2005/8/layout/hierarchy1"/>
    <dgm:cxn modelId="{5E864CCE-50E6-429A-B6B9-79D22FEF079E}" type="presParOf" srcId="{7B7C2DFD-1DE1-4900-8DA8-5E8FC8819E0E}" destId="{C42ACC83-F9FF-4815-A473-8C852D08260F}" srcOrd="2" destOrd="0" presId="urn:microsoft.com/office/officeart/2005/8/layout/hierarchy1"/>
    <dgm:cxn modelId="{00A9E588-F1C7-4BF2-9BCD-4AE2537D80B7}" type="presParOf" srcId="{7B7C2DFD-1DE1-4900-8DA8-5E8FC8819E0E}" destId="{5B8F03A0-4950-4278-B18D-807E5775AD0A}" srcOrd="3" destOrd="0" presId="urn:microsoft.com/office/officeart/2005/8/layout/hierarchy1"/>
    <dgm:cxn modelId="{1462F790-15F1-420F-B9BB-3810DB91BDD0}" type="presParOf" srcId="{5B8F03A0-4950-4278-B18D-807E5775AD0A}" destId="{7A7DBCFA-2D56-4BA1-8544-E9BF9656911B}" srcOrd="0" destOrd="0" presId="urn:microsoft.com/office/officeart/2005/8/layout/hierarchy1"/>
    <dgm:cxn modelId="{31115F01-E252-4D3F-9C7B-4E9C0469EB14}" type="presParOf" srcId="{7A7DBCFA-2D56-4BA1-8544-E9BF9656911B}" destId="{EF1A066F-0BE7-4507-A581-AEB10FBDFC73}" srcOrd="0" destOrd="0" presId="urn:microsoft.com/office/officeart/2005/8/layout/hierarchy1"/>
    <dgm:cxn modelId="{4BE6E806-78DF-41E7-97B3-50E8C1D0E6FC}" type="presParOf" srcId="{7A7DBCFA-2D56-4BA1-8544-E9BF9656911B}" destId="{80B0F24E-88D7-47DA-95DA-297E895C1EDB}" srcOrd="1" destOrd="0" presId="urn:microsoft.com/office/officeart/2005/8/layout/hierarchy1"/>
    <dgm:cxn modelId="{A1A9DD11-7426-4EF8-91B1-54A0EF566443}" type="presParOf" srcId="{5B8F03A0-4950-4278-B18D-807E5775AD0A}" destId="{E024FA5A-2AAB-4B4C-AFFA-4887F2464DF4}" srcOrd="1" destOrd="0" presId="urn:microsoft.com/office/officeart/2005/8/layout/hierarchy1"/>
    <dgm:cxn modelId="{EF0378E3-A200-4EF3-B372-009B344236DA}" type="presParOf" srcId="{BECCE247-2D69-4D80-BB56-66A14439C2AD}" destId="{52D01B9F-70A2-42D6-883C-81191042A3D9}" srcOrd="2" destOrd="0" presId="urn:microsoft.com/office/officeart/2005/8/layout/hierarchy1"/>
    <dgm:cxn modelId="{4232BDAB-2953-4B6B-B961-5A7D166B870E}" type="presParOf" srcId="{BECCE247-2D69-4D80-BB56-66A14439C2AD}" destId="{E373E976-8B56-4418-AEBA-E65C5C4F2599}" srcOrd="3" destOrd="0" presId="urn:microsoft.com/office/officeart/2005/8/layout/hierarchy1"/>
    <dgm:cxn modelId="{8F24DC61-5447-412E-92C6-3754AEB0983A}" type="presParOf" srcId="{E373E976-8B56-4418-AEBA-E65C5C4F2599}" destId="{5B8F83F5-1683-4ADD-B5F3-DE917B09CB6A}" srcOrd="0" destOrd="0" presId="urn:microsoft.com/office/officeart/2005/8/layout/hierarchy1"/>
    <dgm:cxn modelId="{E21C405E-D2DA-467D-BAFC-A018292C4FBD}" type="presParOf" srcId="{5B8F83F5-1683-4ADD-B5F3-DE917B09CB6A}" destId="{699FE30B-8393-4F90-9979-E599DC0D2FCC}" srcOrd="0" destOrd="0" presId="urn:microsoft.com/office/officeart/2005/8/layout/hierarchy1"/>
    <dgm:cxn modelId="{A537933C-0AEC-4B09-86CA-D848B17B237F}" type="presParOf" srcId="{5B8F83F5-1683-4ADD-B5F3-DE917B09CB6A}" destId="{5F738268-56CD-493B-B14C-CC477F78A3B2}" srcOrd="1" destOrd="0" presId="urn:microsoft.com/office/officeart/2005/8/layout/hierarchy1"/>
    <dgm:cxn modelId="{FC0BB541-D43E-45B1-893E-C2A882002267}" type="presParOf" srcId="{E373E976-8B56-4418-AEBA-E65C5C4F2599}" destId="{0AB36548-8255-4E39-8B4C-95CAF4EF55CE}" srcOrd="1" destOrd="0" presId="urn:microsoft.com/office/officeart/2005/8/layout/hierarchy1"/>
    <dgm:cxn modelId="{682FB5F1-AC97-4F20-8B21-79B6748D05B8}" type="presParOf" srcId="{0AB36548-8255-4E39-8B4C-95CAF4EF55CE}" destId="{FD7D0C07-C776-403F-BACC-4A992B274A63}" srcOrd="0" destOrd="0" presId="urn:microsoft.com/office/officeart/2005/8/layout/hierarchy1"/>
    <dgm:cxn modelId="{BF1CE757-71A2-4199-89C7-DC996CF8C380}" type="presParOf" srcId="{0AB36548-8255-4E39-8B4C-95CAF4EF55CE}" destId="{CB9B4C04-2DBD-4F65-81E8-82DEE7BC44E9}" srcOrd="1" destOrd="0" presId="urn:microsoft.com/office/officeart/2005/8/layout/hierarchy1"/>
    <dgm:cxn modelId="{B70CE0E6-6DD8-4B37-B743-7C1ED4438DD5}" type="presParOf" srcId="{CB9B4C04-2DBD-4F65-81E8-82DEE7BC44E9}" destId="{ED94F987-4288-4BE8-A5F4-C2E90C1DD998}" srcOrd="0" destOrd="0" presId="urn:microsoft.com/office/officeart/2005/8/layout/hierarchy1"/>
    <dgm:cxn modelId="{056ECBFE-D2B3-40B1-A117-737BC78167C3}" type="presParOf" srcId="{ED94F987-4288-4BE8-A5F4-C2E90C1DD998}" destId="{8960FF89-34AA-4455-8401-3011DD701107}" srcOrd="0" destOrd="0" presId="urn:microsoft.com/office/officeart/2005/8/layout/hierarchy1"/>
    <dgm:cxn modelId="{47E5492B-5110-4D83-9C3C-AB822BCDEE93}" type="presParOf" srcId="{ED94F987-4288-4BE8-A5F4-C2E90C1DD998}" destId="{BAD4310B-F3CB-4BD9-BDBD-834102EB19C3}" srcOrd="1" destOrd="0" presId="urn:microsoft.com/office/officeart/2005/8/layout/hierarchy1"/>
    <dgm:cxn modelId="{A9D8BA96-3B7F-4F1A-A8DB-6DD191E2B1B9}" type="presParOf" srcId="{CB9B4C04-2DBD-4F65-81E8-82DEE7BC44E9}" destId="{EBCBD0E4-7E92-4C12-AC49-21021B528DDB}" srcOrd="1" destOrd="0" presId="urn:microsoft.com/office/officeart/2005/8/layout/hierarchy1"/>
    <dgm:cxn modelId="{A8EA33AA-C890-4387-88CA-A82B99FDB0AA}" type="presParOf" srcId="{0AB36548-8255-4E39-8B4C-95CAF4EF55CE}" destId="{A264082D-04DA-4BF1-8491-0ABBF428CC7D}" srcOrd="2" destOrd="0" presId="urn:microsoft.com/office/officeart/2005/8/layout/hierarchy1"/>
    <dgm:cxn modelId="{2857B89F-C0A2-4A84-A6CE-22B7A88532F1}" type="presParOf" srcId="{0AB36548-8255-4E39-8B4C-95CAF4EF55CE}" destId="{B11F9FA1-99C8-4856-BB2B-5D984EB6A267}" srcOrd="3" destOrd="0" presId="urn:microsoft.com/office/officeart/2005/8/layout/hierarchy1"/>
    <dgm:cxn modelId="{0A2997F0-3668-4FA3-818E-5057CAC29350}" type="presParOf" srcId="{B11F9FA1-99C8-4856-BB2B-5D984EB6A267}" destId="{CCF1F180-C431-4492-970A-DB451E42AF43}" srcOrd="0" destOrd="0" presId="urn:microsoft.com/office/officeart/2005/8/layout/hierarchy1"/>
    <dgm:cxn modelId="{E707E004-C800-44D3-8198-7FFCAF324998}" type="presParOf" srcId="{CCF1F180-C431-4492-970A-DB451E42AF43}" destId="{76CBEDF9-91B8-4367-AF8F-B1C6B1D537DD}" srcOrd="0" destOrd="0" presId="urn:microsoft.com/office/officeart/2005/8/layout/hierarchy1"/>
    <dgm:cxn modelId="{5E09F92C-E40C-47EA-A621-27A05ACDC6F1}" type="presParOf" srcId="{CCF1F180-C431-4492-970A-DB451E42AF43}" destId="{64D32726-A8B2-4783-A248-3D4041C1618A}" srcOrd="1" destOrd="0" presId="urn:microsoft.com/office/officeart/2005/8/layout/hierarchy1"/>
    <dgm:cxn modelId="{84C71C4D-CD03-4FE9-8D4A-2E4EF4F0D836}" type="presParOf" srcId="{B11F9FA1-99C8-4856-BB2B-5D984EB6A267}" destId="{A6840E92-6583-475D-9DA2-34B8674A694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7F71E-95AD-4412-B89E-1D45FD1C0F3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C342EA4-E876-48AF-AE9C-5A612BF35D8A}">
      <dgm:prSet phldrT="[Text]"/>
      <dgm:spPr/>
      <dgm:t>
        <a:bodyPr/>
        <a:lstStyle/>
        <a:p>
          <a:r>
            <a:rPr lang="en-IN" dirty="0" smtClean="0"/>
            <a:t>97</a:t>
          </a:r>
          <a:endParaRPr lang="en-IN" dirty="0"/>
        </a:p>
      </dgm:t>
    </dgm:pt>
    <dgm:pt modelId="{B1EB1441-A443-43A5-9044-D6BCB9644D12}" type="parTrans" cxnId="{3C96189F-E3DF-44C3-959E-D94AE5E9BEF6}">
      <dgm:prSet/>
      <dgm:spPr/>
      <dgm:t>
        <a:bodyPr/>
        <a:lstStyle/>
        <a:p>
          <a:endParaRPr lang="en-IN"/>
        </a:p>
      </dgm:t>
    </dgm:pt>
    <dgm:pt modelId="{96C8160E-8FC9-4386-998E-2CC2D660E47B}" type="sibTrans" cxnId="{3C96189F-E3DF-44C3-959E-D94AE5E9BEF6}">
      <dgm:prSet/>
      <dgm:spPr/>
      <dgm:t>
        <a:bodyPr/>
        <a:lstStyle/>
        <a:p>
          <a:endParaRPr lang="en-IN"/>
        </a:p>
      </dgm:t>
    </dgm:pt>
    <dgm:pt modelId="{1E4F33CF-F14F-45E7-B99B-6CADE9B6A151}">
      <dgm:prSet phldrT="[Text]"/>
      <dgm:spPr/>
      <dgm:t>
        <a:bodyPr/>
        <a:lstStyle/>
        <a:p>
          <a:r>
            <a:rPr lang="en-IN" dirty="0" smtClean="0"/>
            <a:t>88</a:t>
          </a:r>
          <a:endParaRPr lang="en-IN" dirty="0"/>
        </a:p>
      </dgm:t>
    </dgm:pt>
    <dgm:pt modelId="{864BC1D0-F726-4864-89E5-B5D233FA1469}" type="parTrans" cxnId="{F805B767-4946-49F3-BE00-5A932B016C33}">
      <dgm:prSet/>
      <dgm:spPr/>
      <dgm:t>
        <a:bodyPr/>
        <a:lstStyle/>
        <a:p>
          <a:endParaRPr lang="en-IN"/>
        </a:p>
      </dgm:t>
    </dgm:pt>
    <dgm:pt modelId="{6272933B-91AC-4F77-9316-47341690B3D4}" type="sibTrans" cxnId="{F805B767-4946-49F3-BE00-5A932B016C33}">
      <dgm:prSet/>
      <dgm:spPr/>
      <dgm:t>
        <a:bodyPr/>
        <a:lstStyle/>
        <a:p>
          <a:endParaRPr lang="en-IN"/>
        </a:p>
      </dgm:t>
    </dgm:pt>
    <dgm:pt modelId="{0D01296C-B79B-4253-A214-62039201746E}">
      <dgm:prSet phldrT="[Text]"/>
      <dgm:spPr/>
      <dgm:t>
        <a:bodyPr/>
        <a:lstStyle/>
        <a:p>
          <a:r>
            <a:rPr lang="en-IN" dirty="0" smtClean="0"/>
            <a:t>66</a:t>
          </a:r>
          <a:endParaRPr lang="en-IN" dirty="0"/>
        </a:p>
      </dgm:t>
    </dgm:pt>
    <dgm:pt modelId="{B7BFC211-36A8-4F92-A17F-AE16049C8717}" type="parTrans" cxnId="{04B85ACB-588B-42BA-9EA5-B0DF17BCB0D9}">
      <dgm:prSet/>
      <dgm:spPr/>
      <dgm:t>
        <a:bodyPr/>
        <a:lstStyle/>
        <a:p>
          <a:endParaRPr lang="en-IN"/>
        </a:p>
      </dgm:t>
    </dgm:pt>
    <dgm:pt modelId="{2DFEDC77-33DC-4072-9E33-C24992AF1C2D}" type="sibTrans" cxnId="{04B85ACB-588B-42BA-9EA5-B0DF17BCB0D9}">
      <dgm:prSet/>
      <dgm:spPr/>
      <dgm:t>
        <a:bodyPr/>
        <a:lstStyle/>
        <a:p>
          <a:endParaRPr lang="en-IN"/>
        </a:p>
      </dgm:t>
    </dgm:pt>
    <dgm:pt modelId="{9C5C1943-2265-4525-AA86-0871274708BC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IN" dirty="0" smtClean="0"/>
            <a:t>70</a:t>
          </a:r>
          <a:endParaRPr lang="en-IN" dirty="0"/>
        </a:p>
      </dgm:t>
    </dgm:pt>
    <dgm:pt modelId="{9B90033F-605C-4286-959C-A9C739D52711}" type="parTrans" cxnId="{DC83CF56-C876-4C54-BEBC-57B3FAE3BC5A}">
      <dgm:prSet/>
      <dgm:spPr/>
      <dgm:t>
        <a:bodyPr/>
        <a:lstStyle/>
        <a:p>
          <a:endParaRPr lang="en-IN"/>
        </a:p>
      </dgm:t>
    </dgm:pt>
    <dgm:pt modelId="{73F65C31-5C89-40E6-A67C-9E1C6BCF8EE2}" type="sibTrans" cxnId="{DC83CF56-C876-4C54-BEBC-57B3FAE3BC5A}">
      <dgm:prSet/>
      <dgm:spPr/>
      <dgm:t>
        <a:bodyPr/>
        <a:lstStyle/>
        <a:p>
          <a:endParaRPr lang="en-IN"/>
        </a:p>
      </dgm:t>
    </dgm:pt>
    <dgm:pt modelId="{4F39B989-C06A-4197-8277-947C5422056A}">
      <dgm:prSet phldrT="[Text]"/>
      <dgm:spPr/>
      <dgm:t>
        <a:bodyPr/>
        <a:lstStyle/>
        <a:p>
          <a:r>
            <a:rPr lang="en-IN" dirty="0" smtClean="0"/>
            <a:t>95</a:t>
          </a:r>
          <a:endParaRPr lang="en-IN" dirty="0"/>
        </a:p>
      </dgm:t>
    </dgm:pt>
    <dgm:pt modelId="{27F3F8F8-00A0-45D7-872F-795100F4543E}" type="parTrans" cxnId="{D385002E-B260-48F6-A0AC-0665B0804729}">
      <dgm:prSet/>
      <dgm:spPr/>
      <dgm:t>
        <a:bodyPr/>
        <a:lstStyle/>
        <a:p>
          <a:endParaRPr lang="en-IN"/>
        </a:p>
      </dgm:t>
    </dgm:pt>
    <dgm:pt modelId="{B1E7B64F-32C2-4C25-99B4-80C848DE05C6}" type="sibTrans" cxnId="{D385002E-B260-48F6-A0AC-0665B0804729}">
      <dgm:prSet/>
      <dgm:spPr/>
      <dgm:t>
        <a:bodyPr/>
        <a:lstStyle/>
        <a:p>
          <a:endParaRPr lang="en-IN"/>
        </a:p>
      </dgm:t>
    </dgm:pt>
    <dgm:pt modelId="{ECE04EF3-E89B-43F1-B457-8171595A98A4}">
      <dgm:prSet phldrT="[Text]"/>
      <dgm:spPr/>
      <dgm:t>
        <a:bodyPr/>
        <a:lstStyle/>
        <a:p>
          <a:r>
            <a:rPr lang="en-IN" dirty="0" smtClean="0"/>
            <a:t>95</a:t>
          </a:r>
          <a:endParaRPr lang="en-IN" dirty="0"/>
        </a:p>
      </dgm:t>
    </dgm:pt>
    <dgm:pt modelId="{7C130EEA-A9AE-4A4F-930A-C3E75CBC5E48}" type="parTrans" cxnId="{89AAC3B8-E368-452F-A88B-B5EA3B3DE764}">
      <dgm:prSet/>
      <dgm:spPr/>
      <dgm:t>
        <a:bodyPr/>
        <a:lstStyle/>
        <a:p>
          <a:endParaRPr lang="en-IN"/>
        </a:p>
      </dgm:t>
    </dgm:pt>
    <dgm:pt modelId="{68ED3D5B-0E42-4364-98D7-EB1A2CFE0658}" type="sibTrans" cxnId="{89AAC3B8-E368-452F-A88B-B5EA3B3DE764}">
      <dgm:prSet/>
      <dgm:spPr/>
      <dgm:t>
        <a:bodyPr/>
        <a:lstStyle/>
        <a:p>
          <a:endParaRPr lang="en-IN"/>
        </a:p>
      </dgm:t>
    </dgm:pt>
    <dgm:pt modelId="{FCECC3B3-19B0-4E30-A7E8-8372F7C50B7F}">
      <dgm:prSet phldrT="[Text]"/>
      <dgm:spPr/>
      <dgm:t>
        <a:bodyPr/>
        <a:lstStyle/>
        <a:p>
          <a:r>
            <a:rPr lang="en-IN" dirty="0" smtClean="0"/>
            <a:t>66</a:t>
          </a:r>
          <a:endParaRPr lang="en-IN" dirty="0"/>
        </a:p>
      </dgm:t>
    </dgm:pt>
    <dgm:pt modelId="{6F1BD680-AB14-479A-A2C2-43BA7EF30D6E}" type="parTrans" cxnId="{5B14030D-57A4-443B-BAC0-3296F652749F}">
      <dgm:prSet/>
      <dgm:spPr/>
      <dgm:t>
        <a:bodyPr/>
        <a:lstStyle/>
        <a:p>
          <a:endParaRPr lang="en-IN"/>
        </a:p>
      </dgm:t>
    </dgm:pt>
    <dgm:pt modelId="{EEAD0691-28F5-409D-80E7-2C0834FAA8F9}" type="sibTrans" cxnId="{5B14030D-57A4-443B-BAC0-3296F652749F}">
      <dgm:prSet/>
      <dgm:spPr/>
      <dgm:t>
        <a:bodyPr/>
        <a:lstStyle/>
        <a:p>
          <a:endParaRPr lang="en-IN"/>
        </a:p>
      </dgm:t>
    </dgm:pt>
    <dgm:pt modelId="{92DFEBC0-6FBC-411E-9855-BEE03B3084E9}">
      <dgm:prSet phldrT="[Text]"/>
      <dgm:spPr/>
      <dgm:t>
        <a:bodyPr/>
        <a:lstStyle/>
        <a:p>
          <a:r>
            <a:rPr lang="en-IN" dirty="0" smtClean="0"/>
            <a:t>35</a:t>
          </a:r>
          <a:endParaRPr lang="en-IN" dirty="0"/>
        </a:p>
      </dgm:t>
    </dgm:pt>
    <dgm:pt modelId="{A121B0B7-64B9-4079-AF70-C1BA5A385B56}" type="parTrans" cxnId="{6DE4C5FE-70F5-4253-A0B0-3FD2F090FF6D}">
      <dgm:prSet/>
      <dgm:spPr/>
      <dgm:t>
        <a:bodyPr/>
        <a:lstStyle/>
        <a:p>
          <a:endParaRPr lang="en-IN"/>
        </a:p>
      </dgm:t>
    </dgm:pt>
    <dgm:pt modelId="{5DFBEF14-2DDA-494C-B36E-A230AACE79DF}" type="sibTrans" cxnId="{6DE4C5FE-70F5-4253-A0B0-3FD2F090FF6D}">
      <dgm:prSet/>
      <dgm:spPr/>
      <dgm:t>
        <a:bodyPr/>
        <a:lstStyle/>
        <a:p>
          <a:endParaRPr lang="en-IN"/>
        </a:p>
      </dgm:t>
    </dgm:pt>
    <dgm:pt modelId="{8162BEB8-D303-4A24-A520-41197CCA8EB2}">
      <dgm:prSet phldrT="[Text]"/>
      <dgm:spPr/>
      <dgm:t>
        <a:bodyPr/>
        <a:lstStyle/>
        <a:p>
          <a:r>
            <a:rPr lang="en-IN" dirty="0" smtClean="0"/>
            <a:t>18</a:t>
          </a:r>
          <a:endParaRPr lang="en-IN" dirty="0"/>
        </a:p>
      </dgm:t>
    </dgm:pt>
    <dgm:pt modelId="{2EEF657B-CA14-4636-B069-A78AA9B0F231}" type="parTrans" cxnId="{D1DF7BE3-C080-4A45-83CB-9652341BC1AD}">
      <dgm:prSet/>
      <dgm:spPr/>
      <dgm:t>
        <a:bodyPr/>
        <a:lstStyle/>
        <a:p>
          <a:endParaRPr lang="en-IN"/>
        </a:p>
      </dgm:t>
    </dgm:pt>
    <dgm:pt modelId="{CCAA8604-734B-4BBA-9468-BF810892BCBB}" type="sibTrans" cxnId="{D1DF7BE3-C080-4A45-83CB-9652341BC1AD}">
      <dgm:prSet/>
      <dgm:spPr/>
      <dgm:t>
        <a:bodyPr/>
        <a:lstStyle/>
        <a:p>
          <a:endParaRPr lang="en-IN"/>
        </a:p>
      </dgm:t>
    </dgm:pt>
    <dgm:pt modelId="{64D54A4C-FECD-4FD9-9D65-CEF04EDE6821}">
      <dgm:prSet phldrT="[Text]"/>
      <dgm:spPr/>
      <dgm:t>
        <a:bodyPr/>
        <a:lstStyle/>
        <a:p>
          <a:r>
            <a:rPr lang="en-IN" dirty="0" smtClean="0"/>
            <a:t>40</a:t>
          </a:r>
          <a:endParaRPr lang="en-IN" dirty="0"/>
        </a:p>
      </dgm:t>
    </dgm:pt>
    <dgm:pt modelId="{CE35812F-BBAF-4ADC-9258-6F093F307B1B}" type="parTrans" cxnId="{EC15C5B9-1E60-4452-A776-FD1E0F21BD54}">
      <dgm:prSet/>
      <dgm:spPr/>
      <dgm:t>
        <a:bodyPr/>
        <a:lstStyle/>
        <a:p>
          <a:endParaRPr lang="en-IN"/>
        </a:p>
      </dgm:t>
    </dgm:pt>
    <dgm:pt modelId="{8D625E88-158C-4A11-8507-BD445C9883DB}" type="sibTrans" cxnId="{EC15C5B9-1E60-4452-A776-FD1E0F21BD54}">
      <dgm:prSet/>
      <dgm:spPr/>
      <dgm:t>
        <a:bodyPr/>
        <a:lstStyle/>
        <a:p>
          <a:endParaRPr lang="en-IN"/>
        </a:p>
      </dgm:t>
    </dgm:pt>
    <dgm:pt modelId="{6CDB9640-6F83-4F5C-A504-CBF14AE92E75}">
      <dgm:prSet phldrT="[Text]"/>
      <dgm:spPr/>
      <dgm:t>
        <a:bodyPr/>
        <a:lstStyle/>
        <a:p>
          <a:r>
            <a:rPr lang="en-IN" dirty="0" smtClean="0"/>
            <a:t>30</a:t>
          </a:r>
          <a:endParaRPr lang="en-IN" dirty="0"/>
        </a:p>
      </dgm:t>
    </dgm:pt>
    <dgm:pt modelId="{080E3E6A-E104-4A8E-A3A2-44590C4E3796}" type="parTrans" cxnId="{EF58C982-AAF0-4F3E-AC3C-210D5D2A924B}">
      <dgm:prSet/>
      <dgm:spPr/>
      <dgm:t>
        <a:bodyPr/>
        <a:lstStyle/>
        <a:p>
          <a:endParaRPr lang="en-IN"/>
        </a:p>
      </dgm:t>
    </dgm:pt>
    <dgm:pt modelId="{C2CD7E63-CA34-44AD-986E-88960AE0868C}" type="sibTrans" cxnId="{EF58C982-AAF0-4F3E-AC3C-210D5D2A924B}">
      <dgm:prSet/>
      <dgm:spPr/>
      <dgm:t>
        <a:bodyPr/>
        <a:lstStyle/>
        <a:p>
          <a:endParaRPr lang="en-IN"/>
        </a:p>
      </dgm:t>
    </dgm:pt>
    <dgm:pt modelId="{3A58E01B-AA99-484C-B987-463CD214FE7A}">
      <dgm:prSet phldrT="[Text]"/>
      <dgm:spPr/>
      <dgm:t>
        <a:bodyPr/>
        <a:lstStyle/>
        <a:p>
          <a:r>
            <a:rPr lang="en-IN" dirty="0" smtClean="0"/>
            <a:t>26</a:t>
          </a:r>
          <a:endParaRPr lang="en-IN" dirty="0"/>
        </a:p>
      </dgm:t>
    </dgm:pt>
    <dgm:pt modelId="{D9B4B11A-AD88-4260-8D35-7A4B055B259C}" type="parTrans" cxnId="{5984ED48-2ADC-488B-9E9D-2085256F3D59}">
      <dgm:prSet/>
      <dgm:spPr/>
      <dgm:t>
        <a:bodyPr/>
        <a:lstStyle/>
        <a:p>
          <a:endParaRPr lang="en-IN"/>
        </a:p>
      </dgm:t>
    </dgm:pt>
    <dgm:pt modelId="{C789BE59-0045-4C33-90F3-4B7D2C0D382E}" type="sibTrans" cxnId="{5984ED48-2ADC-488B-9E9D-2085256F3D59}">
      <dgm:prSet/>
      <dgm:spPr/>
      <dgm:t>
        <a:bodyPr/>
        <a:lstStyle/>
        <a:p>
          <a:endParaRPr lang="en-IN"/>
        </a:p>
      </dgm:t>
    </dgm:pt>
    <dgm:pt modelId="{9D003D1D-66AD-4D9A-9A43-F05B41AE6142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IN" dirty="0" smtClean="0"/>
            <a:t>55</a:t>
          </a:r>
          <a:endParaRPr lang="en-IN" dirty="0"/>
        </a:p>
      </dgm:t>
    </dgm:pt>
    <dgm:pt modelId="{FE8D2E0C-38E9-43E9-9B54-D39C83F4E215}" type="parTrans" cxnId="{5E6F8DA9-EA20-4539-BD57-17E3A38DE867}">
      <dgm:prSet/>
      <dgm:spPr/>
      <dgm:t>
        <a:bodyPr/>
        <a:lstStyle/>
        <a:p>
          <a:endParaRPr lang="en-IN"/>
        </a:p>
      </dgm:t>
    </dgm:pt>
    <dgm:pt modelId="{68F1A9B0-A9EB-4B03-8823-6A9B7289FA75}" type="sibTrans" cxnId="{5E6F8DA9-EA20-4539-BD57-17E3A38DE867}">
      <dgm:prSet/>
      <dgm:spPr/>
      <dgm:t>
        <a:bodyPr/>
        <a:lstStyle/>
        <a:p>
          <a:endParaRPr lang="en-IN"/>
        </a:p>
      </dgm:t>
    </dgm:pt>
    <dgm:pt modelId="{D00BC9A7-7633-45A6-9BFD-8C2AF15F3D0B}">
      <dgm:prSet phldrT="[Text]"/>
      <dgm:spPr/>
      <dgm:t>
        <a:bodyPr/>
        <a:lstStyle/>
        <a:p>
          <a:r>
            <a:rPr lang="en-IN" dirty="0" smtClean="0"/>
            <a:t>55</a:t>
          </a:r>
          <a:endParaRPr lang="en-IN" dirty="0"/>
        </a:p>
      </dgm:t>
    </dgm:pt>
    <dgm:pt modelId="{59865AD3-8658-4CDB-8091-81E081670B7F}" type="parTrans" cxnId="{F04DEB56-104D-4D57-AE00-ED799D5C9514}">
      <dgm:prSet/>
      <dgm:spPr/>
      <dgm:t>
        <a:bodyPr/>
        <a:lstStyle/>
        <a:p>
          <a:endParaRPr lang="en-IN"/>
        </a:p>
      </dgm:t>
    </dgm:pt>
    <dgm:pt modelId="{230A1700-A12E-4CAE-AF60-F5B365FA2096}" type="sibTrans" cxnId="{F04DEB56-104D-4D57-AE00-ED799D5C9514}">
      <dgm:prSet/>
      <dgm:spPr/>
      <dgm:t>
        <a:bodyPr/>
        <a:lstStyle/>
        <a:p>
          <a:endParaRPr lang="en-IN"/>
        </a:p>
      </dgm:t>
    </dgm:pt>
    <dgm:pt modelId="{8FB41BD8-F6A2-4164-9A38-CF0019A86AA4}">
      <dgm:prSet phldrT="[Text]"/>
      <dgm:spPr/>
      <dgm:t>
        <a:bodyPr/>
        <a:lstStyle/>
        <a:p>
          <a:r>
            <a:rPr lang="en-IN" dirty="0" smtClean="0"/>
            <a:t>24</a:t>
          </a:r>
          <a:endParaRPr lang="en-IN" dirty="0"/>
        </a:p>
      </dgm:t>
    </dgm:pt>
    <dgm:pt modelId="{48CF7166-9C92-4E95-9913-9040ED051664}" type="parTrans" cxnId="{AADD78A1-6FC4-4B61-9BDC-BAAA208D5DFF}">
      <dgm:prSet/>
      <dgm:spPr/>
      <dgm:t>
        <a:bodyPr/>
        <a:lstStyle/>
        <a:p>
          <a:endParaRPr lang="en-IN"/>
        </a:p>
      </dgm:t>
    </dgm:pt>
    <dgm:pt modelId="{AE8ECD86-FCB1-4B87-BA46-97934B3DEA18}" type="sibTrans" cxnId="{AADD78A1-6FC4-4B61-9BDC-BAAA208D5DFF}">
      <dgm:prSet/>
      <dgm:spPr/>
      <dgm:t>
        <a:bodyPr/>
        <a:lstStyle/>
        <a:p>
          <a:endParaRPr lang="en-IN"/>
        </a:p>
      </dgm:t>
    </dgm:pt>
    <dgm:pt modelId="{68B9A3B4-80CC-4705-8CC5-778643E8771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IN" dirty="0" smtClean="0"/>
            <a:t>48</a:t>
          </a:r>
          <a:endParaRPr lang="en-IN" dirty="0"/>
        </a:p>
      </dgm:t>
    </dgm:pt>
    <dgm:pt modelId="{2C97BFBB-5AD9-4A54-B423-DECDA8B76E9F}" type="parTrans" cxnId="{904EAF10-D7A0-47AA-BB3D-ED3BF9007564}">
      <dgm:prSet/>
      <dgm:spPr/>
      <dgm:t>
        <a:bodyPr/>
        <a:lstStyle/>
        <a:p>
          <a:endParaRPr lang="en-IN"/>
        </a:p>
      </dgm:t>
    </dgm:pt>
    <dgm:pt modelId="{B49B1E3E-AD97-4B4E-9CC6-3DB02758A34F}" type="sibTrans" cxnId="{904EAF10-D7A0-47AA-BB3D-ED3BF9007564}">
      <dgm:prSet/>
      <dgm:spPr/>
      <dgm:t>
        <a:bodyPr/>
        <a:lstStyle/>
        <a:p>
          <a:endParaRPr lang="en-IN"/>
        </a:p>
      </dgm:t>
    </dgm:pt>
    <dgm:pt modelId="{62E8073C-C185-4037-A41F-00166D1F650B}">
      <dgm:prSet phldrT="[Text]"/>
      <dgm:spPr/>
      <dgm:t>
        <a:bodyPr/>
        <a:lstStyle/>
        <a:p>
          <a:r>
            <a:rPr lang="en-IN" dirty="0" smtClean="0"/>
            <a:t>48</a:t>
          </a:r>
          <a:endParaRPr lang="en-IN" dirty="0"/>
        </a:p>
      </dgm:t>
    </dgm:pt>
    <dgm:pt modelId="{0EBB99EC-6F85-45BE-B5BA-4F306F6AFD22}" type="parTrans" cxnId="{8D3E07C3-FDB4-4219-BEE0-75985FC28B44}">
      <dgm:prSet/>
      <dgm:spPr/>
      <dgm:t>
        <a:bodyPr/>
        <a:lstStyle/>
        <a:p>
          <a:endParaRPr lang="en-IN"/>
        </a:p>
      </dgm:t>
    </dgm:pt>
    <dgm:pt modelId="{6E04424B-7577-427E-BAB2-ADEDCFCF4523}" type="sibTrans" cxnId="{8D3E07C3-FDB4-4219-BEE0-75985FC28B44}">
      <dgm:prSet/>
      <dgm:spPr/>
      <dgm:t>
        <a:bodyPr/>
        <a:lstStyle/>
        <a:p>
          <a:endParaRPr lang="en-IN"/>
        </a:p>
      </dgm:t>
    </dgm:pt>
    <dgm:pt modelId="{7F41FD07-70B6-4363-8B9C-4CD5574FDAD8}">
      <dgm:prSet phldrT="[Text]"/>
      <dgm:spPr/>
      <dgm:t>
        <a:bodyPr/>
        <a:lstStyle/>
        <a:p>
          <a:r>
            <a:rPr lang="en-IN" dirty="0" smtClean="0"/>
            <a:t>62</a:t>
          </a:r>
          <a:endParaRPr lang="en-IN" dirty="0"/>
        </a:p>
      </dgm:t>
    </dgm:pt>
    <dgm:pt modelId="{E9343DA7-88DE-4AE8-87DC-8E60FB10812B}" type="parTrans" cxnId="{C4EBFFE8-BB1C-4C7C-91EC-33C9077945F9}">
      <dgm:prSet/>
      <dgm:spPr/>
      <dgm:t>
        <a:bodyPr/>
        <a:lstStyle/>
        <a:p>
          <a:endParaRPr lang="en-IN"/>
        </a:p>
      </dgm:t>
    </dgm:pt>
    <dgm:pt modelId="{7EE00BA1-714B-44AF-9432-3166F598E079}" type="sibTrans" cxnId="{C4EBFFE8-BB1C-4C7C-91EC-33C9077945F9}">
      <dgm:prSet/>
      <dgm:spPr/>
      <dgm:t>
        <a:bodyPr/>
        <a:lstStyle/>
        <a:p>
          <a:endParaRPr lang="en-IN"/>
        </a:p>
      </dgm:t>
    </dgm:pt>
    <dgm:pt modelId="{D42EDA0D-22CC-48CB-B352-92A056540777}">
      <dgm:prSet phldrT="[Text]"/>
      <dgm:spPr/>
      <dgm:t>
        <a:bodyPr/>
        <a:lstStyle/>
        <a:p>
          <a:r>
            <a:rPr lang="en-IN" dirty="0" smtClean="0"/>
            <a:t>77</a:t>
          </a:r>
          <a:endParaRPr lang="en-IN" dirty="0"/>
        </a:p>
      </dgm:t>
    </dgm:pt>
    <dgm:pt modelId="{0A60E437-45EC-4523-B3A1-195840BEC921}" type="parTrans" cxnId="{4BEBED4F-4C0F-4D69-AAA2-6BC2AA2DCD04}">
      <dgm:prSet/>
      <dgm:spPr/>
      <dgm:t>
        <a:bodyPr/>
        <a:lstStyle/>
        <a:p>
          <a:endParaRPr lang="en-IN"/>
        </a:p>
      </dgm:t>
    </dgm:pt>
    <dgm:pt modelId="{0FB799AF-805B-493E-9EC1-32BE04D9BC2C}" type="sibTrans" cxnId="{4BEBED4F-4C0F-4D69-AAA2-6BC2AA2DCD04}">
      <dgm:prSet/>
      <dgm:spPr/>
      <dgm:t>
        <a:bodyPr/>
        <a:lstStyle/>
        <a:p>
          <a:endParaRPr lang="en-IN"/>
        </a:p>
      </dgm:t>
    </dgm:pt>
    <dgm:pt modelId="{1DEBD555-E573-4221-B7DD-E1F96D35651A}">
      <dgm:prSet phldrT="[Text]"/>
      <dgm:spPr/>
      <dgm:t>
        <a:bodyPr/>
        <a:lstStyle/>
        <a:p>
          <a:r>
            <a:rPr lang="en-IN" dirty="0" smtClean="0"/>
            <a:t>25</a:t>
          </a:r>
          <a:endParaRPr lang="en-IN" dirty="0"/>
        </a:p>
      </dgm:t>
    </dgm:pt>
    <dgm:pt modelId="{E61754F4-FAB6-4DD5-81A1-967E7F5AF20B}" type="parTrans" cxnId="{A968FCBA-A914-4B9F-A6B6-82839E3B4861}">
      <dgm:prSet/>
      <dgm:spPr/>
      <dgm:t>
        <a:bodyPr/>
        <a:lstStyle/>
        <a:p>
          <a:endParaRPr lang="en-IN"/>
        </a:p>
      </dgm:t>
    </dgm:pt>
    <dgm:pt modelId="{B0B56DAA-3938-40B0-A650-E2339D010BA2}" type="sibTrans" cxnId="{A968FCBA-A914-4B9F-A6B6-82839E3B4861}">
      <dgm:prSet/>
      <dgm:spPr/>
      <dgm:t>
        <a:bodyPr/>
        <a:lstStyle/>
        <a:p>
          <a:endParaRPr lang="en-IN"/>
        </a:p>
      </dgm:t>
    </dgm:pt>
    <dgm:pt modelId="{6938A67E-B6A7-4C9D-BB71-0114055D5EDC}">
      <dgm:prSet phldrT="[Text]"/>
      <dgm:spPr/>
      <dgm:t>
        <a:bodyPr/>
        <a:lstStyle/>
        <a:p>
          <a:r>
            <a:rPr lang="en-IN" dirty="0" smtClean="0"/>
            <a:t>38</a:t>
          </a:r>
          <a:endParaRPr lang="en-IN" dirty="0"/>
        </a:p>
      </dgm:t>
    </dgm:pt>
    <dgm:pt modelId="{3EA4322E-3035-460F-83A7-7B8397489F61}" type="parTrans" cxnId="{B0ABE7AD-2909-483D-8CDF-ED82A9BC1610}">
      <dgm:prSet/>
      <dgm:spPr/>
      <dgm:t>
        <a:bodyPr/>
        <a:lstStyle/>
        <a:p>
          <a:endParaRPr lang="en-IN"/>
        </a:p>
      </dgm:t>
    </dgm:pt>
    <dgm:pt modelId="{37719FCE-5D8C-493A-A7D3-7B971E3BEA85}" type="sibTrans" cxnId="{B0ABE7AD-2909-483D-8CDF-ED82A9BC1610}">
      <dgm:prSet/>
      <dgm:spPr/>
      <dgm:t>
        <a:bodyPr/>
        <a:lstStyle/>
        <a:p>
          <a:endParaRPr lang="en-IN"/>
        </a:p>
      </dgm:t>
    </dgm:pt>
    <dgm:pt modelId="{C3174060-8CB0-4864-A463-AFF18C7C9B38}" type="pres">
      <dgm:prSet presAssocID="{BE57F71E-95AD-4412-B89E-1D45FD1C0F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ACF7BE9D-E59A-4D29-8F6A-EBE4998EE7C1}" type="pres">
      <dgm:prSet presAssocID="{AC342EA4-E876-48AF-AE9C-5A612BF35D8A}" presName="hierRoot1" presStyleCnt="0"/>
      <dgm:spPr/>
    </dgm:pt>
    <dgm:pt modelId="{3CCA4FA2-6E3A-40CB-BA8D-C2F764B39E63}" type="pres">
      <dgm:prSet presAssocID="{AC342EA4-E876-48AF-AE9C-5A612BF35D8A}" presName="composite" presStyleCnt="0"/>
      <dgm:spPr/>
    </dgm:pt>
    <dgm:pt modelId="{3ACDB942-E9B8-4018-A369-C4B32E55CA8D}" type="pres">
      <dgm:prSet presAssocID="{AC342EA4-E876-48AF-AE9C-5A612BF35D8A}" presName="background" presStyleLbl="node0" presStyleIdx="0" presStyleCnt="1"/>
      <dgm:spPr/>
    </dgm:pt>
    <dgm:pt modelId="{52F3CEBE-C5D4-4FE9-9F6E-D1A20C3B753E}" type="pres">
      <dgm:prSet presAssocID="{AC342EA4-E876-48AF-AE9C-5A612BF35D8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AD148E2-9D76-4139-A408-A5EB94AE3A79}" type="pres">
      <dgm:prSet presAssocID="{AC342EA4-E876-48AF-AE9C-5A612BF35D8A}" presName="hierChild2" presStyleCnt="0"/>
      <dgm:spPr/>
    </dgm:pt>
    <dgm:pt modelId="{E9F9C426-69B6-4FA6-9055-C8C621570BE1}" type="pres">
      <dgm:prSet presAssocID="{864BC1D0-F726-4864-89E5-B5D233FA1469}" presName="Name10" presStyleLbl="parChTrans1D2" presStyleIdx="0" presStyleCnt="2"/>
      <dgm:spPr/>
      <dgm:t>
        <a:bodyPr/>
        <a:lstStyle/>
        <a:p>
          <a:endParaRPr lang="en-IN"/>
        </a:p>
      </dgm:t>
    </dgm:pt>
    <dgm:pt modelId="{393B0A64-D86A-4F27-A477-6C6D3B8B0615}" type="pres">
      <dgm:prSet presAssocID="{1E4F33CF-F14F-45E7-B99B-6CADE9B6A151}" presName="hierRoot2" presStyleCnt="0"/>
      <dgm:spPr/>
    </dgm:pt>
    <dgm:pt modelId="{BB71A389-55C4-4CFD-8972-C72A7D857071}" type="pres">
      <dgm:prSet presAssocID="{1E4F33CF-F14F-45E7-B99B-6CADE9B6A151}" presName="composite2" presStyleCnt="0"/>
      <dgm:spPr/>
    </dgm:pt>
    <dgm:pt modelId="{9B39456B-BB1A-4263-AA14-89D140773917}" type="pres">
      <dgm:prSet presAssocID="{1E4F33CF-F14F-45E7-B99B-6CADE9B6A151}" presName="background2" presStyleLbl="node2" presStyleIdx="0" presStyleCnt="2"/>
      <dgm:spPr/>
    </dgm:pt>
    <dgm:pt modelId="{80AE8462-EA49-4961-9494-1C06D25BBD49}" type="pres">
      <dgm:prSet presAssocID="{1E4F33CF-F14F-45E7-B99B-6CADE9B6A151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BD0DF52-90B4-4E1A-A5B5-AD8EC15522DB}" type="pres">
      <dgm:prSet presAssocID="{1E4F33CF-F14F-45E7-B99B-6CADE9B6A151}" presName="hierChild3" presStyleCnt="0"/>
      <dgm:spPr/>
    </dgm:pt>
    <dgm:pt modelId="{4C298C5F-A8EE-4F83-BA81-A580916BE0CD}" type="pres">
      <dgm:prSet presAssocID="{B7BFC211-36A8-4F92-A17F-AE16049C8717}" presName="Name17" presStyleLbl="parChTrans1D3" presStyleIdx="0" presStyleCnt="4"/>
      <dgm:spPr/>
      <dgm:t>
        <a:bodyPr/>
        <a:lstStyle/>
        <a:p>
          <a:endParaRPr lang="en-IN"/>
        </a:p>
      </dgm:t>
    </dgm:pt>
    <dgm:pt modelId="{6291DE2C-147A-4773-863C-C6437DD8D63A}" type="pres">
      <dgm:prSet presAssocID="{0D01296C-B79B-4253-A214-62039201746E}" presName="hierRoot3" presStyleCnt="0"/>
      <dgm:spPr/>
    </dgm:pt>
    <dgm:pt modelId="{E2189AF0-B408-4180-8BA3-8C8ABC9594C4}" type="pres">
      <dgm:prSet presAssocID="{0D01296C-B79B-4253-A214-62039201746E}" presName="composite3" presStyleCnt="0"/>
      <dgm:spPr/>
    </dgm:pt>
    <dgm:pt modelId="{97D2FA06-965C-4BB7-B9D1-3B0964814BC7}" type="pres">
      <dgm:prSet presAssocID="{0D01296C-B79B-4253-A214-62039201746E}" presName="background3" presStyleLbl="node3" presStyleIdx="0" presStyleCnt="4"/>
      <dgm:spPr/>
    </dgm:pt>
    <dgm:pt modelId="{6F84BD0C-C862-4654-8FAA-0D8B7E413C0B}" type="pres">
      <dgm:prSet presAssocID="{0D01296C-B79B-4253-A214-62039201746E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616634B-4D05-4B63-96C4-3A36153CE808}" type="pres">
      <dgm:prSet presAssocID="{0D01296C-B79B-4253-A214-62039201746E}" presName="hierChild4" presStyleCnt="0"/>
      <dgm:spPr/>
    </dgm:pt>
    <dgm:pt modelId="{6139EC22-29AF-4E77-8024-92410AA8A239}" type="pres">
      <dgm:prSet presAssocID="{6F1BD680-AB14-479A-A2C2-43BA7EF30D6E}" presName="Name23" presStyleLbl="parChTrans1D4" presStyleIdx="0" presStyleCnt="14"/>
      <dgm:spPr/>
      <dgm:t>
        <a:bodyPr/>
        <a:lstStyle/>
        <a:p>
          <a:endParaRPr lang="en-IN"/>
        </a:p>
      </dgm:t>
    </dgm:pt>
    <dgm:pt modelId="{4E9A494F-15C5-4A6F-9FE5-1DD369CDC00E}" type="pres">
      <dgm:prSet presAssocID="{FCECC3B3-19B0-4E30-A7E8-8372F7C50B7F}" presName="hierRoot4" presStyleCnt="0"/>
      <dgm:spPr/>
    </dgm:pt>
    <dgm:pt modelId="{EFBED7C7-C8BA-4BA7-93F7-1294D61FF5A4}" type="pres">
      <dgm:prSet presAssocID="{FCECC3B3-19B0-4E30-A7E8-8372F7C50B7F}" presName="composite4" presStyleCnt="0"/>
      <dgm:spPr/>
    </dgm:pt>
    <dgm:pt modelId="{7D32A5EB-6E36-42C3-83F8-AF91CB126ED7}" type="pres">
      <dgm:prSet presAssocID="{FCECC3B3-19B0-4E30-A7E8-8372F7C50B7F}" presName="background4" presStyleLbl="node4" presStyleIdx="0" presStyleCnt="14"/>
      <dgm:spPr/>
    </dgm:pt>
    <dgm:pt modelId="{37907FDD-47A9-4740-9C9F-29F2D61AD682}" type="pres">
      <dgm:prSet presAssocID="{FCECC3B3-19B0-4E30-A7E8-8372F7C50B7F}" presName="text4" presStyleLbl="fgAcc4" presStyleIdx="0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B1C9072-EE4D-4772-AD32-2625A9D2B1C0}" type="pres">
      <dgm:prSet presAssocID="{FCECC3B3-19B0-4E30-A7E8-8372F7C50B7F}" presName="hierChild5" presStyleCnt="0"/>
      <dgm:spPr/>
    </dgm:pt>
    <dgm:pt modelId="{D04073EA-3A7A-4C5B-9CDE-372B527A8FFC}" type="pres">
      <dgm:prSet presAssocID="{2EEF657B-CA14-4636-B069-A78AA9B0F231}" presName="Name23" presStyleLbl="parChTrans1D4" presStyleIdx="1" presStyleCnt="14"/>
      <dgm:spPr/>
      <dgm:t>
        <a:bodyPr/>
        <a:lstStyle/>
        <a:p>
          <a:endParaRPr lang="en-IN"/>
        </a:p>
      </dgm:t>
    </dgm:pt>
    <dgm:pt modelId="{37B5CC0E-0062-43D4-B824-4D7DC9E0CE70}" type="pres">
      <dgm:prSet presAssocID="{8162BEB8-D303-4A24-A520-41197CCA8EB2}" presName="hierRoot4" presStyleCnt="0"/>
      <dgm:spPr/>
    </dgm:pt>
    <dgm:pt modelId="{02E63954-AD6F-4CA1-B936-85B31FEEA273}" type="pres">
      <dgm:prSet presAssocID="{8162BEB8-D303-4A24-A520-41197CCA8EB2}" presName="composite4" presStyleCnt="0"/>
      <dgm:spPr/>
    </dgm:pt>
    <dgm:pt modelId="{209E1B8E-8C54-4DD1-B216-894185F9EB83}" type="pres">
      <dgm:prSet presAssocID="{8162BEB8-D303-4A24-A520-41197CCA8EB2}" presName="background4" presStyleLbl="node4" presStyleIdx="1" presStyleCnt="14"/>
      <dgm:spPr/>
    </dgm:pt>
    <dgm:pt modelId="{7D578303-9485-470B-9413-E40E1829A6EE}" type="pres">
      <dgm:prSet presAssocID="{8162BEB8-D303-4A24-A520-41197CCA8EB2}" presName="text4" presStyleLbl="fgAcc4" presStyleIdx="1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A3BAA3E-D3DD-4178-8788-9DEC960CD734}" type="pres">
      <dgm:prSet presAssocID="{8162BEB8-D303-4A24-A520-41197CCA8EB2}" presName="hierChild5" presStyleCnt="0"/>
      <dgm:spPr/>
    </dgm:pt>
    <dgm:pt modelId="{0A8C5C04-A452-4E8A-BF1D-15FFF0718E62}" type="pres">
      <dgm:prSet presAssocID="{CE35812F-BBAF-4ADC-9258-6F093F307B1B}" presName="Name23" presStyleLbl="parChTrans1D4" presStyleIdx="2" presStyleCnt="14"/>
      <dgm:spPr/>
      <dgm:t>
        <a:bodyPr/>
        <a:lstStyle/>
        <a:p>
          <a:endParaRPr lang="en-IN"/>
        </a:p>
      </dgm:t>
    </dgm:pt>
    <dgm:pt modelId="{1E86A492-2573-45BB-93B9-10246DAE2B57}" type="pres">
      <dgm:prSet presAssocID="{64D54A4C-FECD-4FD9-9D65-CEF04EDE6821}" presName="hierRoot4" presStyleCnt="0"/>
      <dgm:spPr/>
    </dgm:pt>
    <dgm:pt modelId="{9003CD67-D11F-4460-9837-568722B8FEF9}" type="pres">
      <dgm:prSet presAssocID="{64D54A4C-FECD-4FD9-9D65-CEF04EDE6821}" presName="composite4" presStyleCnt="0"/>
      <dgm:spPr/>
    </dgm:pt>
    <dgm:pt modelId="{B23BC379-7516-45AD-8A1C-B20A045BDB2B}" type="pres">
      <dgm:prSet presAssocID="{64D54A4C-FECD-4FD9-9D65-CEF04EDE6821}" presName="background4" presStyleLbl="node4" presStyleIdx="2" presStyleCnt="14"/>
      <dgm:spPr/>
    </dgm:pt>
    <dgm:pt modelId="{2B043EDA-DC77-4448-8DC4-45E7DB003303}" type="pres">
      <dgm:prSet presAssocID="{64D54A4C-FECD-4FD9-9D65-CEF04EDE6821}" presName="text4" presStyleLbl="fgAcc4" presStyleIdx="2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F310116-60E9-43F1-8B21-1C0FCC099AF4}" type="pres">
      <dgm:prSet presAssocID="{64D54A4C-FECD-4FD9-9D65-CEF04EDE6821}" presName="hierChild5" presStyleCnt="0"/>
      <dgm:spPr/>
    </dgm:pt>
    <dgm:pt modelId="{1E3033DC-E4E3-4368-9445-86D95C06EF48}" type="pres">
      <dgm:prSet presAssocID="{A121B0B7-64B9-4079-AF70-C1BA5A385B56}" presName="Name23" presStyleLbl="parChTrans1D4" presStyleIdx="3" presStyleCnt="14"/>
      <dgm:spPr/>
      <dgm:t>
        <a:bodyPr/>
        <a:lstStyle/>
        <a:p>
          <a:endParaRPr lang="en-IN"/>
        </a:p>
      </dgm:t>
    </dgm:pt>
    <dgm:pt modelId="{32465C0F-B93C-48A0-8EA6-36B8D8C1F914}" type="pres">
      <dgm:prSet presAssocID="{92DFEBC0-6FBC-411E-9855-BEE03B3084E9}" presName="hierRoot4" presStyleCnt="0"/>
      <dgm:spPr/>
    </dgm:pt>
    <dgm:pt modelId="{09281F57-78AD-4EA0-9EFC-F83F76D7D962}" type="pres">
      <dgm:prSet presAssocID="{92DFEBC0-6FBC-411E-9855-BEE03B3084E9}" presName="composite4" presStyleCnt="0"/>
      <dgm:spPr/>
    </dgm:pt>
    <dgm:pt modelId="{53D5E377-D685-4AEC-A3D1-1E629198A422}" type="pres">
      <dgm:prSet presAssocID="{92DFEBC0-6FBC-411E-9855-BEE03B3084E9}" presName="background4" presStyleLbl="node4" presStyleIdx="3" presStyleCnt="14"/>
      <dgm:spPr/>
    </dgm:pt>
    <dgm:pt modelId="{72984126-343D-4C13-8A98-525F183800F5}" type="pres">
      <dgm:prSet presAssocID="{92DFEBC0-6FBC-411E-9855-BEE03B3084E9}" presName="text4" presStyleLbl="fgAcc4" presStyleIdx="3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BE02EED-9906-4C7A-A34F-7E14AED96FB7}" type="pres">
      <dgm:prSet presAssocID="{92DFEBC0-6FBC-411E-9855-BEE03B3084E9}" presName="hierChild5" presStyleCnt="0"/>
      <dgm:spPr/>
    </dgm:pt>
    <dgm:pt modelId="{CB57AC10-DA7D-4540-BF53-B75FC74AE2EC}" type="pres">
      <dgm:prSet presAssocID="{080E3E6A-E104-4A8E-A3A2-44590C4E3796}" presName="Name23" presStyleLbl="parChTrans1D4" presStyleIdx="4" presStyleCnt="14"/>
      <dgm:spPr/>
      <dgm:t>
        <a:bodyPr/>
        <a:lstStyle/>
        <a:p>
          <a:endParaRPr lang="en-IN"/>
        </a:p>
      </dgm:t>
    </dgm:pt>
    <dgm:pt modelId="{A1D65392-A81D-4056-B3B9-C4AB3016CE34}" type="pres">
      <dgm:prSet presAssocID="{6CDB9640-6F83-4F5C-A504-CBF14AE92E75}" presName="hierRoot4" presStyleCnt="0"/>
      <dgm:spPr/>
    </dgm:pt>
    <dgm:pt modelId="{25D8A827-1B04-4D0F-9E6C-9848A5B2D5BA}" type="pres">
      <dgm:prSet presAssocID="{6CDB9640-6F83-4F5C-A504-CBF14AE92E75}" presName="composite4" presStyleCnt="0"/>
      <dgm:spPr/>
    </dgm:pt>
    <dgm:pt modelId="{062B0719-D5A7-4835-B54C-A5B1FA92DA7E}" type="pres">
      <dgm:prSet presAssocID="{6CDB9640-6F83-4F5C-A504-CBF14AE92E75}" presName="background4" presStyleLbl="node4" presStyleIdx="4" presStyleCnt="14"/>
      <dgm:spPr/>
    </dgm:pt>
    <dgm:pt modelId="{9F4202C7-4296-4F74-BF2F-E896D6E58251}" type="pres">
      <dgm:prSet presAssocID="{6CDB9640-6F83-4F5C-A504-CBF14AE92E75}" presName="text4" presStyleLbl="fgAcc4" presStyleIdx="4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7D02A92-8249-40BE-AA08-0E3F3B811EEE}" type="pres">
      <dgm:prSet presAssocID="{6CDB9640-6F83-4F5C-A504-CBF14AE92E75}" presName="hierChild5" presStyleCnt="0"/>
      <dgm:spPr/>
    </dgm:pt>
    <dgm:pt modelId="{ABAA64D3-2D73-493A-B3BD-57932E190707}" type="pres">
      <dgm:prSet presAssocID="{D9B4B11A-AD88-4260-8D35-7A4B055B259C}" presName="Name23" presStyleLbl="parChTrans1D4" presStyleIdx="5" presStyleCnt="14"/>
      <dgm:spPr/>
      <dgm:t>
        <a:bodyPr/>
        <a:lstStyle/>
        <a:p>
          <a:endParaRPr lang="en-IN"/>
        </a:p>
      </dgm:t>
    </dgm:pt>
    <dgm:pt modelId="{6DD5982F-2947-4D35-9C5D-A36796698E68}" type="pres">
      <dgm:prSet presAssocID="{3A58E01B-AA99-484C-B987-463CD214FE7A}" presName="hierRoot4" presStyleCnt="0"/>
      <dgm:spPr/>
    </dgm:pt>
    <dgm:pt modelId="{5980263B-A1B3-4685-BDD0-2B3643CFC4BA}" type="pres">
      <dgm:prSet presAssocID="{3A58E01B-AA99-484C-B987-463CD214FE7A}" presName="composite4" presStyleCnt="0"/>
      <dgm:spPr/>
    </dgm:pt>
    <dgm:pt modelId="{C3E0A0BE-570D-4366-819D-A42E726459FB}" type="pres">
      <dgm:prSet presAssocID="{3A58E01B-AA99-484C-B987-463CD214FE7A}" presName="background4" presStyleLbl="node4" presStyleIdx="5" presStyleCnt="14"/>
      <dgm:spPr/>
    </dgm:pt>
    <dgm:pt modelId="{B5147631-2F78-4B5A-9707-92D856BA319B}" type="pres">
      <dgm:prSet presAssocID="{3A58E01B-AA99-484C-B987-463CD214FE7A}" presName="text4" presStyleLbl="fgAcc4" presStyleIdx="5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BF9B005-B2D6-47A2-8BFF-D697ECBE565E}" type="pres">
      <dgm:prSet presAssocID="{3A58E01B-AA99-484C-B987-463CD214FE7A}" presName="hierChild5" presStyleCnt="0"/>
      <dgm:spPr/>
    </dgm:pt>
    <dgm:pt modelId="{B60293AD-7670-466F-90A3-87B369381743}" type="pres">
      <dgm:prSet presAssocID="{9B90033F-605C-4286-959C-A9C739D52711}" presName="Name17" presStyleLbl="parChTrans1D3" presStyleIdx="1" presStyleCnt="4"/>
      <dgm:spPr/>
      <dgm:t>
        <a:bodyPr/>
        <a:lstStyle/>
        <a:p>
          <a:endParaRPr lang="en-IN"/>
        </a:p>
      </dgm:t>
    </dgm:pt>
    <dgm:pt modelId="{7E9B48F6-1182-4C55-83E1-E9EA7E222B18}" type="pres">
      <dgm:prSet presAssocID="{9C5C1943-2265-4525-AA86-0871274708BC}" presName="hierRoot3" presStyleCnt="0"/>
      <dgm:spPr/>
    </dgm:pt>
    <dgm:pt modelId="{9DFF24CD-D200-4C32-9085-869A8D9F9D1E}" type="pres">
      <dgm:prSet presAssocID="{9C5C1943-2265-4525-AA86-0871274708BC}" presName="composite3" presStyleCnt="0"/>
      <dgm:spPr/>
    </dgm:pt>
    <dgm:pt modelId="{7F6E0A35-BFD5-43D1-BDFE-E5C5BCEFDA6D}" type="pres">
      <dgm:prSet presAssocID="{9C5C1943-2265-4525-AA86-0871274708BC}" presName="background3" presStyleLbl="node3" presStyleIdx="1" presStyleCnt="4"/>
      <dgm:spPr/>
    </dgm:pt>
    <dgm:pt modelId="{84BEB6D8-C657-4F52-A262-E3D91A75BA9E}" type="pres">
      <dgm:prSet presAssocID="{9C5C1943-2265-4525-AA86-0871274708BC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606C762-FFC4-443E-BAC7-A65DCAF1DA76}" type="pres">
      <dgm:prSet presAssocID="{9C5C1943-2265-4525-AA86-0871274708BC}" presName="hierChild4" presStyleCnt="0"/>
      <dgm:spPr/>
    </dgm:pt>
    <dgm:pt modelId="{EE92BF44-CA36-4AEA-8A99-22158176549A}" type="pres">
      <dgm:prSet presAssocID="{FE8D2E0C-38E9-43E9-9B54-D39C83F4E215}" presName="Name23" presStyleLbl="parChTrans1D4" presStyleIdx="6" presStyleCnt="14"/>
      <dgm:spPr/>
      <dgm:t>
        <a:bodyPr/>
        <a:lstStyle/>
        <a:p>
          <a:endParaRPr lang="en-IN"/>
        </a:p>
      </dgm:t>
    </dgm:pt>
    <dgm:pt modelId="{B4F5FD6D-5869-4D91-80E9-4DDC20E8E172}" type="pres">
      <dgm:prSet presAssocID="{9D003D1D-66AD-4D9A-9A43-F05B41AE6142}" presName="hierRoot4" presStyleCnt="0"/>
      <dgm:spPr/>
    </dgm:pt>
    <dgm:pt modelId="{E807ACA3-0CC3-4999-BFA1-DEDB983E365B}" type="pres">
      <dgm:prSet presAssocID="{9D003D1D-66AD-4D9A-9A43-F05B41AE6142}" presName="composite4" presStyleCnt="0"/>
      <dgm:spPr/>
    </dgm:pt>
    <dgm:pt modelId="{25F57402-9C7F-48C3-AAC4-A13E5195E736}" type="pres">
      <dgm:prSet presAssocID="{9D003D1D-66AD-4D9A-9A43-F05B41AE6142}" presName="background4" presStyleLbl="node4" presStyleIdx="6" presStyleCnt="14"/>
      <dgm:spPr/>
    </dgm:pt>
    <dgm:pt modelId="{48D23C4B-B8E1-4CD2-A65A-48A025D9A7E2}" type="pres">
      <dgm:prSet presAssocID="{9D003D1D-66AD-4D9A-9A43-F05B41AE6142}" presName="text4" presStyleLbl="fgAcc4" presStyleIdx="6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3868AD0-3A37-4306-A1F4-BC5D1D18526B}" type="pres">
      <dgm:prSet presAssocID="{9D003D1D-66AD-4D9A-9A43-F05B41AE6142}" presName="hierChild5" presStyleCnt="0"/>
      <dgm:spPr/>
    </dgm:pt>
    <dgm:pt modelId="{D066416C-E0A7-4465-AAED-3A83BFF3CB40}" type="pres">
      <dgm:prSet presAssocID="{48CF7166-9C92-4E95-9913-9040ED051664}" presName="Name23" presStyleLbl="parChTrans1D4" presStyleIdx="7" presStyleCnt="14"/>
      <dgm:spPr/>
      <dgm:t>
        <a:bodyPr/>
        <a:lstStyle/>
        <a:p>
          <a:endParaRPr lang="en-IN"/>
        </a:p>
      </dgm:t>
    </dgm:pt>
    <dgm:pt modelId="{1ED00988-FF74-45C5-8041-7A59DC7E03A8}" type="pres">
      <dgm:prSet presAssocID="{8FB41BD8-F6A2-4164-9A38-CF0019A86AA4}" presName="hierRoot4" presStyleCnt="0"/>
      <dgm:spPr/>
    </dgm:pt>
    <dgm:pt modelId="{756CFC80-1055-4520-8D60-91C2B19BF9EF}" type="pres">
      <dgm:prSet presAssocID="{8FB41BD8-F6A2-4164-9A38-CF0019A86AA4}" presName="composite4" presStyleCnt="0"/>
      <dgm:spPr/>
    </dgm:pt>
    <dgm:pt modelId="{8B653B30-9223-4D12-BC8A-E274BC967EBF}" type="pres">
      <dgm:prSet presAssocID="{8FB41BD8-F6A2-4164-9A38-CF0019A86AA4}" presName="background4" presStyleLbl="node4" presStyleIdx="7" presStyleCnt="14"/>
      <dgm:spPr/>
    </dgm:pt>
    <dgm:pt modelId="{02722630-73E7-4511-B082-EBDC24FBC965}" type="pres">
      <dgm:prSet presAssocID="{8FB41BD8-F6A2-4164-9A38-CF0019A86AA4}" presName="text4" presStyleLbl="fgAcc4" presStyleIdx="7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6E0D1BC-762C-42AA-87A9-84BA1261830B}" type="pres">
      <dgm:prSet presAssocID="{8FB41BD8-F6A2-4164-9A38-CF0019A86AA4}" presName="hierChild5" presStyleCnt="0"/>
      <dgm:spPr/>
    </dgm:pt>
    <dgm:pt modelId="{C04141EA-6C29-4AAA-9797-883DFCD2C17F}" type="pres">
      <dgm:prSet presAssocID="{2C97BFBB-5AD9-4A54-B423-DECDA8B76E9F}" presName="Name23" presStyleLbl="parChTrans1D4" presStyleIdx="8" presStyleCnt="14"/>
      <dgm:spPr/>
      <dgm:t>
        <a:bodyPr/>
        <a:lstStyle/>
        <a:p>
          <a:endParaRPr lang="en-IN"/>
        </a:p>
      </dgm:t>
    </dgm:pt>
    <dgm:pt modelId="{00D80CB8-C172-4141-9779-56F1E9F93CDD}" type="pres">
      <dgm:prSet presAssocID="{68B9A3B4-80CC-4705-8CC5-778643E87716}" presName="hierRoot4" presStyleCnt="0"/>
      <dgm:spPr/>
    </dgm:pt>
    <dgm:pt modelId="{7FF2EF96-601C-4B85-A437-39760A5861A2}" type="pres">
      <dgm:prSet presAssocID="{68B9A3B4-80CC-4705-8CC5-778643E87716}" presName="composite4" presStyleCnt="0"/>
      <dgm:spPr/>
    </dgm:pt>
    <dgm:pt modelId="{6F59A4F5-17B7-4013-AD24-E11136D95E44}" type="pres">
      <dgm:prSet presAssocID="{68B9A3B4-80CC-4705-8CC5-778643E87716}" presName="background4" presStyleLbl="node4" presStyleIdx="8" presStyleCnt="14"/>
      <dgm:spPr/>
    </dgm:pt>
    <dgm:pt modelId="{81AC60E6-62F5-4102-91AD-C3D4D28DEC32}" type="pres">
      <dgm:prSet presAssocID="{68B9A3B4-80CC-4705-8CC5-778643E87716}" presName="text4" presStyleLbl="fgAcc4" presStyleIdx="8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0D590D5-F8B3-4E8C-9C94-9862BAA66E2C}" type="pres">
      <dgm:prSet presAssocID="{68B9A3B4-80CC-4705-8CC5-778643E87716}" presName="hierChild5" presStyleCnt="0"/>
      <dgm:spPr/>
    </dgm:pt>
    <dgm:pt modelId="{E311020B-CE13-4BC1-BF4D-F00786870181}" type="pres">
      <dgm:prSet presAssocID="{59865AD3-8658-4CDB-8091-81E081670B7F}" presName="Name23" presStyleLbl="parChTrans1D4" presStyleIdx="9" presStyleCnt="14"/>
      <dgm:spPr/>
      <dgm:t>
        <a:bodyPr/>
        <a:lstStyle/>
        <a:p>
          <a:endParaRPr lang="en-IN"/>
        </a:p>
      </dgm:t>
    </dgm:pt>
    <dgm:pt modelId="{15E54C76-85FA-4BD8-90DB-018797E429BF}" type="pres">
      <dgm:prSet presAssocID="{D00BC9A7-7633-45A6-9BFD-8C2AF15F3D0B}" presName="hierRoot4" presStyleCnt="0"/>
      <dgm:spPr/>
    </dgm:pt>
    <dgm:pt modelId="{872D4363-DD43-4FFC-8756-7B4553E97E01}" type="pres">
      <dgm:prSet presAssocID="{D00BC9A7-7633-45A6-9BFD-8C2AF15F3D0B}" presName="composite4" presStyleCnt="0"/>
      <dgm:spPr/>
    </dgm:pt>
    <dgm:pt modelId="{9636688C-EF55-47D0-97E8-81996C3F7EA3}" type="pres">
      <dgm:prSet presAssocID="{D00BC9A7-7633-45A6-9BFD-8C2AF15F3D0B}" presName="background4" presStyleLbl="node4" presStyleIdx="9" presStyleCnt="14"/>
      <dgm:spPr/>
    </dgm:pt>
    <dgm:pt modelId="{474E8071-EAF1-4097-8F46-DC0532864149}" type="pres">
      <dgm:prSet presAssocID="{D00BC9A7-7633-45A6-9BFD-8C2AF15F3D0B}" presName="text4" presStyleLbl="fgAcc4" presStyleIdx="9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B506A0F-6FA6-440F-813F-F40624EC63A0}" type="pres">
      <dgm:prSet presAssocID="{D00BC9A7-7633-45A6-9BFD-8C2AF15F3D0B}" presName="hierChild5" presStyleCnt="0"/>
      <dgm:spPr/>
    </dgm:pt>
    <dgm:pt modelId="{B5E9E246-A163-4877-BA46-0ED7CE1A2E1F}" type="pres">
      <dgm:prSet presAssocID="{27F3F8F8-00A0-45D7-872F-795100F4543E}" presName="Name10" presStyleLbl="parChTrans1D2" presStyleIdx="1" presStyleCnt="2"/>
      <dgm:spPr/>
      <dgm:t>
        <a:bodyPr/>
        <a:lstStyle/>
        <a:p>
          <a:endParaRPr lang="en-IN"/>
        </a:p>
      </dgm:t>
    </dgm:pt>
    <dgm:pt modelId="{5CECF508-9F75-4412-AB09-74B7D177DF31}" type="pres">
      <dgm:prSet presAssocID="{4F39B989-C06A-4197-8277-947C5422056A}" presName="hierRoot2" presStyleCnt="0"/>
      <dgm:spPr/>
    </dgm:pt>
    <dgm:pt modelId="{7D00BCAF-9DAE-47E0-A843-1AD787E2A8F6}" type="pres">
      <dgm:prSet presAssocID="{4F39B989-C06A-4197-8277-947C5422056A}" presName="composite2" presStyleCnt="0"/>
      <dgm:spPr/>
    </dgm:pt>
    <dgm:pt modelId="{659CC824-A3E7-45EB-943C-4096DC419093}" type="pres">
      <dgm:prSet presAssocID="{4F39B989-C06A-4197-8277-947C5422056A}" presName="background2" presStyleLbl="node2" presStyleIdx="1" presStyleCnt="2"/>
      <dgm:spPr/>
    </dgm:pt>
    <dgm:pt modelId="{794C3D93-D0AE-40C2-AAF1-D890A07267C0}" type="pres">
      <dgm:prSet presAssocID="{4F39B989-C06A-4197-8277-947C5422056A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ECCE247-2D69-4D80-BB56-66A14439C2AD}" type="pres">
      <dgm:prSet presAssocID="{4F39B989-C06A-4197-8277-947C5422056A}" presName="hierChild3" presStyleCnt="0"/>
      <dgm:spPr/>
    </dgm:pt>
    <dgm:pt modelId="{4E721D09-D9A5-44BF-AF4E-CD0E80AF1FD4}" type="pres">
      <dgm:prSet presAssocID="{7C130EEA-A9AE-4A4F-930A-C3E75CBC5E48}" presName="Name17" presStyleLbl="parChTrans1D3" presStyleIdx="2" presStyleCnt="4"/>
      <dgm:spPr/>
      <dgm:t>
        <a:bodyPr/>
        <a:lstStyle/>
        <a:p>
          <a:endParaRPr lang="en-IN"/>
        </a:p>
      </dgm:t>
    </dgm:pt>
    <dgm:pt modelId="{02C3B14B-C157-44F1-A816-1FDE0EFC6EF8}" type="pres">
      <dgm:prSet presAssocID="{ECE04EF3-E89B-43F1-B457-8171595A98A4}" presName="hierRoot3" presStyleCnt="0"/>
      <dgm:spPr/>
    </dgm:pt>
    <dgm:pt modelId="{A33553F2-2B7B-4D72-A3AF-3406F179EE61}" type="pres">
      <dgm:prSet presAssocID="{ECE04EF3-E89B-43F1-B457-8171595A98A4}" presName="composite3" presStyleCnt="0"/>
      <dgm:spPr/>
    </dgm:pt>
    <dgm:pt modelId="{6996B0F1-B99C-4C3B-B795-5F918CD97BFE}" type="pres">
      <dgm:prSet presAssocID="{ECE04EF3-E89B-43F1-B457-8171595A98A4}" presName="background3" presStyleLbl="node3" presStyleIdx="2" presStyleCnt="4"/>
      <dgm:spPr/>
    </dgm:pt>
    <dgm:pt modelId="{D58B7EB4-6A4A-4155-8811-15C538F3BB29}" type="pres">
      <dgm:prSet presAssocID="{ECE04EF3-E89B-43F1-B457-8171595A98A4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B7C2DFD-1DE1-4900-8DA8-5E8FC8819E0E}" type="pres">
      <dgm:prSet presAssocID="{ECE04EF3-E89B-43F1-B457-8171595A98A4}" presName="hierChild4" presStyleCnt="0"/>
      <dgm:spPr/>
    </dgm:pt>
    <dgm:pt modelId="{3D77DB14-7814-4E08-AB35-9010487C5D8A}" type="pres">
      <dgm:prSet presAssocID="{E9343DA7-88DE-4AE8-87DC-8E60FB10812B}" presName="Name23" presStyleLbl="parChTrans1D4" presStyleIdx="10" presStyleCnt="14"/>
      <dgm:spPr/>
      <dgm:t>
        <a:bodyPr/>
        <a:lstStyle/>
        <a:p>
          <a:endParaRPr lang="en-IN"/>
        </a:p>
      </dgm:t>
    </dgm:pt>
    <dgm:pt modelId="{E3948954-6F69-4449-BB23-3E99E2384D7E}" type="pres">
      <dgm:prSet presAssocID="{7F41FD07-70B6-4363-8B9C-4CD5574FDAD8}" presName="hierRoot4" presStyleCnt="0"/>
      <dgm:spPr/>
    </dgm:pt>
    <dgm:pt modelId="{9B5904F8-249E-43AC-B5E4-D6700917194A}" type="pres">
      <dgm:prSet presAssocID="{7F41FD07-70B6-4363-8B9C-4CD5574FDAD8}" presName="composite4" presStyleCnt="0"/>
      <dgm:spPr/>
    </dgm:pt>
    <dgm:pt modelId="{59991C70-B8FD-476A-BED9-9434D4B86184}" type="pres">
      <dgm:prSet presAssocID="{7F41FD07-70B6-4363-8B9C-4CD5574FDAD8}" presName="background4" presStyleLbl="node4" presStyleIdx="10" presStyleCnt="14"/>
      <dgm:spPr/>
    </dgm:pt>
    <dgm:pt modelId="{7722FEE7-8D75-45EF-95CC-98ECF1E3942B}" type="pres">
      <dgm:prSet presAssocID="{7F41FD07-70B6-4363-8B9C-4CD5574FDAD8}" presName="text4" presStyleLbl="fgAcc4" presStyleIdx="10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ED9FA1C-975D-4D11-ADF5-3AF126635E4E}" type="pres">
      <dgm:prSet presAssocID="{7F41FD07-70B6-4363-8B9C-4CD5574FDAD8}" presName="hierChild5" presStyleCnt="0"/>
      <dgm:spPr/>
    </dgm:pt>
    <dgm:pt modelId="{C42ACC83-F9FF-4815-A473-8C852D08260F}" type="pres">
      <dgm:prSet presAssocID="{0A60E437-45EC-4523-B3A1-195840BEC921}" presName="Name23" presStyleLbl="parChTrans1D4" presStyleIdx="11" presStyleCnt="14"/>
      <dgm:spPr/>
      <dgm:t>
        <a:bodyPr/>
        <a:lstStyle/>
        <a:p>
          <a:endParaRPr lang="en-IN"/>
        </a:p>
      </dgm:t>
    </dgm:pt>
    <dgm:pt modelId="{5B8F03A0-4950-4278-B18D-807E5775AD0A}" type="pres">
      <dgm:prSet presAssocID="{D42EDA0D-22CC-48CB-B352-92A056540777}" presName="hierRoot4" presStyleCnt="0"/>
      <dgm:spPr/>
    </dgm:pt>
    <dgm:pt modelId="{7A7DBCFA-2D56-4BA1-8544-E9BF9656911B}" type="pres">
      <dgm:prSet presAssocID="{D42EDA0D-22CC-48CB-B352-92A056540777}" presName="composite4" presStyleCnt="0"/>
      <dgm:spPr/>
    </dgm:pt>
    <dgm:pt modelId="{EF1A066F-0BE7-4507-A581-AEB10FBDFC73}" type="pres">
      <dgm:prSet presAssocID="{D42EDA0D-22CC-48CB-B352-92A056540777}" presName="background4" presStyleLbl="node4" presStyleIdx="11" presStyleCnt="14"/>
      <dgm:spPr/>
    </dgm:pt>
    <dgm:pt modelId="{80B0F24E-88D7-47DA-95DA-297E895C1EDB}" type="pres">
      <dgm:prSet presAssocID="{D42EDA0D-22CC-48CB-B352-92A056540777}" presName="text4" presStyleLbl="fgAcc4" presStyleIdx="11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024FA5A-2AAB-4B4C-AFFA-4887F2464DF4}" type="pres">
      <dgm:prSet presAssocID="{D42EDA0D-22CC-48CB-B352-92A056540777}" presName="hierChild5" presStyleCnt="0"/>
      <dgm:spPr/>
    </dgm:pt>
    <dgm:pt modelId="{52D01B9F-70A2-42D6-883C-81191042A3D9}" type="pres">
      <dgm:prSet presAssocID="{0EBB99EC-6F85-45BE-B5BA-4F306F6AFD22}" presName="Name17" presStyleLbl="parChTrans1D3" presStyleIdx="3" presStyleCnt="4"/>
      <dgm:spPr/>
      <dgm:t>
        <a:bodyPr/>
        <a:lstStyle/>
        <a:p>
          <a:endParaRPr lang="en-IN"/>
        </a:p>
      </dgm:t>
    </dgm:pt>
    <dgm:pt modelId="{E373E976-8B56-4418-AEBA-E65C5C4F2599}" type="pres">
      <dgm:prSet presAssocID="{62E8073C-C185-4037-A41F-00166D1F650B}" presName="hierRoot3" presStyleCnt="0"/>
      <dgm:spPr/>
    </dgm:pt>
    <dgm:pt modelId="{5B8F83F5-1683-4ADD-B5F3-DE917B09CB6A}" type="pres">
      <dgm:prSet presAssocID="{62E8073C-C185-4037-A41F-00166D1F650B}" presName="composite3" presStyleCnt="0"/>
      <dgm:spPr/>
    </dgm:pt>
    <dgm:pt modelId="{699FE30B-8393-4F90-9979-E599DC0D2FCC}" type="pres">
      <dgm:prSet presAssocID="{62E8073C-C185-4037-A41F-00166D1F650B}" presName="background3" presStyleLbl="node3" presStyleIdx="3" presStyleCnt="4"/>
      <dgm:spPr/>
    </dgm:pt>
    <dgm:pt modelId="{5F738268-56CD-493B-B14C-CC477F78A3B2}" type="pres">
      <dgm:prSet presAssocID="{62E8073C-C185-4037-A41F-00166D1F650B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AB36548-8255-4E39-8B4C-95CAF4EF55CE}" type="pres">
      <dgm:prSet presAssocID="{62E8073C-C185-4037-A41F-00166D1F650B}" presName="hierChild4" presStyleCnt="0"/>
      <dgm:spPr/>
    </dgm:pt>
    <dgm:pt modelId="{FD7D0C07-C776-403F-BACC-4A992B274A63}" type="pres">
      <dgm:prSet presAssocID="{E61754F4-FAB6-4DD5-81A1-967E7F5AF20B}" presName="Name23" presStyleLbl="parChTrans1D4" presStyleIdx="12" presStyleCnt="14"/>
      <dgm:spPr/>
      <dgm:t>
        <a:bodyPr/>
        <a:lstStyle/>
        <a:p>
          <a:endParaRPr lang="en-IN"/>
        </a:p>
      </dgm:t>
    </dgm:pt>
    <dgm:pt modelId="{CB9B4C04-2DBD-4F65-81E8-82DEE7BC44E9}" type="pres">
      <dgm:prSet presAssocID="{1DEBD555-E573-4221-B7DD-E1F96D35651A}" presName="hierRoot4" presStyleCnt="0"/>
      <dgm:spPr/>
    </dgm:pt>
    <dgm:pt modelId="{ED94F987-4288-4BE8-A5F4-C2E90C1DD998}" type="pres">
      <dgm:prSet presAssocID="{1DEBD555-E573-4221-B7DD-E1F96D35651A}" presName="composite4" presStyleCnt="0"/>
      <dgm:spPr/>
    </dgm:pt>
    <dgm:pt modelId="{8960FF89-34AA-4455-8401-3011DD701107}" type="pres">
      <dgm:prSet presAssocID="{1DEBD555-E573-4221-B7DD-E1F96D35651A}" presName="background4" presStyleLbl="node4" presStyleIdx="12" presStyleCnt="14"/>
      <dgm:spPr/>
    </dgm:pt>
    <dgm:pt modelId="{BAD4310B-F3CB-4BD9-BDBD-834102EB19C3}" type="pres">
      <dgm:prSet presAssocID="{1DEBD555-E573-4221-B7DD-E1F96D35651A}" presName="text4" presStyleLbl="fgAcc4" presStyleIdx="12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BCBD0E4-7E92-4C12-AC49-21021B528DDB}" type="pres">
      <dgm:prSet presAssocID="{1DEBD555-E573-4221-B7DD-E1F96D35651A}" presName="hierChild5" presStyleCnt="0"/>
      <dgm:spPr/>
    </dgm:pt>
    <dgm:pt modelId="{A264082D-04DA-4BF1-8491-0ABBF428CC7D}" type="pres">
      <dgm:prSet presAssocID="{3EA4322E-3035-460F-83A7-7B8397489F61}" presName="Name23" presStyleLbl="parChTrans1D4" presStyleIdx="13" presStyleCnt="14"/>
      <dgm:spPr/>
      <dgm:t>
        <a:bodyPr/>
        <a:lstStyle/>
        <a:p>
          <a:endParaRPr lang="en-IN"/>
        </a:p>
      </dgm:t>
    </dgm:pt>
    <dgm:pt modelId="{B11F9FA1-99C8-4856-BB2B-5D984EB6A267}" type="pres">
      <dgm:prSet presAssocID="{6938A67E-B6A7-4C9D-BB71-0114055D5EDC}" presName="hierRoot4" presStyleCnt="0"/>
      <dgm:spPr/>
    </dgm:pt>
    <dgm:pt modelId="{CCF1F180-C431-4492-970A-DB451E42AF43}" type="pres">
      <dgm:prSet presAssocID="{6938A67E-B6A7-4C9D-BB71-0114055D5EDC}" presName="composite4" presStyleCnt="0"/>
      <dgm:spPr/>
    </dgm:pt>
    <dgm:pt modelId="{76CBEDF9-91B8-4367-AF8F-B1C6B1D537DD}" type="pres">
      <dgm:prSet presAssocID="{6938A67E-B6A7-4C9D-BB71-0114055D5EDC}" presName="background4" presStyleLbl="node4" presStyleIdx="13" presStyleCnt="14"/>
      <dgm:spPr/>
    </dgm:pt>
    <dgm:pt modelId="{64D32726-A8B2-4783-A248-3D4041C1618A}" type="pres">
      <dgm:prSet presAssocID="{6938A67E-B6A7-4C9D-BB71-0114055D5EDC}" presName="text4" presStyleLbl="fgAcc4" presStyleIdx="13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6840E92-6583-475D-9DA2-34B8674A6947}" type="pres">
      <dgm:prSet presAssocID="{6938A67E-B6A7-4C9D-BB71-0114055D5EDC}" presName="hierChild5" presStyleCnt="0"/>
      <dgm:spPr/>
    </dgm:pt>
  </dgm:ptLst>
  <dgm:cxnLst>
    <dgm:cxn modelId="{F805B767-4946-49F3-BE00-5A932B016C33}" srcId="{AC342EA4-E876-48AF-AE9C-5A612BF35D8A}" destId="{1E4F33CF-F14F-45E7-B99B-6CADE9B6A151}" srcOrd="0" destOrd="0" parTransId="{864BC1D0-F726-4864-89E5-B5D233FA1469}" sibTransId="{6272933B-91AC-4F77-9316-47341690B3D4}"/>
    <dgm:cxn modelId="{D9FBC52E-0493-4E51-B1B6-BDF0DE94B6AF}" type="presOf" srcId="{3EA4322E-3035-460F-83A7-7B8397489F61}" destId="{A264082D-04DA-4BF1-8491-0ABBF428CC7D}" srcOrd="0" destOrd="0" presId="urn:microsoft.com/office/officeart/2005/8/layout/hierarchy1"/>
    <dgm:cxn modelId="{F9DE8A06-9550-42F6-ABD4-0B70D4C8F601}" type="presOf" srcId="{6F1BD680-AB14-479A-A2C2-43BA7EF30D6E}" destId="{6139EC22-29AF-4E77-8024-92410AA8A239}" srcOrd="0" destOrd="0" presId="urn:microsoft.com/office/officeart/2005/8/layout/hierarchy1"/>
    <dgm:cxn modelId="{04B85ACB-588B-42BA-9EA5-B0DF17BCB0D9}" srcId="{1E4F33CF-F14F-45E7-B99B-6CADE9B6A151}" destId="{0D01296C-B79B-4253-A214-62039201746E}" srcOrd="0" destOrd="0" parTransId="{B7BFC211-36A8-4F92-A17F-AE16049C8717}" sibTransId="{2DFEDC77-33DC-4072-9E33-C24992AF1C2D}"/>
    <dgm:cxn modelId="{5F846C9B-6752-4EE6-B0D1-D64CCD794A87}" type="presOf" srcId="{CE35812F-BBAF-4ADC-9258-6F093F307B1B}" destId="{0A8C5C04-A452-4E8A-BF1D-15FFF0718E62}" srcOrd="0" destOrd="0" presId="urn:microsoft.com/office/officeart/2005/8/layout/hierarchy1"/>
    <dgm:cxn modelId="{904EAF10-D7A0-47AA-BB3D-ED3BF9007564}" srcId="{9D003D1D-66AD-4D9A-9A43-F05B41AE6142}" destId="{68B9A3B4-80CC-4705-8CC5-778643E87716}" srcOrd="1" destOrd="0" parTransId="{2C97BFBB-5AD9-4A54-B423-DECDA8B76E9F}" sibTransId="{B49B1E3E-AD97-4B4E-9CC6-3DB02758A34F}"/>
    <dgm:cxn modelId="{3C96189F-E3DF-44C3-959E-D94AE5E9BEF6}" srcId="{BE57F71E-95AD-4412-B89E-1D45FD1C0F34}" destId="{AC342EA4-E876-48AF-AE9C-5A612BF35D8A}" srcOrd="0" destOrd="0" parTransId="{B1EB1441-A443-43A5-9044-D6BCB9644D12}" sibTransId="{96C8160E-8FC9-4386-998E-2CC2D660E47B}"/>
    <dgm:cxn modelId="{DAADFB4C-6E12-4B08-A953-AF06572AEFEB}" type="presOf" srcId="{68B9A3B4-80CC-4705-8CC5-778643E87716}" destId="{81AC60E6-62F5-4102-91AD-C3D4D28DEC32}" srcOrd="0" destOrd="0" presId="urn:microsoft.com/office/officeart/2005/8/layout/hierarchy1"/>
    <dgm:cxn modelId="{D44D8F5A-460B-47EF-A88A-3498B204A7EE}" type="presOf" srcId="{2EEF657B-CA14-4636-B069-A78AA9B0F231}" destId="{D04073EA-3A7A-4C5B-9CDE-372B527A8FFC}" srcOrd="0" destOrd="0" presId="urn:microsoft.com/office/officeart/2005/8/layout/hierarchy1"/>
    <dgm:cxn modelId="{67A096FE-71FA-4155-95DE-183BDA257A4A}" type="presOf" srcId="{0A60E437-45EC-4523-B3A1-195840BEC921}" destId="{C42ACC83-F9FF-4815-A473-8C852D08260F}" srcOrd="0" destOrd="0" presId="urn:microsoft.com/office/officeart/2005/8/layout/hierarchy1"/>
    <dgm:cxn modelId="{5984ED48-2ADC-488B-9E9D-2085256F3D59}" srcId="{92DFEBC0-6FBC-411E-9855-BEE03B3084E9}" destId="{3A58E01B-AA99-484C-B987-463CD214FE7A}" srcOrd="1" destOrd="0" parTransId="{D9B4B11A-AD88-4260-8D35-7A4B055B259C}" sibTransId="{C789BE59-0045-4C33-90F3-4B7D2C0D382E}"/>
    <dgm:cxn modelId="{5E6F8DA9-EA20-4539-BD57-17E3A38DE867}" srcId="{9C5C1943-2265-4525-AA86-0871274708BC}" destId="{9D003D1D-66AD-4D9A-9A43-F05B41AE6142}" srcOrd="0" destOrd="0" parTransId="{FE8D2E0C-38E9-43E9-9B54-D39C83F4E215}" sibTransId="{68F1A9B0-A9EB-4B03-8823-6A9B7289FA75}"/>
    <dgm:cxn modelId="{F8C49A04-9A4C-4726-98B9-6E55327A71E3}" type="presOf" srcId="{92DFEBC0-6FBC-411E-9855-BEE03B3084E9}" destId="{72984126-343D-4C13-8A98-525F183800F5}" srcOrd="0" destOrd="0" presId="urn:microsoft.com/office/officeart/2005/8/layout/hierarchy1"/>
    <dgm:cxn modelId="{AADD78A1-6FC4-4B61-9BDC-BAAA208D5DFF}" srcId="{9D003D1D-66AD-4D9A-9A43-F05B41AE6142}" destId="{8FB41BD8-F6A2-4164-9A38-CF0019A86AA4}" srcOrd="0" destOrd="0" parTransId="{48CF7166-9C92-4E95-9913-9040ED051664}" sibTransId="{AE8ECD86-FCB1-4B87-BA46-97934B3DEA18}"/>
    <dgm:cxn modelId="{AB6ECEE1-4942-4635-B0D4-060634096930}" type="presOf" srcId="{ECE04EF3-E89B-43F1-B457-8171595A98A4}" destId="{D58B7EB4-6A4A-4155-8811-15C538F3BB29}" srcOrd="0" destOrd="0" presId="urn:microsoft.com/office/officeart/2005/8/layout/hierarchy1"/>
    <dgm:cxn modelId="{0E7A5C9D-D8F9-44D2-A29D-48A4A4971536}" type="presOf" srcId="{D42EDA0D-22CC-48CB-B352-92A056540777}" destId="{80B0F24E-88D7-47DA-95DA-297E895C1EDB}" srcOrd="0" destOrd="0" presId="urn:microsoft.com/office/officeart/2005/8/layout/hierarchy1"/>
    <dgm:cxn modelId="{DC83CF56-C876-4C54-BEBC-57B3FAE3BC5A}" srcId="{1E4F33CF-F14F-45E7-B99B-6CADE9B6A151}" destId="{9C5C1943-2265-4525-AA86-0871274708BC}" srcOrd="1" destOrd="0" parTransId="{9B90033F-605C-4286-959C-A9C739D52711}" sibTransId="{73F65C31-5C89-40E6-A67C-9E1C6BCF8EE2}"/>
    <dgm:cxn modelId="{D4866C1B-0FD0-4177-A812-FE0CDA6A4A14}" type="presOf" srcId="{9B90033F-605C-4286-959C-A9C739D52711}" destId="{B60293AD-7670-466F-90A3-87B369381743}" srcOrd="0" destOrd="0" presId="urn:microsoft.com/office/officeart/2005/8/layout/hierarchy1"/>
    <dgm:cxn modelId="{8D3E07C3-FDB4-4219-BEE0-75985FC28B44}" srcId="{4F39B989-C06A-4197-8277-947C5422056A}" destId="{62E8073C-C185-4037-A41F-00166D1F650B}" srcOrd="1" destOrd="0" parTransId="{0EBB99EC-6F85-45BE-B5BA-4F306F6AFD22}" sibTransId="{6E04424B-7577-427E-BAB2-ADEDCFCF4523}"/>
    <dgm:cxn modelId="{6FAB2EBF-E5D2-4117-9957-9D826654014C}" type="presOf" srcId="{6938A67E-B6A7-4C9D-BB71-0114055D5EDC}" destId="{64D32726-A8B2-4783-A248-3D4041C1618A}" srcOrd="0" destOrd="0" presId="urn:microsoft.com/office/officeart/2005/8/layout/hierarchy1"/>
    <dgm:cxn modelId="{29FE32B8-3661-4611-B82A-EE608213107C}" type="presOf" srcId="{27F3F8F8-00A0-45D7-872F-795100F4543E}" destId="{B5E9E246-A163-4877-BA46-0ED7CE1A2E1F}" srcOrd="0" destOrd="0" presId="urn:microsoft.com/office/officeart/2005/8/layout/hierarchy1"/>
    <dgm:cxn modelId="{CC6073E0-9CC8-43F0-86A8-A30DC10B2A31}" type="presOf" srcId="{B7BFC211-36A8-4F92-A17F-AE16049C8717}" destId="{4C298C5F-A8EE-4F83-BA81-A580916BE0CD}" srcOrd="0" destOrd="0" presId="urn:microsoft.com/office/officeart/2005/8/layout/hierarchy1"/>
    <dgm:cxn modelId="{D1DF7BE3-C080-4A45-83CB-9652341BC1AD}" srcId="{FCECC3B3-19B0-4E30-A7E8-8372F7C50B7F}" destId="{8162BEB8-D303-4A24-A520-41197CCA8EB2}" srcOrd="0" destOrd="0" parTransId="{2EEF657B-CA14-4636-B069-A78AA9B0F231}" sibTransId="{CCAA8604-734B-4BBA-9468-BF810892BCBB}"/>
    <dgm:cxn modelId="{3224DEE2-87CE-4F91-9411-DC3DAEBA8298}" type="presOf" srcId="{9D003D1D-66AD-4D9A-9A43-F05B41AE6142}" destId="{48D23C4B-B8E1-4CD2-A65A-48A025D9A7E2}" srcOrd="0" destOrd="0" presId="urn:microsoft.com/office/officeart/2005/8/layout/hierarchy1"/>
    <dgm:cxn modelId="{9FC775A4-44BB-4984-91CC-4E5E02C841A9}" type="presOf" srcId="{0D01296C-B79B-4253-A214-62039201746E}" destId="{6F84BD0C-C862-4654-8FAA-0D8B7E413C0B}" srcOrd="0" destOrd="0" presId="urn:microsoft.com/office/officeart/2005/8/layout/hierarchy1"/>
    <dgm:cxn modelId="{3D2D369C-555A-4E2F-AC0A-C81B58BCD2A9}" type="presOf" srcId="{48CF7166-9C92-4E95-9913-9040ED051664}" destId="{D066416C-E0A7-4465-AAED-3A83BFF3CB40}" srcOrd="0" destOrd="0" presId="urn:microsoft.com/office/officeart/2005/8/layout/hierarchy1"/>
    <dgm:cxn modelId="{89AAC3B8-E368-452F-A88B-B5EA3B3DE764}" srcId="{4F39B989-C06A-4197-8277-947C5422056A}" destId="{ECE04EF3-E89B-43F1-B457-8171595A98A4}" srcOrd="0" destOrd="0" parTransId="{7C130EEA-A9AE-4A4F-930A-C3E75CBC5E48}" sibTransId="{68ED3D5B-0E42-4364-98D7-EB1A2CFE0658}"/>
    <dgm:cxn modelId="{3DBD559D-CA22-4EFC-AFDC-89A7ADB601E8}" type="presOf" srcId="{7C130EEA-A9AE-4A4F-930A-C3E75CBC5E48}" destId="{4E721D09-D9A5-44BF-AF4E-CD0E80AF1FD4}" srcOrd="0" destOrd="0" presId="urn:microsoft.com/office/officeart/2005/8/layout/hierarchy1"/>
    <dgm:cxn modelId="{308C745B-837A-41DB-B9E4-D23ADCBF0A28}" type="presOf" srcId="{8FB41BD8-F6A2-4164-9A38-CF0019A86AA4}" destId="{02722630-73E7-4511-B082-EBDC24FBC965}" srcOrd="0" destOrd="0" presId="urn:microsoft.com/office/officeart/2005/8/layout/hierarchy1"/>
    <dgm:cxn modelId="{D385002E-B260-48F6-A0AC-0665B0804729}" srcId="{AC342EA4-E876-48AF-AE9C-5A612BF35D8A}" destId="{4F39B989-C06A-4197-8277-947C5422056A}" srcOrd="1" destOrd="0" parTransId="{27F3F8F8-00A0-45D7-872F-795100F4543E}" sibTransId="{B1E7B64F-32C2-4C25-99B4-80C848DE05C6}"/>
    <dgm:cxn modelId="{0F5D754C-5360-4635-B43D-524F21F62E75}" type="presOf" srcId="{E61754F4-FAB6-4DD5-81A1-967E7F5AF20B}" destId="{FD7D0C07-C776-403F-BACC-4A992B274A63}" srcOrd="0" destOrd="0" presId="urn:microsoft.com/office/officeart/2005/8/layout/hierarchy1"/>
    <dgm:cxn modelId="{270A85BD-CA8D-4E20-93E9-F4DBCCEED27D}" type="presOf" srcId="{1DEBD555-E573-4221-B7DD-E1F96D35651A}" destId="{BAD4310B-F3CB-4BD9-BDBD-834102EB19C3}" srcOrd="0" destOrd="0" presId="urn:microsoft.com/office/officeart/2005/8/layout/hierarchy1"/>
    <dgm:cxn modelId="{CED31D3B-ABE5-4704-8C88-7D04307F7B53}" type="presOf" srcId="{FE8D2E0C-38E9-43E9-9B54-D39C83F4E215}" destId="{EE92BF44-CA36-4AEA-8A99-22158176549A}" srcOrd="0" destOrd="0" presId="urn:microsoft.com/office/officeart/2005/8/layout/hierarchy1"/>
    <dgm:cxn modelId="{A968FCBA-A914-4B9F-A6B6-82839E3B4861}" srcId="{62E8073C-C185-4037-A41F-00166D1F650B}" destId="{1DEBD555-E573-4221-B7DD-E1F96D35651A}" srcOrd="0" destOrd="0" parTransId="{E61754F4-FAB6-4DD5-81A1-967E7F5AF20B}" sibTransId="{B0B56DAA-3938-40B0-A650-E2339D010BA2}"/>
    <dgm:cxn modelId="{E327215B-B9AA-4C0F-974D-F533B051859D}" type="presOf" srcId="{4F39B989-C06A-4197-8277-947C5422056A}" destId="{794C3D93-D0AE-40C2-AAF1-D890A07267C0}" srcOrd="0" destOrd="0" presId="urn:microsoft.com/office/officeart/2005/8/layout/hierarchy1"/>
    <dgm:cxn modelId="{EC15C5B9-1E60-4452-A776-FD1E0F21BD54}" srcId="{FCECC3B3-19B0-4E30-A7E8-8372F7C50B7F}" destId="{64D54A4C-FECD-4FD9-9D65-CEF04EDE6821}" srcOrd="1" destOrd="0" parTransId="{CE35812F-BBAF-4ADC-9258-6F093F307B1B}" sibTransId="{8D625E88-158C-4A11-8507-BD445C9883DB}"/>
    <dgm:cxn modelId="{FD4FA3E6-7BE1-4221-9882-B15C8F792846}" type="presOf" srcId="{864BC1D0-F726-4864-89E5-B5D233FA1469}" destId="{E9F9C426-69B6-4FA6-9055-C8C621570BE1}" srcOrd="0" destOrd="0" presId="urn:microsoft.com/office/officeart/2005/8/layout/hierarchy1"/>
    <dgm:cxn modelId="{DBD850ED-D65F-4AB6-A741-A0C7AE921B04}" type="presOf" srcId="{62E8073C-C185-4037-A41F-00166D1F650B}" destId="{5F738268-56CD-493B-B14C-CC477F78A3B2}" srcOrd="0" destOrd="0" presId="urn:microsoft.com/office/officeart/2005/8/layout/hierarchy1"/>
    <dgm:cxn modelId="{B1D361D7-AEB1-4EFE-950A-23F39D4EBC14}" type="presOf" srcId="{FCECC3B3-19B0-4E30-A7E8-8372F7C50B7F}" destId="{37907FDD-47A9-4740-9C9F-29F2D61AD682}" srcOrd="0" destOrd="0" presId="urn:microsoft.com/office/officeart/2005/8/layout/hierarchy1"/>
    <dgm:cxn modelId="{F9FA5A15-77E7-47A8-A1D4-B4C878EFC7C9}" type="presOf" srcId="{D9B4B11A-AD88-4260-8D35-7A4B055B259C}" destId="{ABAA64D3-2D73-493A-B3BD-57932E190707}" srcOrd="0" destOrd="0" presId="urn:microsoft.com/office/officeart/2005/8/layout/hierarchy1"/>
    <dgm:cxn modelId="{0722CC94-CBD2-480E-84D4-4B754BDB53B5}" type="presOf" srcId="{9C5C1943-2265-4525-AA86-0871274708BC}" destId="{84BEB6D8-C657-4F52-A262-E3D91A75BA9E}" srcOrd="0" destOrd="0" presId="urn:microsoft.com/office/officeart/2005/8/layout/hierarchy1"/>
    <dgm:cxn modelId="{514F81BD-FB8B-4C4F-845A-4239ABCA13E6}" type="presOf" srcId="{A121B0B7-64B9-4079-AF70-C1BA5A385B56}" destId="{1E3033DC-E4E3-4368-9445-86D95C06EF48}" srcOrd="0" destOrd="0" presId="urn:microsoft.com/office/officeart/2005/8/layout/hierarchy1"/>
    <dgm:cxn modelId="{F04DEB56-104D-4D57-AE00-ED799D5C9514}" srcId="{9C5C1943-2265-4525-AA86-0871274708BC}" destId="{D00BC9A7-7633-45A6-9BFD-8C2AF15F3D0B}" srcOrd="1" destOrd="0" parTransId="{59865AD3-8658-4CDB-8091-81E081670B7F}" sibTransId="{230A1700-A12E-4CAE-AF60-F5B365FA2096}"/>
    <dgm:cxn modelId="{5B14030D-57A4-443B-BAC0-3296F652749F}" srcId="{0D01296C-B79B-4253-A214-62039201746E}" destId="{FCECC3B3-19B0-4E30-A7E8-8372F7C50B7F}" srcOrd="0" destOrd="0" parTransId="{6F1BD680-AB14-479A-A2C2-43BA7EF30D6E}" sibTransId="{EEAD0691-28F5-409D-80E7-2C0834FAA8F9}"/>
    <dgm:cxn modelId="{DD9E6C8E-A649-495E-9007-86E187A7CFE6}" type="presOf" srcId="{8162BEB8-D303-4A24-A520-41197CCA8EB2}" destId="{7D578303-9485-470B-9413-E40E1829A6EE}" srcOrd="0" destOrd="0" presId="urn:microsoft.com/office/officeart/2005/8/layout/hierarchy1"/>
    <dgm:cxn modelId="{5F068AD1-8832-4008-87D0-1F7A3FC1DBEA}" type="presOf" srcId="{6CDB9640-6F83-4F5C-A504-CBF14AE92E75}" destId="{9F4202C7-4296-4F74-BF2F-E896D6E58251}" srcOrd="0" destOrd="0" presId="urn:microsoft.com/office/officeart/2005/8/layout/hierarchy1"/>
    <dgm:cxn modelId="{9C6B84F3-BC40-4234-9588-DB559594EB70}" type="presOf" srcId="{080E3E6A-E104-4A8E-A3A2-44590C4E3796}" destId="{CB57AC10-DA7D-4540-BF53-B75FC74AE2EC}" srcOrd="0" destOrd="0" presId="urn:microsoft.com/office/officeart/2005/8/layout/hierarchy1"/>
    <dgm:cxn modelId="{C4EBFFE8-BB1C-4C7C-91EC-33C9077945F9}" srcId="{ECE04EF3-E89B-43F1-B457-8171595A98A4}" destId="{7F41FD07-70B6-4363-8B9C-4CD5574FDAD8}" srcOrd="0" destOrd="0" parTransId="{E9343DA7-88DE-4AE8-87DC-8E60FB10812B}" sibTransId="{7EE00BA1-714B-44AF-9432-3166F598E079}"/>
    <dgm:cxn modelId="{4BEBED4F-4C0F-4D69-AAA2-6BC2AA2DCD04}" srcId="{ECE04EF3-E89B-43F1-B457-8171595A98A4}" destId="{D42EDA0D-22CC-48CB-B352-92A056540777}" srcOrd="1" destOrd="0" parTransId="{0A60E437-45EC-4523-B3A1-195840BEC921}" sibTransId="{0FB799AF-805B-493E-9EC1-32BE04D9BC2C}"/>
    <dgm:cxn modelId="{AD05286C-3331-4581-AD40-752C62334629}" type="presOf" srcId="{64D54A4C-FECD-4FD9-9D65-CEF04EDE6821}" destId="{2B043EDA-DC77-4448-8DC4-45E7DB003303}" srcOrd="0" destOrd="0" presId="urn:microsoft.com/office/officeart/2005/8/layout/hierarchy1"/>
    <dgm:cxn modelId="{4BDCF60E-BAC1-4E04-B1E6-7E88FC4A1643}" type="presOf" srcId="{3A58E01B-AA99-484C-B987-463CD214FE7A}" destId="{B5147631-2F78-4B5A-9707-92D856BA319B}" srcOrd="0" destOrd="0" presId="urn:microsoft.com/office/officeart/2005/8/layout/hierarchy1"/>
    <dgm:cxn modelId="{5919556F-8226-4B8A-81F0-A9F8FF7F2651}" type="presOf" srcId="{BE57F71E-95AD-4412-B89E-1D45FD1C0F34}" destId="{C3174060-8CB0-4864-A463-AFF18C7C9B38}" srcOrd="0" destOrd="0" presId="urn:microsoft.com/office/officeart/2005/8/layout/hierarchy1"/>
    <dgm:cxn modelId="{672B0628-C88E-4F39-9622-9CA2E16F1921}" type="presOf" srcId="{0EBB99EC-6F85-45BE-B5BA-4F306F6AFD22}" destId="{52D01B9F-70A2-42D6-883C-81191042A3D9}" srcOrd="0" destOrd="0" presId="urn:microsoft.com/office/officeart/2005/8/layout/hierarchy1"/>
    <dgm:cxn modelId="{AABC581F-19F8-4E93-85EF-17481550D15E}" type="presOf" srcId="{1E4F33CF-F14F-45E7-B99B-6CADE9B6A151}" destId="{80AE8462-EA49-4961-9494-1C06D25BBD49}" srcOrd="0" destOrd="0" presId="urn:microsoft.com/office/officeart/2005/8/layout/hierarchy1"/>
    <dgm:cxn modelId="{19D70502-84E9-4435-888F-3CDC7BACF6C9}" type="presOf" srcId="{D00BC9A7-7633-45A6-9BFD-8C2AF15F3D0B}" destId="{474E8071-EAF1-4097-8F46-DC0532864149}" srcOrd="0" destOrd="0" presId="urn:microsoft.com/office/officeart/2005/8/layout/hierarchy1"/>
    <dgm:cxn modelId="{A704E18A-C64E-4CCE-AE49-55E5E85D7FDE}" type="presOf" srcId="{59865AD3-8658-4CDB-8091-81E081670B7F}" destId="{E311020B-CE13-4BC1-BF4D-F00786870181}" srcOrd="0" destOrd="0" presId="urn:microsoft.com/office/officeart/2005/8/layout/hierarchy1"/>
    <dgm:cxn modelId="{52814503-5D41-43A3-A1DF-9B1B37753452}" type="presOf" srcId="{7F41FD07-70B6-4363-8B9C-4CD5574FDAD8}" destId="{7722FEE7-8D75-45EF-95CC-98ECF1E3942B}" srcOrd="0" destOrd="0" presId="urn:microsoft.com/office/officeart/2005/8/layout/hierarchy1"/>
    <dgm:cxn modelId="{91B80C9B-FC4D-4E98-ABA2-1F00FBF9FA91}" type="presOf" srcId="{2C97BFBB-5AD9-4A54-B423-DECDA8B76E9F}" destId="{C04141EA-6C29-4AAA-9797-883DFCD2C17F}" srcOrd="0" destOrd="0" presId="urn:microsoft.com/office/officeart/2005/8/layout/hierarchy1"/>
    <dgm:cxn modelId="{ED6CB6E7-C5DA-4801-948F-8C2B28896DB6}" type="presOf" srcId="{E9343DA7-88DE-4AE8-87DC-8E60FB10812B}" destId="{3D77DB14-7814-4E08-AB35-9010487C5D8A}" srcOrd="0" destOrd="0" presId="urn:microsoft.com/office/officeart/2005/8/layout/hierarchy1"/>
    <dgm:cxn modelId="{B0ABE7AD-2909-483D-8CDF-ED82A9BC1610}" srcId="{62E8073C-C185-4037-A41F-00166D1F650B}" destId="{6938A67E-B6A7-4C9D-BB71-0114055D5EDC}" srcOrd="1" destOrd="0" parTransId="{3EA4322E-3035-460F-83A7-7B8397489F61}" sibTransId="{37719FCE-5D8C-493A-A7D3-7B971E3BEA85}"/>
    <dgm:cxn modelId="{6DE4C5FE-70F5-4253-A0B0-3FD2F090FF6D}" srcId="{0D01296C-B79B-4253-A214-62039201746E}" destId="{92DFEBC0-6FBC-411E-9855-BEE03B3084E9}" srcOrd="1" destOrd="0" parTransId="{A121B0B7-64B9-4079-AF70-C1BA5A385B56}" sibTransId="{5DFBEF14-2DDA-494C-B36E-A230AACE79DF}"/>
    <dgm:cxn modelId="{EF58C982-AAF0-4F3E-AC3C-210D5D2A924B}" srcId="{92DFEBC0-6FBC-411E-9855-BEE03B3084E9}" destId="{6CDB9640-6F83-4F5C-A504-CBF14AE92E75}" srcOrd="0" destOrd="0" parTransId="{080E3E6A-E104-4A8E-A3A2-44590C4E3796}" sibTransId="{C2CD7E63-CA34-44AD-986E-88960AE0868C}"/>
    <dgm:cxn modelId="{922E73DA-C3B2-4891-B180-E6F17E68111B}" type="presOf" srcId="{AC342EA4-E876-48AF-AE9C-5A612BF35D8A}" destId="{52F3CEBE-C5D4-4FE9-9F6E-D1A20C3B753E}" srcOrd="0" destOrd="0" presId="urn:microsoft.com/office/officeart/2005/8/layout/hierarchy1"/>
    <dgm:cxn modelId="{3F8FE073-CDEC-47F1-BE1C-65FD3DBC0FE6}" type="presParOf" srcId="{C3174060-8CB0-4864-A463-AFF18C7C9B38}" destId="{ACF7BE9D-E59A-4D29-8F6A-EBE4998EE7C1}" srcOrd="0" destOrd="0" presId="urn:microsoft.com/office/officeart/2005/8/layout/hierarchy1"/>
    <dgm:cxn modelId="{0B6B1E41-1BD9-47ED-9935-A28012C0A22D}" type="presParOf" srcId="{ACF7BE9D-E59A-4D29-8F6A-EBE4998EE7C1}" destId="{3CCA4FA2-6E3A-40CB-BA8D-C2F764B39E63}" srcOrd="0" destOrd="0" presId="urn:microsoft.com/office/officeart/2005/8/layout/hierarchy1"/>
    <dgm:cxn modelId="{15590F51-9435-4E86-BA79-3709BF4DFEE9}" type="presParOf" srcId="{3CCA4FA2-6E3A-40CB-BA8D-C2F764B39E63}" destId="{3ACDB942-E9B8-4018-A369-C4B32E55CA8D}" srcOrd="0" destOrd="0" presId="urn:microsoft.com/office/officeart/2005/8/layout/hierarchy1"/>
    <dgm:cxn modelId="{2AC33530-A852-4EF4-A36C-F2E50D115FDD}" type="presParOf" srcId="{3CCA4FA2-6E3A-40CB-BA8D-C2F764B39E63}" destId="{52F3CEBE-C5D4-4FE9-9F6E-D1A20C3B753E}" srcOrd="1" destOrd="0" presId="urn:microsoft.com/office/officeart/2005/8/layout/hierarchy1"/>
    <dgm:cxn modelId="{A743FFB1-9049-4ADD-A95D-11159219792E}" type="presParOf" srcId="{ACF7BE9D-E59A-4D29-8F6A-EBE4998EE7C1}" destId="{FAD148E2-9D76-4139-A408-A5EB94AE3A79}" srcOrd="1" destOrd="0" presId="urn:microsoft.com/office/officeart/2005/8/layout/hierarchy1"/>
    <dgm:cxn modelId="{3591B617-1BD8-441B-A63B-61030A86E3AC}" type="presParOf" srcId="{FAD148E2-9D76-4139-A408-A5EB94AE3A79}" destId="{E9F9C426-69B6-4FA6-9055-C8C621570BE1}" srcOrd="0" destOrd="0" presId="urn:microsoft.com/office/officeart/2005/8/layout/hierarchy1"/>
    <dgm:cxn modelId="{B8D27088-C5F7-4B18-8FCE-3C3AEA61C607}" type="presParOf" srcId="{FAD148E2-9D76-4139-A408-A5EB94AE3A79}" destId="{393B0A64-D86A-4F27-A477-6C6D3B8B0615}" srcOrd="1" destOrd="0" presId="urn:microsoft.com/office/officeart/2005/8/layout/hierarchy1"/>
    <dgm:cxn modelId="{D39F733B-63F6-46A8-8657-787E05F71A90}" type="presParOf" srcId="{393B0A64-D86A-4F27-A477-6C6D3B8B0615}" destId="{BB71A389-55C4-4CFD-8972-C72A7D857071}" srcOrd="0" destOrd="0" presId="urn:microsoft.com/office/officeart/2005/8/layout/hierarchy1"/>
    <dgm:cxn modelId="{28D4B8D7-6E75-4EA5-A86C-7D233B430670}" type="presParOf" srcId="{BB71A389-55C4-4CFD-8972-C72A7D857071}" destId="{9B39456B-BB1A-4263-AA14-89D140773917}" srcOrd="0" destOrd="0" presId="urn:microsoft.com/office/officeart/2005/8/layout/hierarchy1"/>
    <dgm:cxn modelId="{19BE9F89-ED79-4D79-ABC2-86CD4B6A4849}" type="presParOf" srcId="{BB71A389-55C4-4CFD-8972-C72A7D857071}" destId="{80AE8462-EA49-4961-9494-1C06D25BBD49}" srcOrd="1" destOrd="0" presId="urn:microsoft.com/office/officeart/2005/8/layout/hierarchy1"/>
    <dgm:cxn modelId="{11AFF045-5A2D-4F0B-ACD5-812EB0F57694}" type="presParOf" srcId="{393B0A64-D86A-4F27-A477-6C6D3B8B0615}" destId="{DBD0DF52-90B4-4E1A-A5B5-AD8EC15522DB}" srcOrd="1" destOrd="0" presId="urn:microsoft.com/office/officeart/2005/8/layout/hierarchy1"/>
    <dgm:cxn modelId="{C4C4949C-5E64-4F33-8906-4AD96D63B220}" type="presParOf" srcId="{DBD0DF52-90B4-4E1A-A5B5-AD8EC15522DB}" destId="{4C298C5F-A8EE-4F83-BA81-A580916BE0CD}" srcOrd="0" destOrd="0" presId="urn:microsoft.com/office/officeart/2005/8/layout/hierarchy1"/>
    <dgm:cxn modelId="{468A4F87-19C7-4B5F-929B-3B4E96743906}" type="presParOf" srcId="{DBD0DF52-90B4-4E1A-A5B5-AD8EC15522DB}" destId="{6291DE2C-147A-4773-863C-C6437DD8D63A}" srcOrd="1" destOrd="0" presId="urn:microsoft.com/office/officeart/2005/8/layout/hierarchy1"/>
    <dgm:cxn modelId="{0D24B48F-FE67-4ADD-BEDC-4037616C9D28}" type="presParOf" srcId="{6291DE2C-147A-4773-863C-C6437DD8D63A}" destId="{E2189AF0-B408-4180-8BA3-8C8ABC9594C4}" srcOrd="0" destOrd="0" presId="urn:microsoft.com/office/officeart/2005/8/layout/hierarchy1"/>
    <dgm:cxn modelId="{C9D0877F-DBB0-47BC-8EEC-B7656B2396E9}" type="presParOf" srcId="{E2189AF0-B408-4180-8BA3-8C8ABC9594C4}" destId="{97D2FA06-965C-4BB7-B9D1-3B0964814BC7}" srcOrd="0" destOrd="0" presId="urn:microsoft.com/office/officeart/2005/8/layout/hierarchy1"/>
    <dgm:cxn modelId="{8C9C2A78-A97A-4470-A70E-C28B4A98491F}" type="presParOf" srcId="{E2189AF0-B408-4180-8BA3-8C8ABC9594C4}" destId="{6F84BD0C-C862-4654-8FAA-0D8B7E413C0B}" srcOrd="1" destOrd="0" presId="urn:microsoft.com/office/officeart/2005/8/layout/hierarchy1"/>
    <dgm:cxn modelId="{4986CCAF-4FF6-4634-8C86-6FAA33429405}" type="presParOf" srcId="{6291DE2C-147A-4773-863C-C6437DD8D63A}" destId="{6616634B-4D05-4B63-96C4-3A36153CE808}" srcOrd="1" destOrd="0" presId="urn:microsoft.com/office/officeart/2005/8/layout/hierarchy1"/>
    <dgm:cxn modelId="{B1079D3D-7DE9-4C11-A32B-F0D820A8D1E4}" type="presParOf" srcId="{6616634B-4D05-4B63-96C4-3A36153CE808}" destId="{6139EC22-29AF-4E77-8024-92410AA8A239}" srcOrd="0" destOrd="0" presId="urn:microsoft.com/office/officeart/2005/8/layout/hierarchy1"/>
    <dgm:cxn modelId="{E8B917F9-4DAA-4776-99B8-6B28C088ACAF}" type="presParOf" srcId="{6616634B-4D05-4B63-96C4-3A36153CE808}" destId="{4E9A494F-15C5-4A6F-9FE5-1DD369CDC00E}" srcOrd="1" destOrd="0" presId="urn:microsoft.com/office/officeart/2005/8/layout/hierarchy1"/>
    <dgm:cxn modelId="{3D68A451-72D9-4D57-A5C4-B9A81837891B}" type="presParOf" srcId="{4E9A494F-15C5-4A6F-9FE5-1DD369CDC00E}" destId="{EFBED7C7-C8BA-4BA7-93F7-1294D61FF5A4}" srcOrd="0" destOrd="0" presId="urn:microsoft.com/office/officeart/2005/8/layout/hierarchy1"/>
    <dgm:cxn modelId="{CC2745FB-64D0-42EF-BC7E-F82B0313582B}" type="presParOf" srcId="{EFBED7C7-C8BA-4BA7-93F7-1294D61FF5A4}" destId="{7D32A5EB-6E36-42C3-83F8-AF91CB126ED7}" srcOrd="0" destOrd="0" presId="urn:microsoft.com/office/officeart/2005/8/layout/hierarchy1"/>
    <dgm:cxn modelId="{E5F26618-54F3-412C-8327-81CA40B34954}" type="presParOf" srcId="{EFBED7C7-C8BA-4BA7-93F7-1294D61FF5A4}" destId="{37907FDD-47A9-4740-9C9F-29F2D61AD682}" srcOrd="1" destOrd="0" presId="urn:microsoft.com/office/officeart/2005/8/layout/hierarchy1"/>
    <dgm:cxn modelId="{C465BEFE-FF89-47D2-91F0-441C8F05A40F}" type="presParOf" srcId="{4E9A494F-15C5-4A6F-9FE5-1DD369CDC00E}" destId="{AB1C9072-EE4D-4772-AD32-2625A9D2B1C0}" srcOrd="1" destOrd="0" presId="urn:microsoft.com/office/officeart/2005/8/layout/hierarchy1"/>
    <dgm:cxn modelId="{BDEBE743-5CD1-45A5-A0E1-5A3A35235EF7}" type="presParOf" srcId="{AB1C9072-EE4D-4772-AD32-2625A9D2B1C0}" destId="{D04073EA-3A7A-4C5B-9CDE-372B527A8FFC}" srcOrd="0" destOrd="0" presId="urn:microsoft.com/office/officeart/2005/8/layout/hierarchy1"/>
    <dgm:cxn modelId="{7A0040CD-23C0-4C79-92C6-5AA22AD89411}" type="presParOf" srcId="{AB1C9072-EE4D-4772-AD32-2625A9D2B1C0}" destId="{37B5CC0E-0062-43D4-B824-4D7DC9E0CE70}" srcOrd="1" destOrd="0" presId="urn:microsoft.com/office/officeart/2005/8/layout/hierarchy1"/>
    <dgm:cxn modelId="{6EB7C4D6-ABB4-4169-BB54-05D6A4610956}" type="presParOf" srcId="{37B5CC0E-0062-43D4-B824-4D7DC9E0CE70}" destId="{02E63954-AD6F-4CA1-B936-85B31FEEA273}" srcOrd="0" destOrd="0" presId="urn:microsoft.com/office/officeart/2005/8/layout/hierarchy1"/>
    <dgm:cxn modelId="{5C78D6DB-E78F-4BC3-B2D1-0EC76247B42D}" type="presParOf" srcId="{02E63954-AD6F-4CA1-B936-85B31FEEA273}" destId="{209E1B8E-8C54-4DD1-B216-894185F9EB83}" srcOrd="0" destOrd="0" presId="urn:microsoft.com/office/officeart/2005/8/layout/hierarchy1"/>
    <dgm:cxn modelId="{F0F33101-0F62-40DF-981F-A2355F117C3A}" type="presParOf" srcId="{02E63954-AD6F-4CA1-B936-85B31FEEA273}" destId="{7D578303-9485-470B-9413-E40E1829A6EE}" srcOrd="1" destOrd="0" presId="urn:microsoft.com/office/officeart/2005/8/layout/hierarchy1"/>
    <dgm:cxn modelId="{51F09770-1D91-40CB-A79A-C218AF7775FE}" type="presParOf" srcId="{37B5CC0E-0062-43D4-B824-4D7DC9E0CE70}" destId="{2A3BAA3E-D3DD-4178-8788-9DEC960CD734}" srcOrd="1" destOrd="0" presId="urn:microsoft.com/office/officeart/2005/8/layout/hierarchy1"/>
    <dgm:cxn modelId="{7BF26A28-DB26-446C-98FA-96531AF0AEC5}" type="presParOf" srcId="{AB1C9072-EE4D-4772-AD32-2625A9D2B1C0}" destId="{0A8C5C04-A452-4E8A-BF1D-15FFF0718E62}" srcOrd="2" destOrd="0" presId="urn:microsoft.com/office/officeart/2005/8/layout/hierarchy1"/>
    <dgm:cxn modelId="{1F33C9A0-A294-4D44-8CCA-ABD09794B970}" type="presParOf" srcId="{AB1C9072-EE4D-4772-AD32-2625A9D2B1C0}" destId="{1E86A492-2573-45BB-93B9-10246DAE2B57}" srcOrd="3" destOrd="0" presId="urn:microsoft.com/office/officeart/2005/8/layout/hierarchy1"/>
    <dgm:cxn modelId="{284D9F1F-8B41-496D-82D1-D0AEA400D1EF}" type="presParOf" srcId="{1E86A492-2573-45BB-93B9-10246DAE2B57}" destId="{9003CD67-D11F-4460-9837-568722B8FEF9}" srcOrd="0" destOrd="0" presId="urn:microsoft.com/office/officeart/2005/8/layout/hierarchy1"/>
    <dgm:cxn modelId="{A1E13A95-B6FC-4C9D-BCDC-AADA21F10240}" type="presParOf" srcId="{9003CD67-D11F-4460-9837-568722B8FEF9}" destId="{B23BC379-7516-45AD-8A1C-B20A045BDB2B}" srcOrd="0" destOrd="0" presId="urn:microsoft.com/office/officeart/2005/8/layout/hierarchy1"/>
    <dgm:cxn modelId="{B9F11B59-72A1-4A6E-B74E-FA2CAD4A72C6}" type="presParOf" srcId="{9003CD67-D11F-4460-9837-568722B8FEF9}" destId="{2B043EDA-DC77-4448-8DC4-45E7DB003303}" srcOrd="1" destOrd="0" presId="urn:microsoft.com/office/officeart/2005/8/layout/hierarchy1"/>
    <dgm:cxn modelId="{8B42F922-4FBF-40E1-928E-2FBD349EAF5D}" type="presParOf" srcId="{1E86A492-2573-45BB-93B9-10246DAE2B57}" destId="{1F310116-60E9-43F1-8B21-1C0FCC099AF4}" srcOrd="1" destOrd="0" presId="urn:microsoft.com/office/officeart/2005/8/layout/hierarchy1"/>
    <dgm:cxn modelId="{9E5AF727-C302-4F79-959B-CFBFF38C25CF}" type="presParOf" srcId="{6616634B-4D05-4B63-96C4-3A36153CE808}" destId="{1E3033DC-E4E3-4368-9445-86D95C06EF48}" srcOrd="2" destOrd="0" presId="urn:microsoft.com/office/officeart/2005/8/layout/hierarchy1"/>
    <dgm:cxn modelId="{40126369-8E86-4D85-89F3-158A12C936AE}" type="presParOf" srcId="{6616634B-4D05-4B63-96C4-3A36153CE808}" destId="{32465C0F-B93C-48A0-8EA6-36B8D8C1F914}" srcOrd="3" destOrd="0" presId="urn:microsoft.com/office/officeart/2005/8/layout/hierarchy1"/>
    <dgm:cxn modelId="{FF5D2803-1ED1-4F06-96E5-2290B46426F8}" type="presParOf" srcId="{32465C0F-B93C-48A0-8EA6-36B8D8C1F914}" destId="{09281F57-78AD-4EA0-9EFC-F83F76D7D962}" srcOrd="0" destOrd="0" presId="urn:microsoft.com/office/officeart/2005/8/layout/hierarchy1"/>
    <dgm:cxn modelId="{81DB324F-B1F6-438F-954F-7545BE1B11D7}" type="presParOf" srcId="{09281F57-78AD-4EA0-9EFC-F83F76D7D962}" destId="{53D5E377-D685-4AEC-A3D1-1E629198A422}" srcOrd="0" destOrd="0" presId="urn:microsoft.com/office/officeart/2005/8/layout/hierarchy1"/>
    <dgm:cxn modelId="{5F93C291-9ABD-42CE-86F9-23A9FD4BD1A4}" type="presParOf" srcId="{09281F57-78AD-4EA0-9EFC-F83F76D7D962}" destId="{72984126-343D-4C13-8A98-525F183800F5}" srcOrd="1" destOrd="0" presId="urn:microsoft.com/office/officeart/2005/8/layout/hierarchy1"/>
    <dgm:cxn modelId="{6E39431E-54A3-45FB-AB67-37C64559BD54}" type="presParOf" srcId="{32465C0F-B93C-48A0-8EA6-36B8D8C1F914}" destId="{7BE02EED-9906-4C7A-A34F-7E14AED96FB7}" srcOrd="1" destOrd="0" presId="urn:microsoft.com/office/officeart/2005/8/layout/hierarchy1"/>
    <dgm:cxn modelId="{DBD20400-D20F-45DE-81A6-3B0DC8B4BA82}" type="presParOf" srcId="{7BE02EED-9906-4C7A-A34F-7E14AED96FB7}" destId="{CB57AC10-DA7D-4540-BF53-B75FC74AE2EC}" srcOrd="0" destOrd="0" presId="urn:microsoft.com/office/officeart/2005/8/layout/hierarchy1"/>
    <dgm:cxn modelId="{BADCB9F6-288B-4A2C-9FA2-8D33FA852883}" type="presParOf" srcId="{7BE02EED-9906-4C7A-A34F-7E14AED96FB7}" destId="{A1D65392-A81D-4056-B3B9-C4AB3016CE34}" srcOrd="1" destOrd="0" presId="urn:microsoft.com/office/officeart/2005/8/layout/hierarchy1"/>
    <dgm:cxn modelId="{23D94114-DED7-4350-BE0A-F519552C4302}" type="presParOf" srcId="{A1D65392-A81D-4056-B3B9-C4AB3016CE34}" destId="{25D8A827-1B04-4D0F-9E6C-9848A5B2D5BA}" srcOrd="0" destOrd="0" presId="urn:microsoft.com/office/officeart/2005/8/layout/hierarchy1"/>
    <dgm:cxn modelId="{86C435E2-085D-4E72-A251-4ED94177815A}" type="presParOf" srcId="{25D8A827-1B04-4D0F-9E6C-9848A5B2D5BA}" destId="{062B0719-D5A7-4835-B54C-A5B1FA92DA7E}" srcOrd="0" destOrd="0" presId="urn:microsoft.com/office/officeart/2005/8/layout/hierarchy1"/>
    <dgm:cxn modelId="{2B504F0A-57E8-4286-93BB-8326CBC4C1C9}" type="presParOf" srcId="{25D8A827-1B04-4D0F-9E6C-9848A5B2D5BA}" destId="{9F4202C7-4296-4F74-BF2F-E896D6E58251}" srcOrd="1" destOrd="0" presId="urn:microsoft.com/office/officeart/2005/8/layout/hierarchy1"/>
    <dgm:cxn modelId="{78201A0C-59EE-41B6-A5E6-604FBFC988F4}" type="presParOf" srcId="{A1D65392-A81D-4056-B3B9-C4AB3016CE34}" destId="{F7D02A92-8249-40BE-AA08-0E3F3B811EEE}" srcOrd="1" destOrd="0" presId="urn:microsoft.com/office/officeart/2005/8/layout/hierarchy1"/>
    <dgm:cxn modelId="{8D85573F-C7DC-4A87-BAFF-2AA607A5EF9D}" type="presParOf" srcId="{7BE02EED-9906-4C7A-A34F-7E14AED96FB7}" destId="{ABAA64D3-2D73-493A-B3BD-57932E190707}" srcOrd="2" destOrd="0" presId="urn:microsoft.com/office/officeart/2005/8/layout/hierarchy1"/>
    <dgm:cxn modelId="{536BDF6E-F6A9-4F63-A1E9-8972C81420AE}" type="presParOf" srcId="{7BE02EED-9906-4C7A-A34F-7E14AED96FB7}" destId="{6DD5982F-2947-4D35-9C5D-A36796698E68}" srcOrd="3" destOrd="0" presId="urn:microsoft.com/office/officeart/2005/8/layout/hierarchy1"/>
    <dgm:cxn modelId="{56E2CBC5-CB2F-41A4-B201-17A79B7AC4CC}" type="presParOf" srcId="{6DD5982F-2947-4D35-9C5D-A36796698E68}" destId="{5980263B-A1B3-4685-BDD0-2B3643CFC4BA}" srcOrd="0" destOrd="0" presId="urn:microsoft.com/office/officeart/2005/8/layout/hierarchy1"/>
    <dgm:cxn modelId="{192817D9-150B-493D-8E70-9158955C3B11}" type="presParOf" srcId="{5980263B-A1B3-4685-BDD0-2B3643CFC4BA}" destId="{C3E0A0BE-570D-4366-819D-A42E726459FB}" srcOrd="0" destOrd="0" presId="urn:microsoft.com/office/officeart/2005/8/layout/hierarchy1"/>
    <dgm:cxn modelId="{1C75655D-CC77-48A1-B5E7-03F502C99C0D}" type="presParOf" srcId="{5980263B-A1B3-4685-BDD0-2B3643CFC4BA}" destId="{B5147631-2F78-4B5A-9707-92D856BA319B}" srcOrd="1" destOrd="0" presId="urn:microsoft.com/office/officeart/2005/8/layout/hierarchy1"/>
    <dgm:cxn modelId="{C3EB78E3-28F9-448D-BFCA-F1A440B1DD09}" type="presParOf" srcId="{6DD5982F-2947-4D35-9C5D-A36796698E68}" destId="{9BF9B005-B2D6-47A2-8BFF-D697ECBE565E}" srcOrd="1" destOrd="0" presId="urn:microsoft.com/office/officeart/2005/8/layout/hierarchy1"/>
    <dgm:cxn modelId="{75C2CF1D-DE81-4087-BFE8-37472D4566AD}" type="presParOf" srcId="{DBD0DF52-90B4-4E1A-A5B5-AD8EC15522DB}" destId="{B60293AD-7670-466F-90A3-87B369381743}" srcOrd="2" destOrd="0" presId="urn:microsoft.com/office/officeart/2005/8/layout/hierarchy1"/>
    <dgm:cxn modelId="{BD0E6830-6B86-4B43-9415-6B0B31332869}" type="presParOf" srcId="{DBD0DF52-90B4-4E1A-A5B5-AD8EC15522DB}" destId="{7E9B48F6-1182-4C55-83E1-E9EA7E222B18}" srcOrd="3" destOrd="0" presId="urn:microsoft.com/office/officeart/2005/8/layout/hierarchy1"/>
    <dgm:cxn modelId="{EBAE3BF1-2BB7-4475-9E26-E4B927747F46}" type="presParOf" srcId="{7E9B48F6-1182-4C55-83E1-E9EA7E222B18}" destId="{9DFF24CD-D200-4C32-9085-869A8D9F9D1E}" srcOrd="0" destOrd="0" presId="urn:microsoft.com/office/officeart/2005/8/layout/hierarchy1"/>
    <dgm:cxn modelId="{0DCF5AB4-2FC7-4373-9958-190CD2225D4C}" type="presParOf" srcId="{9DFF24CD-D200-4C32-9085-869A8D9F9D1E}" destId="{7F6E0A35-BFD5-43D1-BDFE-E5C5BCEFDA6D}" srcOrd="0" destOrd="0" presId="urn:microsoft.com/office/officeart/2005/8/layout/hierarchy1"/>
    <dgm:cxn modelId="{9079E077-7D05-4C59-BB95-EF4CBF4F89CB}" type="presParOf" srcId="{9DFF24CD-D200-4C32-9085-869A8D9F9D1E}" destId="{84BEB6D8-C657-4F52-A262-E3D91A75BA9E}" srcOrd="1" destOrd="0" presId="urn:microsoft.com/office/officeart/2005/8/layout/hierarchy1"/>
    <dgm:cxn modelId="{105F2C19-0617-4EBA-93AD-5BFBA5EE1532}" type="presParOf" srcId="{7E9B48F6-1182-4C55-83E1-E9EA7E222B18}" destId="{4606C762-FFC4-443E-BAC7-A65DCAF1DA76}" srcOrd="1" destOrd="0" presId="urn:microsoft.com/office/officeart/2005/8/layout/hierarchy1"/>
    <dgm:cxn modelId="{6BF17C5C-FF51-4C48-BE07-E61E025B6054}" type="presParOf" srcId="{4606C762-FFC4-443E-BAC7-A65DCAF1DA76}" destId="{EE92BF44-CA36-4AEA-8A99-22158176549A}" srcOrd="0" destOrd="0" presId="urn:microsoft.com/office/officeart/2005/8/layout/hierarchy1"/>
    <dgm:cxn modelId="{36F776AA-898F-4A49-A011-1D59CE1694E0}" type="presParOf" srcId="{4606C762-FFC4-443E-BAC7-A65DCAF1DA76}" destId="{B4F5FD6D-5869-4D91-80E9-4DDC20E8E172}" srcOrd="1" destOrd="0" presId="urn:microsoft.com/office/officeart/2005/8/layout/hierarchy1"/>
    <dgm:cxn modelId="{5923E7AA-713A-4650-BD4C-EBD91C5C2AC8}" type="presParOf" srcId="{B4F5FD6D-5869-4D91-80E9-4DDC20E8E172}" destId="{E807ACA3-0CC3-4999-BFA1-DEDB983E365B}" srcOrd="0" destOrd="0" presId="urn:microsoft.com/office/officeart/2005/8/layout/hierarchy1"/>
    <dgm:cxn modelId="{099C7BBD-EAD5-4098-89B8-30F0B4F2BDA4}" type="presParOf" srcId="{E807ACA3-0CC3-4999-BFA1-DEDB983E365B}" destId="{25F57402-9C7F-48C3-AAC4-A13E5195E736}" srcOrd="0" destOrd="0" presId="urn:microsoft.com/office/officeart/2005/8/layout/hierarchy1"/>
    <dgm:cxn modelId="{F446E683-318D-481A-842F-989AED23AD87}" type="presParOf" srcId="{E807ACA3-0CC3-4999-BFA1-DEDB983E365B}" destId="{48D23C4B-B8E1-4CD2-A65A-48A025D9A7E2}" srcOrd="1" destOrd="0" presId="urn:microsoft.com/office/officeart/2005/8/layout/hierarchy1"/>
    <dgm:cxn modelId="{4EB3AC17-F774-4947-B3D4-9078AFEC7A4C}" type="presParOf" srcId="{B4F5FD6D-5869-4D91-80E9-4DDC20E8E172}" destId="{A3868AD0-3A37-4306-A1F4-BC5D1D18526B}" srcOrd="1" destOrd="0" presId="urn:microsoft.com/office/officeart/2005/8/layout/hierarchy1"/>
    <dgm:cxn modelId="{EEDEAEDA-EBBE-4453-B982-9132997DCA27}" type="presParOf" srcId="{A3868AD0-3A37-4306-A1F4-BC5D1D18526B}" destId="{D066416C-E0A7-4465-AAED-3A83BFF3CB40}" srcOrd="0" destOrd="0" presId="urn:microsoft.com/office/officeart/2005/8/layout/hierarchy1"/>
    <dgm:cxn modelId="{9444B2D0-FC11-4B2C-8FAB-D22ED69606D7}" type="presParOf" srcId="{A3868AD0-3A37-4306-A1F4-BC5D1D18526B}" destId="{1ED00988-FF74-45C5-8041-7A59DC7E03A8}" srcOrd="1" destOrd="0" presId="urn:microsoft.com/office/officeart/2005/8/layout/hierarchy1"/>
    <dgm:cxn modelId="{51F07659-0BD2-4008-8064-F5805B0567C4}" type="presParOf" srcId="{1ED00988-FF74-45C5-8041-7A59DC7E03A8}" destId="{756CFC80-1055-4520-8D60-91C2B19BF9EF}" srcOrd="0" destOrd="0" presId="urn:microsoft.com/office/officeart/2005/8/layout/hierarchy1"/>
    <dgm:cxn modelId="{2D7BCB98-F883-449B-8BF5-6401B4929BBD}" type="presParOf" srcId="{756CFC80-1055-4520-8D60-91C2B19BF9EF}" destId="{8B653B30-9223-4D12-BC8A-E274BC967EBF}" srcOrd="0" destOrd="0" presId="urn:microsoft.com/office/officeart/2005/8/layout/hierarchy1"/>
    <dgm:cxn modelId="{CE54B6FE-7C10-432C-A84C-C02E66197BE4}" type="presParOf" srcId="{756CFC80-1055-4520-8D60-91C2B19BF9EF}" destId="{02722630-73E7-4511-B082-EBDC24FBC965}" srcOrd="1" destOrd="0" presId="urn:microsoft.com/office/officeart/2005/8/layout/hierarchy1"/>
    <dgm:cxn modelId="{25260DFE-39A2-436E-A1E8-9150EAA6EF06}" type="presParOf" srcId="{1ED00988-FF74-45C5-8041-7A59DC7E03A8}" destId="{56E0D1BC-762C-42AA-87A9-84BA1261830B}" srcOrd="1" destOrd="0" presId="urn:microsoft.com/office/officeart/2005/8/layout/hierarchy1"/>
    <dgm:cxn modelId="{E402D8FE-D6BE-461E-8F0C-94A1F4058A7D}" type="presParOf" srcId="{A3868AD0-3A37-4306-A1F4-BC5D1D18526B}" destId="{C04141EA-6C29-4AAA-9797-883DFCD2C17F}" srcOrd="2" destOrd="0" presId="urn:microsoft.com/office/officeart/2005/8/layout/hierarchy1"/>
    <dgm:cxn modelId="{25CB465D-B88F-49D8-AD69-4974581287C9}" type="presParOf" srcId="{A3868AD0-3A37-4306-A1F4-BC5D1D18526B}" destId="{00D80CB8-C172-4141-9779-56F1E9F93CDD}" srcOrd="3" destOrd="0" presId="urn:microsoft.com/office/officeart/2005/8/layout/hierarchy1"/>
    <dgm:cxn modelId="{1F395546-34C6-4F5B-A4BB-026B11EDC79F}" type="presParOf" srcId="{00D80CB8-C172-4141-9779-56F1E9F93CDD}" destId="{7FF2EF96-601C-4B85-A437-39760A5861A2}" srcOrd="0" destOrd="0" presId="urn:microsoft.com/office/officeart/2005/8/layout/hierarchy1"/>
    <dgm:cxn modelId="{64E8226C-ABCD-49EE-BDDF-53BD7E624B40}" type="presParOf" srcId="{7FF2EF96-601C-4B85-A437-39760A5861A2}" destId="{6F59A4F5-17B7-4013-AD24-E11136D95E44}" srcOrd="0" destOrd="0" presId="urn:microsoft.com/office/officeart/2005/8/layout/hierarchy1"/>
    <dgm:cxn modelId="{EE98FEDE-43D4-4C3B-BB14-FDE4C04557E6}" type="presParOf" srcId="{7FF2EF96-601C-4B85-A437-39760A5861A2}" destId="{81AC60E6-62F5-4102-91AD-C3D4D28DEC32}" srcOrd="1" destOrd="0" presId="urn:microsoft.com/office/officeart/2005/8/layout/hierarchy1"/>
    <dgm:cxn modelId="{0298C164-12E2-41C5-9071-9BC25E7250C8}" type="presParOf" srcId="{00D80CB8-C172-4141-9779-56F1E9F93CDD}" destId="{70D590D5-F8B3-4E8C-9C94-9862BAA66E2C}" srcOrd="1" destOrd="0" presId="urn:microsoft.com/office/officeart/2005/8/layout/hierarchy1"/>
    <dgm:cxn modelId="{BC2BAECB-A62E-4063-857E-A379ED92AA16}" type="presParOf" srcId="{4606C762-FFC4-443E-BAC7-A65DCAF1DA76}" destId="{E311020B-CE13-4BC1-BF4D-F00786870181}" srcOrd="2" destOrd="0" presId="urn:microsoft.com/office/officeart/2005/8/layout/hierarchy1"/>
    <dgm:cxn modelId="{EE5B5A8C-5529-4556-BFA1-9DE6195F932B}" type="presParOf" srcId="{4606C762-FFC4-443E-BAC7-A65DCAF1DA76}" destId="{15E54C76-85FA-4BD8-90DB-018797E429BF}" srcOrd="3" destOrd="0" presId="urn:microsoft.com/office/officeart/2005/8/layout/hierarchy1"/>
    <dgm:cxn modelId="{935A14FC-CEF9-4C85-8BE7-454F96A72686}" type="presParOf" srcId="{15E54C76-85FA-4BD8-90DB-018797E429BF}" destId="{872D4363-DD43-4FFC-8756-7B4553E97E01}" srcOrd="0" destOrd="0" presId="urn:microsoft.com/office/officeart/2005/8/layout/hierarchy1"/>
    <dgm:cxn modelId="{F9545982-98D1-45F1-9AC9-86C717BE417E}" type="presParOf" srcId="{872D4363-DD43-4FFC-8756-7B4553E97E01}" destId="{9636688C-EF55-47D0-97E8-81996C3F7EA3}" srcOrd="0" destOrd="0" presId="urn:microsoft.com/office/officeart/2005/8/layout/hierarchy1"/>
    <dgm:cxn modelId="{187F8D29-446F-41D0-B948-5299468F7E91}" type="presParOf" srcId="{872D4363-DD43-4FFC-8756-7B4553E97E01}" destId="{474E8071-EAF1-4097-8F46-DC0532864149}" srcOrd="1" destOrd="0" presId="urn:microsoft.com/office/officeart/2005/8/layout/hierarchy1"/>
    <dgm:cxn modelId="{7AE4DBF3-B95C-4AF5-9EDB-9B99182C5C60}" type="presParOf" srcId="{15E54C76-85FA-4BD8-90DB-018797E429BF}" destId="{3B506A0F-6FA6-440F-813F-F40624EC63A0}" srcOrd="1" destOrd="0" presId="urn:microsoft.com/office/officeart/2005/8/layout/hierarchy1"/>
    <dgm:cxn modelId="{A9A92F65-C539-49B3-8E68-A860FB07BCB1}" type="presParOf" srcId="{FAD148E2-9D76-4139-A408-A5EB94AE3A79}" destId="{B5E9E246-A163-4877-BA46-0ED7CE1A2E1F}" srcOrd="2" destOrd="0" presId="urn:microsoft.com/office/officeart/2005/8/layout/hierarchy1"/>
    <dgm:cxn modelId="{2AB4D86B-8D20-4A79-9DC8-6BA366BEDD7E}" type="presParOf" srcId="{FAD148E2-9D76-4139-A408-A5EB94AE3A79}" destId="{5CECF508-9F75-4412-AB09-74B7D177DF31}" srcOrd="3" destOrd="0" presId="urn:microsoft.com/office/officeart/2005/8/layout/hierarchy1"/>
    <dgm:cxn modelId="{30B508CA-8F6C-4FDD-9A21-B05657F75420}" type="presParOf" srcId="{5CECF508-9F75-4412-AB09-74B7D177DF31}" destId="{7D00BCAF-9DAE-47E0-A843-1AD787E2A8F6}" srcOrd="0" destOrd="0" presId="urn:microsoft.com/office/officeart/2005/8/layout/hierarchy1"/>
    <dgm:cxn modelId="{4993A78A-D712-47BC-810E-0F9C067DAD7F}" type="presParOf" srcId="{7D00BCAF-9DAE-47E0-A843-1AD787E2A8F6}" destId="{659CC824-A3E7-45EB-943C-4096DC419093}" srcOrd="0" destOrd="0" presId="urn:microsoft.com/office/officeart/2005/8/layout/hierarchy1"/>
    <dgm:cxn modelId="{9702574B-BEF1-4E78-8C17-B6467BB63E4E}" type="presParOf" srcId="{7D00BCAF-9DAE-47E0-A843-1AD787E2A8F6}" destId="{794C3D93-D0AE-40C2-AAF1-D890A07267C0}" srcOrd="1" destOrd="0" presId="urn:microsoft.com/office/officeart/2005/8/layout/hierarchy1"/>
    <dgm:cxn modelId="{707F7DD7-76EB-48C8-8208-8E240898A29A}" type="presParOf" srcId="{5CECF508-9F75-4412-AB09-74B7D177DF31}" destId="{BECCE247-2D69-4D80-BB56-66A14439C2AD}" srcOrd="1" destOrd="0" presId="urn:microsoft.com/office/officeart/2005/8/layout/hierarchy1"/>
    <dgm:cxn modelId="{CC0D3FC1-4416-48A0-A5D2-611BD6BE4892}" type="presParOf" srcId="{BECCE247-2D69-4D80-BB56-66A14439C2AD}" destId="{4E721D09-D9A5-44BF-AF4E-CD0E80AF1FD4}" srcOrd="0" destOrd="0" presId="urn:microsoft.com/office/officeart/2005/8/layout/hierarchy1"/>
    <dgm:cxn modelId="{08FD3F4F-588B-4AF1-A97A-D6C987F65467}" type="presParOf" srcId="{BECCE247-2D69-4D80-BB56-66A14439C2AD}" destId="{02C3B14B-C157-44F1-A816-1FDE0EFC6EF8}" srcOrd="1" destOrd="0" presId="urn:microsoft.com/office/officeart/2005/8/layout/hierarchy1"/>
    <dgm:cxn modelId="{E55A0C6F-2294-4390-A093-4329007B7F3F}" type="presParOf" srcId="{02C3B14B-C157-44F1-A816-1FDE0EFC6EF8}" destId="{A33553F2-2B7B-4D72-A3AF-3406F179EE61}" srcOrd="0" destOrd="0" presId="urn:microsoft.com/office/officeart/2005/8/layout/hierarchy1"/>
    <dgm:cxn modelId="{EA8217A6-6D91-4B51-A212-37E5123076BF}" type="presParOf" srcId="{A33553F2-2B7B-4D72-A3AF-3406F179EE61}" destId="{6996B0F1-B99C-4C3B-B795-5F918CD97BFE}" srcOrd="0" destOrd="0" presId="urn:microsoft.com/office/officeart/2005/8/layout/hierarchy1"/>
    <dgm:cxn modelId="{3EDA15AD-F9CD-41F2-8D54-B84D77C343B7}" type="presParOf" srcId="{A33553F2-2B7B-4D72-A3AF-3406F179EE61}" destId="{D58B7EB4-6A4A-4155-8811-15C538F3BB29}" srcOrd="1" destOrd="0" presId="urn:microsoft.com/office/officeart/2005/8/layout/hierarchy1"/>
    <dgm:cxn modelId="{C8C93BB3-BAA4-4DB1-9D6A-64EAD2620E45}" type="presParOf" srcId="{02C3B14B-C157-44F1-A816-1FDE0EFC6EF8}" destId="{7B7C2DFD-1DE1-4900-8DA8-5E8FC8819E0E}" srcOrd="1" destOrd="0" presId="urn:microsoft.com/office/officeart/2005/8/layout/hierarchy1"/>
    <dgm:cxn modelId="{83BA8BD1-3CC2-4DF4-AE62-568FB04413E5}" type="presParOf" srcId="{7B7C2DFD-1DE1-4900-8DA8-5E8FC8819E0E}" destId="{3D77DB14-7814-4E08-AB35-9010487C5D8A}" srcOrd="0" destOrd="0" presId="urn:microsoft.com/office/officeart/2005/8/layout/hierarchy1"/>
    <dgm:cxn modelId="{5F22C1B4-CDC9-4150-B8C5-890E1186B347}" type="presParOf" srcId="{7B7C2DFD-1DE1-4900-8DA8-5E8FC8819E0E}" destId="{E3948954-6F69-4449-BB23-3E99E2384D7E}" srcOrd="1" destOrd="0" presId="urn:microsoft.com/office/officeart/2005/8/layout/hierarchy1"/>
    <dgm:cxn modelId="{97891D23-4A75-422A-97CD-E53A8709EC8D}" type="presParOf" srcId="{E3948954-6F69-4449-BB23-3E99E2384D7E}" destId="{9B5904F8-249E-43AC-B5E4-D6700917194A}" srcOrd="0" destOrd="0" presId="urn:microsoft.com/office/officeart/2005/8/layout/hierarchy1"/>
    <dgm:cxn modelId="{E85DBDB4-FD3F-4EA8-94C8-AF632362B628}" type="presParOf" srcId="{9B5904F8-249E-43AC-B5E4-D6700917194A}" destId="{59991C70-B8FD-476A-BED9-9434D4B86184}" srcOrd="0" destOrd="0" presId="urn:microsoft.com/office/officeart/2005/8/layout/hierarchy1"/>
    <dgm:cxn modelId="{F0B196A2-93AD-465B-8B62-917D77C4C7C9}" type="presParOf" srcId="{9B5904F8-249E-43AC-B5E4-D6700917194A}" destId="{7722FEE7-8D75-45EF-95CC-98ECF1E3942B}" srcOrd="1" destOrd="0" presId="urn:microsoft.com/office/officeart/2005/8/layout/hierarchy1"/>
    <dgm:cxn modelId="{A0A2F3DF-99D5-46FD-9ECC-B1590B94BA72}" type="presParOf" srcId="{E3948954-6F69-4449-BB23-3E99E2384D7E}" destId="{8ED9FA1C-975D-4D11-ADF5-3AF126635E4E}" srcOrd="1" destOrd="0" presId="urn:microsoft.com/office/officeart/2005/8/layout/hierarchy1"/>
    <dgm:cxn modelId="{498C8FD7-6031-4D9D-9B30-BDBA94C33D0F}" type="presParOf" srcId="{7B7C2DFD-1DE1-4900-8DA8-5E8FC8819E0E}" destId="{C42ACC83-F9FF-4815-A473-8C852D08260F}" srcOrd="2" destOrd="0" presId="urn:microsoft.com/office/officeart/2005/8/layout/hierarchy1"/>
    <dgm:cxn modelId="{847B070E-F83E-4635-83F2-609AFCBF2E4C}" type="presParOf" srcId="{7B7C2DFD-1DE1-4900-8DA8-5E8FC8819E0E}" destId="{5B8F03A0-4950-4278-B18D-807E5775AD0A}" srcOrd="3" destOrd="0" presId="urn:microsoft.com/office/officeart/2005/8/layout/hierarchy1"/>
    <dgm:cxn modelId="{B01499A9-4276-46E4-8956-AC69699CF1F4}" type="presParOf" srcId="{5B8F03A0-4950-4278-B18D-807E5775AD0A}" destId="{7A7DBCFA-2D56-4BA1-8544-E9BF9656911B}" srcOrd="0" destOrd="0" presId="urn:microsoft.com/office/officeart/2005/8/layout/hierarchy1"/>
    <dgm:cxn modelId="{26B98A50-2975-4EE9-B158-027E9288615F}" type="presParOf" srcId="{7A7DBCFA-2D56-4BA1-8544-E9BF9656911B}" destId="{EF1A066F-0BE7-4507-A581-AEB10FBDFC73}" srcOrd="0" destOrd="0" presId="urn:microsoft.com/office/officeart/2005/8/layout/hierarchy1"/>
    <dgm:cxn modelId="{078BC2E3-866D-4487-97DF-35EA4FD0B845}" type="presParOf" srcId="{7A7DBCFA-2D56-4BA1-8544-E9BF9656911B}" destId="{80B0F24E-88D7-47DA-95DA-297E895C1EDB}" srcOrd="1" destOrd="0" presId="urn:microsoft.com/office/officeart/2005/8/layout/hierarchy1"/>
    <dgm:cxn modelId="{473056EC-2D74-481D-AF74-EAAF9849333A}" type="presParOf" srcId="{5B8F03A0-4950-4278-B18D-807E5775AD0A}" destId="{E024FA5A-2AAB-4B4C-AFFA-4887F2464DF4}" srcOrd="1" destOrd="0" presId="urn:microsoft.com/office/officeart/2005/8/layout/hierarchy1"/>
    <dgm:cxn modelId="{40A06A94-AFA2-407D-926C-9B41237B6CAC}" type="presParOf" srcId="{BECCE247-2D69-4D80-BB56-66A14439C2AD}" destId="{52D01B9F-70A2-42D6-883C-81191042A3D9}" srcOrd="2" destOrd="0" presId="urn:microsoft.com/office/officeart/2005/8/layout/hierarchy1"/>
    <dgm:cxn modelId="{F9A3277A-27B0-4190-9F73-EDE92E18EFB7}" type="presParOf" srcId="{BECCE247-2D69-4D80-BB56-66A14439C2AD}" destId="{E373E976-8B56-4418-AEBA-E65C5C4F2599}" srcOrd="3" destOrd="0" presId="urn:microsoft.com/office/officeart/2005/8/layout/hierarchy1"/>
    <dgm:cxn modelId="{317433E7-7499-47E1-99B4-9999CC581ABD}" type="presParOf" srcId="{E373E976-8B56-4418-AEBA-E65C5C4F2599}" destId="{5B8F83F5-1683-4ADD-B5F3-DE917B09CB6A}" srcOrd="0" destOrd="0" presId="urn:microsoft.com/office/officeart/2005/8/layout/hierarchy1"/>
    <dgm:cxn modelId="{70F967D2-01FF-4572-A6DF-6FC1433F399B}" type="presParOf" srcId="{5B8F83F5-1683-4ADD-B5F3-DE917B09CB6A}" destId="{699FE30B-8393-4F90-9979-E599DC0D2FCC}" srcOrd="0" destOrd="0" presId="urn:microsoft.com/office/officeart/2005/8/layout/hierarchy1"/>
    <dgm:cxn modelId="{94D44D14-2102-4EB8-92AF-829511B7DE5C}" type="presParOf" srcId="{5B8F83F5-1683-4ADD-B5F3-DE917B09CB6A}" destId="{5F738268-56CD-493B-B14C-CC477F78A3B2}" srcOrd="1" destOrd="0" presId="urn:microsoft.com/office/officeart/2005/8/layout/hierarchy1"/>
    <dgm:cxn modelId="{4C97A00A-4CAC-4D19-9432-50668C4AAA42}" type="presParOf" srcId="{E373E976-8B56-4418-AEBA-E65C5C4F2599}" destId="{0AB36548-8255-4E39-8B4C-95CAF4EF55CE}" srcOrd="1" destOrd="0" presId="urn:microsoft.com/office/officeart/2005/8/layout/hierarchy1"/>
    <dgm:cxn modelId="{8F89965C-A0FE-4F15-A3A9-5249CDDC16C4}" type="presParOf" srcId="{0AB36548-8255-4E39-8B4C-95CAF4EF55CE}" destId="{FD7D0C07-C776-403F-BACC-4A992B274A63}" srcOrd="0" destOrd="0" presId="urn:microsoft.com/office/officeart/2005/8/layout/hierarchy1"/>
    <dgm:cxn modelId="{D736B4D7-CFC2-40C4-ABBE-F55466E63883}" type="presParOf" srcId="{0AB36548-8255-4E39-8B4C-95CAF4EF55CE}" destId="{CB9B4C04-2DBD-4F65-81E8-82DEE7BC44E9}" srcOrd="1" destOrd="0" presId="urn:microsoft.com/office/officeart/2005/8/layout/hierarchy1"/>
    <dgm:cxn modelId="{584C7B57-408E-4B04-8200-D35996A52B82}" type="presParOf" srcId="{CB9B4C04-2DBD-4F65-81E8-82DEE7BC44E9}" destId="{ED94F987-4288-4BE8-A5F4-C2E90C1DD998}" srcOrd="0" destOrd="0" presId="urn:microsoft.com/office/officeart/2005/8/layout/hierarchy1"/>
    <dgm:cxn modelId="{A601814F-8EF9-4A1D-9367-4CA351662280}" type="presParOf" srcId="{ED94F987-4288-4BE8-A5F4-C2E90C1DD998}" destId="{8960FF89-34AA-4455-8401-3011DD701107}" srcOrd="0" destOrd="0" presId="urn:microsoft.com/office/officeart/2005/8/layout/hierarchy1"/>
    <dgm:cxn modelId="{658040E1-988E-4C0A-AE59-B8B77B112AA2}" type="presParOf" srcId="{ED94F987-4288-4BE8-A5F4-C2E90C1DD998}" destId="{BAD4310B-F3CB-4BD9-BDBD-834102EB19C3}" srcOrd="1" destOrd="0" presId="urn:microsoft.com/office/officeart/2005/8/layout/hierarchy1"/>
    <dgm:cxn modelId="{3FE16E56-44C8-40B6-BC47-93FCCF365959}" type="presParOf" srcId="{CB9B4C04-2DBD-4F65-81E8-82DEE7BC44E9}" destId="{EBCBD0E4-7E92-4C12-AC49-21021B528DDB}" srcOrd="1" destOrd="0" presId="urn:microsoft.com/office/officeart/2005/8/layout/hierarchy1"/>
    <dgm:cxn modelId="{A38CC4C5-8B5F-48CD-A6DC-472A5F471AD0}" type="presParOf" srcId="{0AB36548-8255-4E39-8B4C-95CAF4EF55CE}" destId="{A264082D-04DA-4BF1-8491-0ABBF428CC7D}" srcOrd="2" destOrd="0" presId="urn:microsoft.com/office/officeart/2005/8/layout/hierarchy1"/>
    <dgm:cxn modelId="{B3063E91-2B4F-4A9F-A2F4-55CA505B5C3D}" type="presParOf" srcId="{0AB36548-8255-4E39-8B4C-95CAF4EF55CE}" destId="{B11F9FA1-99C8-4856-BB2B-5D984EB6A267}" srcOrd="3" destOrd="0" presId="urn:microsoft.com/office/officeart/2005/8/layout/hierarchy1"/>
    <dgm:cxn modelId="{804DFA4D-03F4-4262-84B3-D2A66FC7E489}" type="presParOf" srcId="{B11F9FA1-99C8-4856-BB2B-5D984EB6A267}" destId="{CCF1F180-C431-4492-970A-DB451E42AF43}" srcOrd="0" destOrd="0" presId="urn:microsoft.com/office/officeart/2005/8/layout/hierarchy1"/>
    <dgm:cxn modelId="{C57DB1FB-CCBD-4FCD-9149-CC4C5671C411}" type="presParOf" srcId="{CCF1F180-C431-4492-970A-DB451E42AF43}" destId="{76CBEDF9-91B8-4367-AF8F-B1C6B1D537DD}" srcOrd="0" destOrd="0" presId="urn:microsoft.com/office/officeart/2005/8/layout/hierarchy1"/>
    <dgm:cxn modelId="{CB2E3E43-FCA1-4E4D-B21B-BA8BED823333}" type="presParOf" srcId="{CCF1F180-C431-4492-970A-DB451E42AF43}" destId="{64D32726-A8B2-4783-A248-3D4041C1618A}" srcOrd="1" destOrd="0" presId="urn:microsoft.com/office/officeart/2005/8/layout/hierarchy1"/>
    <dgm:cxn modelId="{66DE314D-FF93-4B9E-9C1F-1DFB629369D6}" type="presParOf" srcId="{B11F9FA1-99C8-4856-BB2B-5D984EB6A267}" destId="{A6840E92-6583-475D-9DA2-34B8674A694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B4832A-9E09-43CE-B79E-6174544503B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CBF7BC6-02C3-42ED-B045-C8FB7A3E7B67}">
      <dgm:prSet phldrT="[Text]"/>
      <dgm:spPr/>
      <dgm:t>
        <a:bodyPr/>
        <a:lstStyle/>
        <a:p>
          <a:r>
            <a:rPr lang="en-IN" dirty="0" smtClean="0"/>
            <a:t>95</a:t>
          </a:r>
        </a:p>
      </dgm:t>
    </dgm:pt>
    <dgm:pt modelId="{8F252955-23F2-4F1A-970E-D4D7BF8EFD86}" type="parTrans" cxnId="{2FFD0D87-D751-446A-BF92-E773072D3817}">
      <dgm:prSet/>
      <dgm:spPr/>
      <dgm:t>
        <a:bodyPr/>
        <a:lstStyle/>
        <a:p>
          <a:endParaRPr lang="en-IN"/>
        </a:p>
      </dgm:t>
    </dgm:pt>
    <dgm:pt modelId="{9F4F2F0F-5777-4C30-AF42-F9B040BB7DF3}" type="sibTrans" cxnId="{2FFD0D87-D751-446A-BF92-E773072D3817}">
      <dgm:prSet/>
      <dgm:spPr/>
      <dgm:t>
        <a:bodyPr/>
        <a:lstStyle/>
        <a:p>
          <a:endParaRPr lang="en-IN"/>
        </a:p>
      </dgm:t>
    </dgm:pt>
    <dgm:pt modelId="{88F0A395-B102-4A2B-BAA5-D2DF1BB13FA1}">
      <dgm:prSet phldrT="[Text]"/>
      <dgm:spPr/>
      <dgm:t>
        <a:bodyPr/>
        <a:lstStyle/>
        <a:p>
          <a:r>
            <a:rPr lang="en-IN" dirty="0" smtClean="0"/>
            <a:t>85</a:t>
          </a:r>
          <a:endParaRPr lang="en-IN" dirty="0"/>
        </a:p>
      </dgm:t>
    </dgm:pt>
    <dgm:pt modelId="{72BB0115-9AE7-4337-9E66-98AB05BEC003}" type="parTrans" cxnId="{B6775020-9E89-4C31-A1EB-FB8380558A6F}">
      <dgm:prSet/>
      <dgm:spPr/>
      <dgm:t>
        <a:bodyPr/>
        <a:lstStyle/>
        <a:p>
          <a:endParaRPr lang="en-IN"/>
        </a:p>
      </dgm:t>
    </dgm:pt>
    <dgm:pt modelId="{619060B0-CDEA-4904-B420-8DAD9657F412}" type="sibTrans" cxnId="{B6775020-9E89-4C31-A1EB-FB8380558A6F}">
      <dgm:prSet/>
      <dgm:spPr/>
      <dgm:t>
        <a:bodyPr/>
        <a:lstStyle/>
        <a:p>
          <a:endParaRPr lang="en-IN"/>
        </a:p>
      </dgm:t>
    </dgm:pt>
    <dgm:pt modelId="{995BF200-895A-47D3-BE90-BBCCC20420EC}">
      <dgm:prSet phldrT="[Text]"/>
      <dgm:spPr/>
      <dgm:t>
        <a:bodyPr/>
        <a:lstStyle/>
        <a:p>
          <a:r>
            <a:rPr lang="en-IN" dirty="0" smtClean="0"/>
            <a:t>55</a:t>
          </a:r>
          <a:endParaRPr lang="en-IN" dirty="0"/>
        </a:p>
      </dgm:t>
    </dgm:pt>
    <dgm:pt modelId="{4A57A04F-3501-4A58-AD51-1755202E24B3}" type="parTrans" cxnId="{06C3F89A-8EBF-4605-A8DA-6D097DBF346E}">
      <dgm:prSet/>
      <dgm:spPr/>
      <dgm:t>
        <a:bodyPr/>
        <a:lstStyle/>
        <a:p>
          <a:endParaRPr lang="en-IN"/>
        </a:p>
      </dgm:t>
    </dgm:pt>
    <dgm:pt modelId="{45631474-FAB1-4AFC-8C8D-811C7DE26DED}" type="sibTrans" cxnId="{06C3F89A-8EBF-4605-A8DA-6D097DBF346E}">
      <dgm:prSet/>
      <dgm:spPr/>
      <dgm:t>
        <a:bodyPr/>
        <a:lstStyle/>
        <a:p>
          <a:endParaRPr lang="en-IN"/>
        </a:p>
      </dgm:t>
    </dgm:pt>
    <dgm:pt modelId="{15AB9BA5-F995-456C-B456-E2CFC700E26F}">
      <dgm:prSet phldrT="[Text]"/>
      <dgm:spPr/>
      <dgm:t>
        <a:bodyPr/>
        <a:lstStyle/>
        <a:p>
          <a:r>
            <a:rPr lang="en-IN" dirty="0" smtClean="0"/>
            <a:t>33</a:t>
          </a:r>
          <a:endParaRPr lang="en-IN" dirty="0"/>
        </a:p>
      </dgm:t>
    </dgm:pt>
    <dgm:pt modelId="{E73E79FC-4FFB-415B-ABEE-C228821820FA}" type="parTrans" cxnId="{6AAA3308-BF82-47DC-8F1C-2729CD29FBB1}">
      <dgm:prSet/>
      <dgm:spPr/>
      <dgm:t>
        <a:bodyPr/>
        <a:lstStyle/>
        <a:p>
          <a:endParaRPr lang="en-IN"/>
        </a:p>
      </dgm:t>
    </dgm:pt>
    <dgm:pt modelId="{B5F69A82-F34D-4B9C-AA39-9459D3FDD946}" type="sibTrans" cxnId="{6AAA3308-BF82-47DC-8F1C-2729CD29FBB1}">
      <dgm:prSet/>
      <dgm:spPr/>
      <dgm:t>
        <a:bodyPr/>
        <a:lstStyle/>
        <a:p>
          <a:endParaRPr lang="en-IN"/>
        </a:p>
      </dgm:t>
    </dgm:pt>
    <dgm:pt modelId="{29FC12B7-98A3-4F7E-8E0A-0C5EAAE8EB9F}">
      <dgm:prSet phldrT="[Text]"/>
      <dgm:spPr/>
      <dgm:t>
        <a:bodyPr/>
        <a:lstStyle/>
        <a:p>
          <a:r>
            <a:rPr lang="en-IN" dirty="0" smtClean="0"/>
            <a:t>70</a:t>
          </a:r>
          <a:endParaRPr lang="en-IN" dirty="0"/>
        </a:p>
      </dgm:t>
    </dgm:pt>
    <dgm:pt modelId="{4F6F7DA7-C2BE-4F89-8D25-701D73059958}" type="parTrans" cxnId="{37174293-4159-4020-8F63-5640A2E9CBA9}">
      <dgm:prSet/>
      <dgm:spPr/>
      <dgm:t>
        <a:bodyPr/>
        <a:lstStyle/>
        <a:p>
          <a:endParaRPr lang="en-IN"/>
        </a:p>
      </dgm:t>
    </dgm:pt>
    <dgm:pt modelId="{8633AD8F-C231-45AA-8B1E-86C19E90678A}" type="sibTrans" cxnId="{37174293-4159-4020-8F63-5640A2E9CBA9}">
      <dgm:prSet/>
      <dgm:spPr/>
      <dgm:t>
        <a:bodyPr/>
        <a:lstStyle/>
        <a:p>
          <a:endParaRPr lang="en-IN"/>
        </a:p>
      </dgm:t>
    </dgm:pt>
    <dgm:pt modelId="{8A2E2E1F-368C-4603-947E-E749EE71B9A3}">
      <dgm:prSet phldrT="[Text]"/>
      <dgm:spPr/>
      <dgm:t>
        <a:bodyPr/>
        <a:lstStyle/>
        <a:p>
          <a:r>
            <a:rPr lang="en-IN" dirty="0" smtClean="0"/>
            <a:t>30</a:t>
          </a:r>
          <a:endParaRPr lang="en-IN" dirty="0"/>
        </a:p>
      </dgm:t>
    </dgm:pt>
    <dgm:pt modelId="{7A067946-78FA-4B74-BD50-BEA1EE053F4D}" type="parTrans" cxnId="{1DFC50CA-6180-425C-B740-BCDC12D429BE}">
      <dgm:prSet/>
      <dgm:spPr/>
      <dgm:t>
        <a:bodyPr/>
        <a:lstStyle/>
        <a:p>
          <a:endParaRPr lang="en-IN"/>
        </a:p>
      </dgm:t>
    </dgm:pt>
    <dgm:pt modelId="{2D9549C9-04DC-4A69-95D2-79FDDD379672}" type="sibTrans" cxnId="{1DFC50CA-6180-425C-B740-BCDC12D429BE}">
      <dgm:prSet/>
      <dgm:spPr/>
      <dgm:t>
        <a:bodyPr/>
        <a:lstStyle/>
        <a:p>
          <a:endParaRPr lang="en-IN"/>
        </a:p>
      </dgm:t>
    </dgm:pt>
    <dgm:pt modelId="{72D46E32-A524-4964-ABC0-942BD19D6E25}">
      <dgm:prSet phldrT="[Text]"/>
      <dgm:spPr/>
      <dgm:t>
        <a:bodyPr/>
        <a:lstStyle/>
        <a:p>
          <a:r>
            <a:rPr lang="en-IN" dirty="0" smtClean="0"/>
            <a:t>15</a:t>
          </a:r>
          <a:endParaRPr lang="en-IN" dirty="0"/>
        </a:p>
      </dgm:t>
    </dgm:pt>
    <dgm:pt modelId="{6E900424-1941-4494-8D1F-71EB48B55B3F}" type="parTrans" cxnId="{2A83C3C8-FD7D-4EFC-BE28-2520A96707DD}">
      <dgm:prSet/>
      <dgm:spPr/>
      <dgm:t>
        <a:bodyPr/>
        <a:lstStyle/>
        <a:p>
          <a:endParaRPr lang="en-IN"/>
        </a:p>
      </dgm:t>
    </dgm:pt>
    <dgm:pt modelId="{C3521B9E-0533-4199-A73A-59D4A168353E}" type="sibTrans" cxnId="{2A83C3C8-FD7D-4EFC-BE28-2520A96707DD}">
      <dgm:prSet/>
      <dgm:spPr/>
      <dgm:t>
        <a:bodyPr/>
        <a:lstStyle/>
        <a:p>
          <a:endParaRPr lang="en-IN"/>
        </a:p>
      </dgm:t>
    </dgm:pt>
    <dgm:pt modelId="{CCE0471E-5C87-4884-994A-17D9DF1D0E57}">
      <dgm:prSet phldrT="[Text]"/>
      <dgm:spPr/>
      <dgm:t>
        <a:bodyPr/>
        <a:lstStyle/>
        <a:p>
          <a:r>
            <a:rPr lang="en-IN" dirty="0" smtClean="0"/>
            <a:t>20</a:t>
          </a:r>
          <a:endParaRPr lang="en-IN" dirty="0"/>
        </a:p>
      </dgm:t>
    </dgm:pt>
    <dgm:pt modelId="{B0A51B24-D325-483E-9622-20193B066CE8}" type="parTrans" cxnId="{E1DA2BC0-32F7-461E-AE25-C4E7D7F16BB0}">
      <dgm:prSet/>
      <dgm:spPr/>
      <dgm:t>
        <a:bodyPr/>
        <a:lstStyle/>
        <a:p>
          <a:endParaRPr lang="en-IN"/>
        </a:p>
      </dgm:t>
    </dgm:pt>
    <dgm:pt modelId="{4BC55961-E8C3-4C8A-AD3B-CBC853859B14}" type="sibTrans" cxnId="{E1DA2BC0-32F7-461E-AE25-C4E7D7F16BB0}">
      <dgm:prSet/>
      <dgm:spPr/>
      <dgm:t>
        <a:bodyPr/>
        <a:lstStyle/>
        <a:p>
          <a:endParaRPr lang="en-IN"/>
        </a:p>
      </dgm:t>
    </dgm:pt>
    <dgm:pt modelId="{AC8A3F48-A35B-481F-81C0-1CB5A68FC04B}">
      <dgm:prSet phldrT="[Text]"/>
      <dgm:spPr/>
      <dgm:t>
        <a:bodyPr/>
        <a:lstStyle/>
        <a:p>
          <a:r>
            <a:rPr lang="en-IN" dirty="0" smtClean="0"/>
            <a:t>15</a:t>
          </a:r>
          <a:endParaRPr lang="en-IN" dirty="0"/>
        </a:p>
      </dgm:t>
    </dgm:pt>
    <dgm:pt modelId="{FC86C6C2-C186-4408-8DC4-D8AC92FCFFD8}" type="parTrans" cxnId="{F4627361-6D64-489E-AC59-5C609F680753}">
      <dgm:prSet/>
      <dgm:spPr/>
      <dgm:t>
        <a:bodyPr/>
        <a:lstStyle/>
        <a:p>
          <a:endParaRPr lang="en-IN"/>
        </a:p>
      </dgm:t>
    </dgm:pt>
    <dgm:pt modelId="{DB719994-4656-4009-A3BB-1CE3D8641210}" type="sibTrans" cxnId="{F4627361-6D64-489E-AC59-5C609F680753}">
      <dgm:prSet/>
      <dgm:spPr/>
      <dgm:t>
        <a:bodyPr/>
        <a:lstStyle/>
        <a:p>
          <a:endParaRPr lang="en-IN"/>
        </a:p>
      </dgm:t>
    </dgm:pt>
    <dgm:pt modelId="{EBDF0073-757C-40AC-9EBC-43153D9DF6DF}">
      <dgm:prSet phldrT="[Text]"/>
      <dgm:spPr/>
      <dgm:t>
        <a:bodyPr/>
        <a:lstStyle/>
        <a:p>
          <a:r>
            <a:rPr lang="en-IN" dirty="0" smtClean="0"/>
            <a:t>22</a:t>
          </a:r>
          <a:endParaRPr lang="en-IN" dirty="0"/>
        </a:p>
      </dgm:t>
    </dgm:pt>
    <dgm:pt modelId="{3A0BB589-4C1A-4AE4-8BEB-FEED51BBBF03}" type="parTrans" cxnId="{24CA4FB0-1362-4711-A9E3-BDB57021B1AE}">
      <dgm:prSet/>
      <dgm:spPr/>
      <dgm:t>
        <a:bodyPr/>
        <a:lstStyle/>
        <a:p>
          <a:endParaRPr lang="en-IN"/>
        </a:p>
      </dgm:t>
    </dgm:pt>
    <dgm:pt modelId="{91439E70-2E37-490F-9B75-2CBDDA8FEAFF}" type="sibTrans" cxnId="{24CA4FB0-1362-4711-A9E3-BDB57021B1AE}">
      <dgm:prSet/>
      <dgm:spPr/>
      <dgm:t>
        <a:bodyPr/>
        <a:lstStyle/>
        <a:p>
          <a:endParaRPr lang="en-IN"/>
        </a:p>
      </dgm:t>
    </dgm:pt>
    <dgm:pt modelId="{2F2CD9B0-9DEB-4E47-8AFC-4E0DC3920713}">
      <dgm:prSet phldrT="[Text]"/>
      <dgm:spPr/>
      <dgm:t>
        <a:bodyPr/>
        <a:lstStyle/>
        <a:p>
          <a:r>
            <a:rPr lang="en-IN" dirty="0" smtClean="0"/>
            <a:t>65</a:t>
          </a:r>
          <a:endParaRPr lang="en-IN" dirty="0"/>
        </a:p>
      </dgm:t>
    </dgm:pt>
    <dgm:pt modelId="{E0F863F0-98BC-4144-9CD5-BC3EB6F21FF8}" type="parTrans" cxnId="{C59EEACA-6DA8-4DA7-89BB-030F6D7F947A}">
      <dgm:prSet/>
      <dgm:spPr/>
      <dgm:t>
        <a:bodyPr/>
        <a:lstStyle/>
        <a:p>
          <a:endParaRPr lang="en-IN"/>
        </a:p>
      </dgm:t>
    </dgm:pt>
    <dgm:pt modelId="{61B7649F-B46F-43B4-84BF-FD699DB3A283}" type="sibTrans" cxnId="{C59EEACA-6DA8-4DA7-89BB-030F6D7F947A}">
      <dgm:prSet/>
      <dgm:spPr/>
      <dgm:t>
        <a:bodyPr/>
        <a:lstStyle/>
        <a:p>
          <a:endParaRPr lang="en-IN"/>
        </a:p>
      </dgm:t>
    </dgm:pt>
    <dgm:pt modelId="{C2EE979F-BDFD-4396-96D7-23E5FB4584E5}" type="pres">
      <dgm:prSet presAssocID="{87B4832A-9E09-43CE-B79E-6174544503B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B1850EE-B81F-4080-B5DE-5F36EB8D4490}" type="pres">
      <dgm:prSet presAssocID="{CCBF7BC6-02C3-42ED-B045-C8FB7A3E7B67}" presName="hierRoot1" presStyleCnt="0"/>
      <dgm:spPr/>
    </dgm:pt>
    <dgm:pt modelId="{542F9EC9-87A4-40D2-9F87-DE2921FFDF72}" type="pres">
      <dgm:prSet presAssocID="{CCBF7BC6-02C3-42ED-B045-C8FB7A3E7B67}" presName="composite" presStyleCnt="0"/>
      <dgm:spPr/>
    </dgm:pt>
    <dgm:pt modelId="{C115D816-A446-4853-B427-0F33F0A20269}" type="pres">
      <dgm:prSet presAssocID="{CCBF7BC6-02C3-42ED-B045-C8FB7A3E7B67}" presName="background" presStyleLbl="node0" presStyleIdx="0" presStyleCnt="1"/>
      <dgm:spPr/>
    </dgm:pt>
    <dgm:pt modelId="{BAE11D4E-32AE-4353-83B3-972C607E79C3}" type="pres">
      <dgm:prSet presAssocID="{CCBF7BC6-02C3-42ED-B045-C8FB7A3E7B6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E93F422-333E-4F50-B154-B7E49FCFF4C9}" type="pres">
      <dgm:prSet presAssocID="{CCBF7BC6-02C3-42ED-B045-C8FB7A3E7B67}" presName="hierChild2" presStyleCnt="0"/>
      <dgm:spPr/>
    </dgm:pt>
    <dgm:pt modelId="{D3E588CB-AFAC-4A95-A5E2-4F4B4C47547E}" type="pres">
      <dgm:prSet presAssocID="{72BB0115-9AE7-4337-9E66-98AB05BEC003}" presName="Name10" presStyleLbl="parChTrans1D2" presStyleIdx="0" presStyleCnt="2"/>
      <dgm:spPr/>
      <dgm:t>
        <a:bodyPr/>
        <a:lstStyle/>
        <a:p>
          <a:endParaRPr lang="en-IN"/>
        </a:p>
      </dgm:t>
    </dgm:pt>
    <dgm:pt modelId="{3578D5E4-94A1-4094-8E91-D09AF1E0490C}" type="pres">
      <dgm:prSet presAssocID="{88F0A395-B102-4A2B-BAA5-D2DF1BB13FA1}" presName="hierRoot2" presStyleCnt="0"/>
      <dgm:spPr/>
    </dgm:pt>
    <dgm:pt modelId="{E5550B73-67B4-4AB0-A018-E869B64B4BD2}" type="pres">
      <dgm:prSet presAssocID="{88F0A395-B102-4A2B-BAA5-D2DF1BB13FA1}" presName="composite2" presStyleCnt="0"/>
      <dgm:spPr/>
    </dgm:pt>
    <dgm:pt modelId="{1176A19B-B2E4-4CAE-B044-B5FC4FCB8C74}" type="pres">
      <dgm:prSet presAssocID="{88F0A395-B102-4A2B-BAA5-D2DF1BB13FA1}" presName="background2" presStyleLbl="node2" presStyleIdx="0" presStyleCnt="2"/>
      <dgm:spPr/>
    </dgm:pt>
    <dgm:pt modelId="{D408F637-950E-45D4-8913-6B74B5082FE7}" type="pres">
      <dgm:prSet presAssocID="{88F0A395-B102-4A2B-BAA5-D2DF1BB13FA1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5123548-CB55-46FF-843F-CBB11AE5AEC0}" type="pres">
      <dgm:prSet presAssocID="{88F0A395-B102-4A2B-BAA5-D2DF1BB13FA1}" presName="hierChild3" presStyleCnt="0"/>
      <dgm:spPr/>
    </dgm:pt>
    <dgm:pt modelId="{4227C57F-4CE7-4F05-AEB0-B8DB70252C74}" type="pres">
      <dgm:prSet presAssocID="{4A57A04F-3501-4A58-AD51-1755202E24B3}" presName="Name17" presStyleLbl="parChTrans1D3" presStyleIdx="0" presStyleCnt="4"/>
      <dgm:spPr/>
      <dgm:t>
        <a:bodyPr/>
        <a:lstStyle/>
        <a:p>
          <a:endParaRPr lang="en-IN"/>
        </a:p>
      </dgm:t>
    </dgm:pt>
    <dgm:pt modelId="{9216F199-4D2A-4515-ABC4-50325B70AFAF}" type="pres">
      <dgm:prSet presAssocID="{995BF200-895A-47D3-BE90-BBCCC20420EC}" presName="hierRoot3" presStyleCnt="0"/>
      <dgm:spPr/>
    </dgm:pt>
    <dgm:pt modelId="{929CC831-0CF9-426C-851D-B5AEBA477311}" type="pres">
      <dgm:prSet presAssocID="{995BF200-895A-47D3-BE90-BBCCC20420EC}" presName="composite3" presStyleCnt="0"/>
      <dgm:spPr/>
    </dgm:pt>
    <dgm:pt modelId="{AD1E1067-B5AD-4FF8-9522-036EAD830DBB}" type="pres">
      <dgm:prSet presAssocID="{995BF200-895A-47D3-BE90-BBCCC20420EC}" presName="background3" presStyleLbl="node3" presStyleIdx="0" presStyleCnt="4"/>
      <dgm:spPr/>
    </dgm:pt>
    <dgm:pt modelId="{BAE0D0A1-BEDB-4E9D-851E-C443CBEEF611}" type="pres">
      <dgm:prSet presAssocID="{995BF200-895A-47D3-BE90-BBCCC20420EC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3AAFEC0-776D-42FD-8AC6-DB4EB3880750}" type="pres">
      <dgm:prSet presAssocID="{995BF200-895A-47D3-BE90-BBCCC20420EC}" presName="hierChild4" presStyleCnt="0"/>
      <dgm:spPr/>
    </dgm:pt>
    <dgm:pt modelId="{2FBD493C-5A25-41EE-9305-84CB5BE73864}" type="pres">
      <dgm:prSet presAssocID="{6E900424-1941-4494-8D1F-71EB48B55B3F}" presName="Name23" presStyleLbl="parChTrans1D4" presStyleIdx="0" presStyleCnt="4"/>
      <dgm:spPr/>
      <dgm:t>
        <a:bodyPr/>
        <a:lstStyle/>
        <a:p>
          <a:endParaRPr lang="en-IN"/>
        </a:p>
      </dgm:t>
    </dgm:pt>
    <dgm:pt modelId="{E6FA1CAC-0DFD-436E-AE7C-D7E7DEE04DB3}" type="pres">
      <dgm:prSet presAssocID="{72D46E32-A524-4964-ABC0-942BD19D6E25}" presName="hierRoot4" presStyleCnt="0"/>
      <dgm:spPr/>
    </dgm:pt>
    <dgm:pt modelId="{AF927673-C41A-4F6A-8ACA-7C92AE5DB119}" type="pres">
      <dgm:prSet presAssocID="{72D46E32-A524-4964-ABC0-942BD19D6E25}" presName="composite4" presStyleCnt="0"/>
      <dgm:spPr/>
    </dgm:pt>
    <dgm:pt modelId="{DEB3F7BD-E166-45C7-91C1-1079F97BC4C0}" type="pres">
      <dgm:prSet presAssocID="{72D46E32-A524-4964-ABC0-942BD19D6E25}" presName="background4" presStyleLbl="node4" presStyleIdx="0" presStyleCnt="4"/>
      <dgm:spPr/>
    </dgm:pt>
    <dgm:pt modelId="{758C82B7-7B92-4812-8878-38445E44C71C}" type="pres">
      <dgm:prSet presAssocID="{72D46E32-A524-4964-ABC0-942BD19D6E25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0502E69-01D4-439F-B440-1874CED80B97}" type="pres">
      <dgm:prSet presAssocID="{72D46E32-A524-4964-ABC0-942BD19D6E25}" presName="hierChild5" presStyleCnt="0"/>
      <dgm:spPr/>
    </dgm:pt>
    <dgm:pt modelId="{B7C15F98-2BDC-48D8-89E1-A3ABF4CB9247}" type="pres">
      <dgm:prSet presAssocID="{B0A51B24-D325-483E-9622-20193B066CE8}" presName="Name23" presStyleLbl="parChTrans1D4" presStyleIdx="1" presStyleCnt="4"/>
      <dgm:spPr/>
      <dgm:t>
        <a:bodyPr/>
        <a:lstStyle/>
        <a:p>
          <a:endParaRPr lang="en-IN"/>
        </a:p>
      </dgm:t>
    </dgm:pt>
    <dgm:pt modelId="{3099E64A-D1ED-4937-BE0A-50D1B6B90506}" type="pres">
      <dgm:prSet presAssocID="{CCE0471E-5C87-4884-994A-17D9DF1D0E57}" presName="hierRoot4" presStyleCnt="0"/>
      <dgm:spPr/>
    </dgm:pt>
    <dgm:pt modelId="{3E0A1503-17DD-4352-92BD-2B096D74589A}" type="pres">
      <dgm:prSet presAssocID="{CCE0471E-5C87-4884-994A-17D9DF1D0E57}" presName="composite4" presStyleCnt="0"/>
      <dgm:spPr/>
    </dgm:pt>
    <dgm:pt modelId="{5EE78F5D-7560-4334-9F0E-31618033F5B5}" type="pres">
      <dgm:prSet presAssocID="{CCE0471E-5C87-4884-994A-17D9DF1D0E57}" presName="background4" presStyleLbl="node4" presStyleIdx="1" presStyleCnt="4"/>
      <dgm:spPr/>
    </dgm:pt>
    <dgm:pt modelId="{3C650C88-3296-49A9-AB77-872BE18AB669}" type="pres">
      <dgm:prSet presAssocID="{CCE0471E-5C87-4884-994A-17D9DF1D0E57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416C154-1284-4735-BF7B-94D2DE0D89F7}" type="pres">
      <dgm:prSet presAssocID="{CCE0471E-5C87-4884-994A-17D9DF1D0E57}" presName="hierChild5" presStyleCnt="0"/>
      <dgm:spPr/>
    </dgm:pt>
    <dgm:pt modelId="{5EA0D70D-78B8-4846-95FD-86109CF8D13D}" type="pres">
      <dgm:prSet presAssocID="{E73E79FC-4FFB-415B-ABEE-C228821820FA}" presName="Name17" presStyleLbl="parChTrans1D3" presStyleIdx="1" presStyleCnt="4"/>
      <dgm:spPr/>
      <dgm:t>
        <a:bodyPr/>
        <a:lstStyle/>
        <a:p>
          <a:endParaRPr lang="en-IN"/>
        </a:p>
      </dgm:t>
    </dgm:pt>
    <dgm:pt modelId="{0AA1F73A-AA0C-49ED-86D6-D2106E26A23E}" type="pres">
      <dgm:prSet presAssocID="{15AB9BA5-F995-456C-B456-E2CFC700E26F}" presName="hierRoot3" presStyleCnt="0"/>
      <dgm:spPr/>
    </dgm:pt>
    <dgm:pt modelId="{A2B18372-AE2F-4D1F-B027-175B36539BB0}" type="pres">
      <dgm:prSet presAssocID="{15AB9BA5-F995-456C-B456-E2CFC700E26F}" presName="composite3" presStyleCnt="0"/>
      <dgm:spPr/>
    </dgm:pt>
    <dgm:pt modelId="{31AFFEB4-2188-4D21-9301-F0320F85D481}" type="pres">
      <dgm:prSet presAssocID="{15AB9BA5-F995-456C-B456-E2CFC700E26F}" presName="background3" presStyleLbl="node3" presStyleIdx="1" presStyleCnt="4"/>
      <dgm:spPr/>
    </dgm:pt>
    <dgm:pt modelId="{CF77258D-0F50-4428-9431-F991F3FC82B2}" type="pres">
      <dgm:prSet presAssocID="{15AB9BA5-F995-456C-B456-E2CFC700E26F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16E5F80-D8E2-4B63-914A-84EE2ECEB607}" type="pres">
      <dgm:prSet presAssocID="{15AB9BA5-F995-456C-B456-E2CFC700E26F}" presName="hierChild4" presStyleCnt="0"/>
      <dgm:spPr/>
    </dgm:pt>
    <dgm:pt modelId="{5211845D-991E-421E-8A2B-DCD3899147DD}" type="pres">
      <dgm:prSet presAssocID="{FC86C6C2-C186-4408-8DC4-D8AC92FCFFD8}" presName="Name23" presStyleLbl="parChTrans1D4" presStyleIdx="2" presStyleCnt="4"/>
      <dgm:spPr/>
      <dgm:t>
        <a:bodyPr/>
        <a:lstStyle/>
        <a:p>
          <a:endParaRPr lang="en-IN"/>
        </a:p>
      </dgm:t>
    </dgm:pt>
    <dgm:pt modelId="{10F1BC23-95D5-403E-A305-F6B0A188E90B}" type="pres">
      <dgm:prSet presAssocID="{AC8A3F48-A35B-481F-81C0-1CB5A68FC04B}" presName="hierRoot4" presStyleCnt="0"/>
      <dgm:spPr/>
    </dgm:pt>
    <dgm:pt modelId="{ED237930-8334-4C38-9D64-37C5A47082A8}" type="pres">
      <dgm:prSet presAssocID="{AC8A3F48-A35B-481F-81C0-1CB5A68FC04B}" presName="composite4" presStyleCnt="0"/>
      <dgm:spPr/>
    </dgm:pt>
    <dgm:pt modelId="{F6FD3D3D-ABB5-48DA-8C72-FA5AF8A4E16E}" type="pres">
      <dgm:prSet presAssocID="{AC8A3F48-A35B-481F-81C0-1CB5A68FC04B}" presName="background4" presStyleLbl="node4" presStyleIdx="2" presStyleCnt="4"/>
      <dgm:spPr/>
    </dgm:pt>
    <dgm:pt modelId="{6DE7F5C9-D9E4-4CBE-8C88-4DE2FBF70312}" type="pres">
      <dgm:prSet presAssocID="{AC8A3F48-A35B-481F-81C0-1CB5A68FC04B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F4304FD-F644-4610-9F98-434CFAECC320}" type="pres">
      <dgm:prSet presAssocID="{AC8A3F48-A35B-481F-81C0-1CB5A68FC04B}" presName="hierChild5" presStyleCnt="0"/>
      <dgm:spPr/>
    </dgm:pt>
    <dgm:pt modelId="{9965DD2C-4F9C-4A83-91C7-4CE8E9BF14B9}" type="pres">
      <dgm:prSet presAssocID="{3A0BB589-4C1A-4AE4-8BEB-FEED51BBBF03}" presName="Name23" presStyleLbl="parChTrans1D4" presStyleIdx="3" presStyleCnt="4"/>
      <dgm:spPr/>
      <dgm:t>
        <a:bodyPr/>
        <a:lstStyle/>
        <a:p>
          <a:endParaRPr lang="en-IN"/>
        </a:p>
      </dgm:t>
    </dgm:pt>
    <dgm:pt modelId="{2D51DEF9-4A89-48D9-B30B-8F2FE232F59B}" type="pres">
      <dgm:prSet presAssocID="{EBDF0073-757C-40AC-9EBC-43153D9DF6DF}" presName="hierRoot4" presStyleCnt="0"/>
      <dgm:spPr/>
    </dgm:pt>
    <dgm:pt modelId="{89305719-0412-4377-8D97-DB0455208491}" type="pres">
      <dgm:prSet presAssocID="{EBDF0073-757C-40AC-9EBC-43153D9DF6DF}" presName="composite4" presStyleCnt="0"/>
      <dgm:spPr/>
    </dgm:pt>
    <dgm:pt modelId="{D783C6CF-5B44-4C0B-B701-91F7C1520445}" type="pres">
      <dgm:prSet presAssocID="{EBDF0073-757C-40AC-9EBC-43153D9DF6DF}" presName="background4" presStyleLbl="node4" presStyleIdx="3" presStyleCnt="4"/>
      <dgm:spPr/>
    </dgm:pt>
    <dgm:pt modelId="{1E63B390-BDC9-41B4-95F2-0345BA2B87E4}" type="pres">
      <dgm:prSet presAssocID="{EBDF0073-757C-40AC-9EBC-43153D9DF6DF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16001DB-E6AB-42AE-AFC2-07EC78BA229F}" type="pres">
      <dgm:prSet presAssocID="{EBDF0073-757C-40AC-9EBC-43153D9DF6DF}" presName="hierChild5" presStyleCnt="0"/>
      <dgm:spPr/>
    </dgm:pt>
    <dgm:pt modelId="{BD93E823-3D11-4F78-91F0-07EFFEEEB738}" type="pres">
      <dgm:prSet presAssocID="{4F6F7DA7-C2BE-4F89-8D25-701D73059958}" presName="Name10" presStyleLbl="parChTrans1D2" presStyleIdx="1" presStyleCnt="2"/>
      <dgm:spPr/>
      <dgm:t>
        <a:bodyPr/>
        <a:lstStyle/>
        <a:p>
          <a:endParaRPr lang="en-IN"/>
        </a:p>
      </dgm:t>
    </dgm:pt>
    <dgm:pt modelId="{6B5B0DF5-A7DE-4FE7-BCEF-8E81AB392F3F}" type="pres">
      <dgm:prSet presAssocID="{29FC12B7-98A3-4F7E-8E0A-0C5EAAE8EB9F}" presName="hierRoot2" presStyleCnt="0"/>
      <dgm:spPr/>
    </dgm:pt>
    <dgm:pt modelId="{E9CD32C0-9F31-4EDE-9907-18AC8219660A}" type="pres">
      <dgm:prSet presAssocID="{29FC12B7-98A3-4F7E-8E0A-0C5EAAE8EB9F}" presName="composite2" presStyleCnt="0"/>
      <dgm:spPr/>
    </dgm:pt>
    <dgm:pt modelId="{BEDF6741-55A2-49B5-ABAB-CCC62D045928}" type="pres">
      <dgm:prSet presAssocID="{29FC12B7-98A3-4F7E-8E0A-0C5EAAE8EB9F}" presName="background2" presStyleLbl="node2" presStyleIdx="1" presStyleCnt="2"/>
      <dgm:spPr/>
    </dgm:pt>
    <dgm:pt modelId="{7842890D-254E-468F-90F3-28D5221DCC1B}" type="pres">
      <dgm:prSet presAssocID="{29FC12B7-98A3-4F7E-8E0A-0C5EAAE8EB9F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211C355-0521-4B10-BC1F-8CACB4C0E42A}" type="pres">
      <dgm:prSet presAssocID="{29FC12B7-98A3-4F7E-8E0A-0C5EAAE8EB9F}" presName="hierChild3" presStyleCnt="0"/>
      <dgm:spPr/>
    </dgm:pt>
    <dgm:pt modelId="{980573EA-EBCA-4C82-894D-DDDBC7D2A171}" type="pres">
      <dgm:prSet presAssocID="{7A067946-78FA-4B74-BD50-BEA1EE053F4D}" presName="Name17" presStyleLbl="parChTrans1D3" presStyleIdx="2" presStyleCnt="4"/>
      <dgm:spPr/>
      <dgm:t>
        <a:bodyPr/>
        <a:lstStyle/>
        <a:p>
          <a:endParaRPr lang="en-IN"/>
        </a:p>
      </dgm:t>
    </dgm:pt>
    <dgm:pt modelId="{40569052-D1DC-469D-B391-D1A52B4D6043}" type="pres">
      <dgm:prSet presAssocID="{8A2E2E1F-368C-4603-947E-E749EE71B9A3}" presName="hierRoot3" presStyleCnt="0"/>
      <dgm:spPr/>
    </dgm:pt>
    <dgm:pt modelId="{0BDD0A4F-82FB-41A4-8984-8DCE648163A5}" type="pres">
      <dgm:prSet presAssocID="{8A2E2E1F-368C-4603-947E-E749EE71B9A3}" presName="composite3" presStyleCnt="0"/>
      <dgm:spPr/>
    </dgm:pt>
    <dgm:pt modelId="{B4C86B60-BA86-46BF-B622-1070910A5556}" type="pres">
      <dgm:prSet presAssocID="{8A2E2E1F-368C-4603-947E-E749EE71B9A3}" presName="background3" presStyleLbl="node3" presStyleIdx="2" presStyleCnt="4"/>
      <dgm:spPr/>
    </dgm:pt>
    <dgm:pt modelId="{9313DBAB-D334-4F54-AC4B-7EDCC0E6DD7A}" type="pres">
      <dgm:prSet presAssocID="{8A2E2E1F-368C-4603-947E-E749EE71B9A3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BE2AE43-D345-4027-982B-6C0F18E5D65B}" type="pres">
      <dgm:prSet presAssocID="{8A2E2E1F-368C-4603-947E-E749EE71B9A3}" presName="hierChild4" presStyleCnt="0"/>
      <dgm:spPr/>
    </dgm:pt>
    <dgm:pt modelId="{587FADFF-076F-4677-868A-F3CD7695CF40}" type="pres">
      <dgm:prSet presAssocID="{E0F863F0-98BC-4144-9CD5-BC3EB6F21FF8}" presName="Name17" presStyleLbl="parChTrans1D3" presStyleIdx="3" presStyleCnt="4"/>
      <dgm:spPr/>
      <dgm:t>
        <a:bodyPr/>
        <a:lstStyle/>
        <a:p>
          <a:endParaRPr lang="en-IN"/>
        </a:p>
      </dgm:t>
    </dgm:pt>
    <dgm:pt modelId="{408F21C7-81BC-425B-8BF8-A600BFCFF3C6}" type="pres">
      <dgm:prSet presAssocID="{2F2CD9B0-9DEB-4E47-8AFC-4E0DC3920713}" presName="hierRoot3" presStyleCnt="0"/>
      <dgm:spPr/>
    </dgm:pt>
    <dgm:pt modelId="{3A552EE1-FC0D-43F6-A4B8-63428E829436}" type="pres">
      <dgm:prSet presAssocID="{2F2CD9B0-9DEB-4E47-8AFC-4E0DC3920713}" presName="composite3" presStyleCnt="0"/>
      <dgm:spPr/>
    </dgm:pt>
    <dgm:pt modelId="{876FB7CF-C420-4330-80E3-F268AA560B6F}" type="pres">
      <dgm:prSet presAssocID="{2F2CD9B0-9DEB-4E47-8AFC-4E0DC3920713}" presName="background3" presStyleLbl="node3" presStyleIdx="3" presStyleCnt="4"/>
      <dgm:spPr/>
    </dgm:pt>
    <dgm:pt modelId="{D214305D-C66D-4443-B0D5-895B2F72694D}" type="pres">
      <dgm:prSet presAssocID="{2F2CD9B0-9DEB-4E47-8AFC-4E0DC3920713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57AB4A2-67CB-412F-8BF4-FF7643BA6B65}" type="pres">
      <dgm:prSet presAssocID="{2F2CD9B0-9DEB-4E47-8AFC-4E0DC3920713}" presName="hierChild4" presStyleCnt="0"/>
      <dgm:spPr/>
    </dgm:pt>
  </dgm:ptLst>
  <dgm:cxnLst>
    <dgm:cxn modelId="{674B3022-3E39-4A75-A5D4-E1AD08325A99}" type="presOf" srcId="{87B4832A-9E09-43CE-B79E-6174544503B3}" destId="{C2EE979F-BDFD-4396-96D7-23E5FB4584E5}" srcOrd="0" destOrd="0" presId="urn:microsoft.com/office/officeart/2005/8/layout/hierarchy1"/>
    <dgm:cxn modelId="{6AAA3308-BF82-47DC-8F1C-2729CD29FBB1}" srcId="{88F0A395-B102-4A2B-BAA5-D2DF1BB13FA1}" destId="{15AB9BA5-F995-456C-B456-E2CFC700E26F}" srcOrd="1" destOrd="0" parTransId="{E73E79FC-4FFB-415B-ABEE-C228821820FA}" sibTransId="{B5F69A82-F34D-4B9C-AA39-9459D3FDD946}"/>
    <dgm:cxn modelId="{B6775020-9E89-4C31-A1EB-FB8380558A6F}" srcId="{CCBF7BC6-02C3-42ED-B045-C8FB7A3E7B67}" destId="{88F0A395-B102-4A2B-BAA5-D2DF1BB13FA1}" srcOrd="0" destOrd="0" parTransId="{72BB0115-9AE7-4337-9E66-98AB05BEC003}" sibTransId="{619060B0-CDEA-4904-B420-8DAD9657F412}"/>
    <dgm:cxn modelId="{FC4CD1D9-C067-4E51-9D27-782A326957D0}" type="presOf" srcId="{88F0A395-B102-4A2B-BAA5-D2DF1BB13FA1}" destId="{D408F637-950E-45D4-8913-6B74B5082FE7}" srcOrd="0" destOrd="0" presId="urn:microsoft.com/office/officeart/2005/8/layout/hierarchy1"/>
    <dgm:cxn modelId="{F001FF95-717E-4614-8F7C-8AC82CAD6FB8}" type="presOf" srcId="{CCBF7BC6-02C3-42ED-B045-C8FB7A3E7B67}" destId="{BAE11D4E-32AE-4353-83B3-972C607E79C3}" srcOrd="0" destOrd="0" presId="urn:microsoft.com/office/officeart/2005/8/layout/hierarchy1"/>
    <dgm:cxn modelId="{C59EEACA-6DA8-4DA7-89BB-030F6D7F947A}" srcId="{29FC12B7-98A3-4F7E-8E0A-0C5EAAE8EB9F}" destId="{2F2CD9B0-9DEB-4E47-8AFC-4E0DC3920713}" srcOrd="1" destOrd="0" parTransId="{E0F863F0-98BC-4144-9CD5-BC3EB6F21FF8}" sibTransId="{61B7649F-B46F-43B4-84BF-FD699DB3A283}"/>
    <dgm:cxn modelId="{24CA4FB0-1362-4711-A9E3-BDB57021B1AE}" srcId="{15AB9BA5-F995-456C-B456-E2CFC700E26F}" destId="{EBDF0073-757C-40AC-9EBC-43153D9DF6DF}" srcOrd="1" destOrd="0" parTransId="{3A0BB589-4C1A-4AE4-8BEB-FEED51BBBF03}" sibTransId="{91439E70-2E37-490F-9B75-2CBDDA8FEAFF}"/>
    <dgm:cxn modelId="{28E15EC1-C027-4777-A2AA-FCE096CD1B4D}" type="presOf" srcId="{6E900424-1941-4494-8D1F-71EB48B55B3F}" destId="{2FBD493C-5A25-41EE-9305-84CB5BE73864}" srcOrd="0" destOrd="0" presId="urn:microsoft.com/office/officeart/2005/8/layout/hierarchy1"/>
    <dgm:cxn modelId="{C80A49B9-B344-45B6-83B0-4017F24664B3}" type="presOf" srcId="{B0A51B24-D325-483E-9622-20193B066CE8}" destId="{B7C15F98-2BDC-48D8-89E1-A3ABF4CB9247}" srcOrd="0" destOrd="0" presId="urn:microsoft.com/office/officeart/2005/8/layout/hierarchy1"/>
    <dgm:cxn modelId="{2A83C3C8-FD7D-4EFC-BE28-2520A96707DD}" srcId="{995BF200-895A-47D3-BE90-BBCCC20420EC}" destId="{72D46E32-A524-4964-ABC0-942BD19D6E25}" srcOrd="0" destOrd="0" parTransId="{6E900424-1941-4494-8D1F-71EB48B55B3F}" sibTransId="{C3521B9E-0533-4199-A73A-59D4A168353E}"/>
    <dgm:cxn modelId="{1DFC50CA-6180-425C-B740-BCDC12D429BE}" srcId="{29FC12B7-98A3-4F7E-8E0A-0C5EAAE8EB9F}" destId="{8A2E2E1F-368C-4603-947E-E749EE71B9A3}" srcOrd="0" destOrd="0" parTransId="{7A067946-78FA-4B74-BD50-BEA1EE053F4D}" sibTransId="{2D9549C9-04DC-4A69-95D2-79FDDD379672}"/>
    <dgm:cxn modelId="{36F07A58-D784-4F55-B017-E8B5C57F245B}" type="presOf" srcId="{4F6F7DA7-C2BE-4F89-8D25-701D73059958}" destId="{BD93E823-3D11-4F78-91F0-07EFFEEEB738}" srcOrd="0" destOrd="0" presId="urn:microsoft.com/office/officeart/2005/8/layout/hierarchy1"/>
    <dgm:cxn modelId="{2A614AC7-F20F-4E53-993C-23F9F20A2CCA}" type="presOf" srcId="{2F2CD9B0-9DEB-4E47-8AFC-4E0DC3920713}" destId="{D214305D-C66D-4443-B0D5-895B2F72694D}" srcOrd="0" destOrd="0" presId="urn:microsoft.com/office/officeart/2005/8/layout/hierarchy1"/>
    <dgm:cxn modelId="{A6C7B862-1C73-4FD2-90EE-89AFC58B213D}" type="presOf" srcId="{29FC12B7-98A3-4F7E-8E0A-0C5EAAE8EB9F}" destId="{7842890D-254E-468F-90F3-28D5221DCC1B}" srcOrd="0" destOrd="0" presId="urn:microsoft.com/office/officeart/2005/8/layout/hierarchy1"/>
    <dgm:cxn modelId="{7F710CEA-6115-43EA-8763-13618F3D5A90}" type="presOf" srcId="{8A2E2E1F-368C-4603-947E-E749EE71B9A3}" destId="{9313DBAB-D334-4F54-AC4B-7EDCC0E6DD7A}" srcOrd="0" destOrd="0" presId="urn:microsoft.com/office/officeart/2005/8/layout/hierarchy1"/>
    <dgm:cxn modelId="{DFC0F33E-DDE2-455B-89B6-CBD896FC4053}" type="presOf" srcId="{7A067946-78FA-4B74-BD50-BEA1EE053F4D}" destId="{980573EA-EBCA-4C82-894D-DDDBC7D2A171}" srcOrd="0" destOrd="0" presId="urn:microsoft.com/office/officeart/2005/8/layout/hierarchy1"/>
    <dgm:cxn modelId="{E1DA2BC0-32F7-461E-AE25-C4E7D7F16BB0}" srcId="{995BF200-895A-47D3-BE90-BBCCC20420EC}" destId="{CCE0471E-5C87-4884-994A-17D9DF1D0E57}" srcOrd="1" destOrd="0" parTransId="{B0A51B24-D325-483E-9622-20193B066CE8}" sibTransId="{4BC55961-E8C3-4C8A-AD3B-CBC853859B14}"/>
    <dgm:cxn modelId="{6DA99FEB-BDC4-48D3-9167-2BA52AFBC7DE}" type="presOf" srcId="{3A0BB589-4C1A-4AE4-8BEB-FEED51BBBF03}" destId="{9965DD2C-4F9C-4A83-91C7-4CE8E9BF14B9}" srcOrd="0" destOrd="0" presId="urn:microsoft.com/office/officeart/2005/8/layout/hierarchy1"/>
    <dgm:cxn modelId="{77445404-B1DD-46F6-AFB1-6E446D88FACC}" type="presOf" srcId="{FC86C6C2-C186-4408-8DC4-D8AC92FCFFD8}" destId="{5211845D-991E-421E-8A2B-DCD3899147DD}" srcOrd="0" destOrd="0" presId="urn:microsoft.com/office/officeart/2005/8/layout/hierarchy1"/>
    <dgm:cxn modelId="{4A622396-67DC-48F2-912B-2CFE70801D78}" type="presOf" srcId="{995BF200-895A-47D3-BE90-BBCCC20420EC}" destId="{BAE0D0A1-BEDB-4E9D-851E-C443CBEEF611}" srcOrd="0" destOrd="0" presId="urn:microsoft.com/office/officeart/2005/8/layout/hierarchy1"/>
    <dgm:cxn modelId="{F6D352AA-C4AD-4C4B-9C80-72D7D2917083}" type="presOf" srcId="{EBDF0073-757C-40AC-9EBC-43153D9DF6DF}" destId="{1E63B390-BDC9-41B4-95F2-0345BA2B87E4}" srcOrd="0" destOrd="0" presId="urn:microsoft.com/office/officeart/2005/8/layout/hierarchy1"/>
    <dgm:cxn modelId="{37174293-4159-4020-8F63-5640A2E9CBA9}" srcId="{CCBF7BC6-02C3-42ED-B045-C8FB7A3E7B67}" destId="{29FC12B7-98A3-4F7E-8E0A-0C5EAAE8EB9F}" srcOrd="1" destOrd="0" parTransId="{4F6F7DA7-C2BE-4F89-8D25-701D73059958}" sibTransId="{8633AD8F-C231-45AA-8B1E-86C19E90678A}"/>
    <dgm:cxn modelId="{C52A36E5-8CE7-4161-84BC-D3C4AC66BEAF}" type="presOf" srcId="{E0F863F0-98BC-4144-9CD5-BC3EB6F21FF8}" destId="{587FADFF-076F-4677-868A-F3CD7695CF40}" srcOrd="0" destOrd="0" presId="urn:microsoft.com/office/officeart/2005/8/layout/hierarchy1"/>
    <dgm:cxn modelId="{A7809817-1EBE-4C5F-9241-DDB05F072C17}" type="presOf" srcId="{E73E79FC-4FFB-415B-ABEE-C228821820FA}" destId="{5EA0D70D-78B8-4846-95FD-86109CF8D13D}" srcOrd="0" destOrd="0" presId="urn:microsoft.com/office/officeart/2005/8/layout/hierarchy1"/>
    <dgm:cxn modelId="{02ECC3A0-82B1-439F-BC60-3C1E73127220}" type="presOf" srcId="{AC8A3F48-A35B-481F-81C0-1CB5A68FC04B}" destId="{6DE7F5C9-D9E4-4CBE-8C88-4DE2FBF70312}" srcOrd="0" destOrd="0" presId="urn:microsoft.com/office/officeart/2005/8/layout/hierarchy1"/>
    <dgm:cxn modelId="{2FFD0D87-D751-446A-BF92-E773072D3817}" srcId="{87B4832A-9E09-43CE-B79E-6174544503B3}" destId="{CCBF7BC6-02C3-42ED-B045-C8FB7A3E7B67}" srcOrd="0" destOrd="0" parTransId="{8F252955-23F2-4F1A-970E-D4D7BF8EFD86}" sibTransId="{9F4F2F0F-5777-4C30-AF42-F9B040BB7DF3}"/>
    <dgm:cxn modelId="{F4627361-6D64-489E-AC59-5C609F680753}" srcId="{15AB9BA5-F995-456C-B456-E2CFC700E26F}" destId="{AC8A3F48-A35B-481F-81C0-1CB5A68FC04B}" srcOrd="0" destOrd="0" parTransId="{FC86C6C2-C186-4408-8DC4-D8AC92FCFFD8}" sibTransId="{DB719994-4656-4009-A3BB-1CE3D8641210}"/>
    <dgm:cxn modelId="{1D26A511-A3AA-4246-815E-55E53D426F96}" type="presOf" srcId="{72BB0115-9AE7-4337-9E66-98AB05BEC003}" destId="{D3E588CB-AFAC-4A95-A5E2-4F4B4C47547E}" srcOrd="0" destOrd="0" presId="urn:microsoft.com/office/officeart/2005/8/layout/hierarchy1"/>
    <dgm:cxn modelId="{33A654B1-E112-42C4-B582-8A17D2961AC6}" type="presOf" srcId="{CCE0471E-5C87-4884-994A-17D9DF1D0E57}" destId="{3C650C88-3296-49A9-AB77-872BE18AB669}" srcOrd="0" destOrd="0" presId="urn:microsoft.com/office/officeart/2005/8/layout/hierarchy1"/>
    <dgm:cxn modelId="{313A6F39-413A-4677-A02C-9BA4769A12C5}" type="presOf" srcId="{4A57A04F-3501-4A58-AD51-1755202E24B3}" destId="{4227C57F-4CE7-4F05-AEB0-B8DB70252C74}" srcOrd="0" destOrd="0" presId="urn:microsoft.com/office/officeart/2005/8/layout/hierarchy1"/>
    <dgm:cxn modelId="{62FF4949-7644-4963-A245-A1CD897255C6}" type="presOf" srcId="{72D46E32-A524-4964-ABC0-942BD19D6E25}" destId="{758C82B7-7B92-4812-8878-38445E44C71C}" srcOrd="0" destOrd="0" presId="urn:microsoft.com/office/officeart/2005/8/layout/hierarchy1"/>
    <dgm:cxn modelId="{06C3F89A-8EBF-4605-A8DA-6D097DBF346E}" srcId="{88F0A395-B102-4A2B-BAA5-D2DF1BB13FA1}" destId="{995BF200-895A-47D3-BE90-BBCCC20420EC}" srcOrd="0" destOrd="0" parTransId="{4A57A04F-3501-4A58-AD51-1755202E24B3}" sibTransId="{45631474-FAB1-4AFC-8C8D-811C7DE26DED}"/>
    <dgm:cxn modelId="{E32BAA2D-1B4D-41BD-B5E0-B3CEE1349C3E}" type="presOf" srcId="{15AB9BA5-F995-456C-B456-E2CFC700E26F}" destId="{CF77258D-0F50-4428-9431-F991F3FC82B2}" srcOrd="0" destOrd="0" presId="urn:microsoft.com/office/officeart/2005/8/layout/hierarchy1"/>
    <dgm:cxn modelId="{B2B46EE1-5DE3-428B-B7AF-37DE7882AEFE}" type="presParOf" srcId="{C2EE979F-BDFD-4396-96D7-23E5FB4584E5}" destId="{3B1850EE-B81F-4080-B5DE-5F36EB8D4490}" srcOrd="0" destOrd="0" presId="urn:microsoft.com/office/officeart/2005/8/layout/hierarchy1"/>
    <dgm:cxn modelId="{8270263C-2A9A-45F3-9A96-14C8F5C09952}" type="presParOf" srcId="{3B1850EE-B81F-4080-B5DE-5F36EB8D4490}" destId="{542F9EC9-87A4-40D2-9F87-DE2921FFDF72}" srcOrd="0" destOrd="0" presId="urn:microsoft.com/office/officeart/2005/8/layout/hierarchy1"/>
    <dgm:cxn modelId="{2D99828F-2A67-43CD-9FDA-63E4ECE13E91}" type="presParOf" srcId="{542F9EC9-87A4-40D2-9F87-DE2921FFDF72}" destId="{C115D816-A446-4853-B427-0F33F0A20269}" srcOrd="0" destOrd="0" presId="urn:microsoft.com/office/officeart/2005/8/layout/hierarchy1"/>
    <dgm:cxn modelId="{64D35A14-5B18-41BF-9E75-55D27CF3F414}" type="presParOf" srcId="{542F9EC9-87A4-40D2-9F87-DE2921FFDF72}" destId="{BAE11D4E-32AE-4353-83B3-972C607E79C3}" srcOrd="1" destOrd="0" presId="urn:microsoft.com/office/officeart/2005/8/layout/hierarchy1"/>
    <dgm:cxn modelId="{ABB42A49-220A-4B3C-8430-04DEA58E3B9A}" type="presParOf" srcId="{3B1850EE-B81F-4080-B5DE-5F36EB8D4490}" destId="{9E93F422-333E-4F50-B154-B7E49FCFF4C9}" srcOrd="1" destOrd="0" presId="urn:microsoft.com/office/officeart/2005/8/layout/hierarchy1"/>
    <dgm:cxn modelId="{72F9BCA3-C9AB-450C-BBFE-E03C2FB85D7F}" type="presParOf" srcId="{9E93F422-333E-4F50-B154-B7E49FCFF4C9}" destId="{D3E588CB-AFAC-4A95-A5E2-4F4B4C47547E}" srcOrd="0" destOrd="0" presId="urn:microsoft.com/office/officeart/2005/8/layout/hierarchy1"/>
    <dgm:cxn modelId="{0AEDEC99-6191-45BC-929E-1ECF03856ED3}" type="presParOf" srcId="{9E93F422-333E-4F50-B154-B7E49FCFF4C9}" destId="{3578D5E4-94A1-4094-8E91-D09AF1E0490C}" srcOrd="1" destOrd="0" presId="urn:microsoft.com/office/officeart/2005/8/layout/hierarchy1"/>
    <dgm:cxn modelId="{5E908E52-8D4A-4A1E-A44D-DD086C6F1D2F}" type="presParOf" srcId="{3578D5E4-94A1-4094-8E91-D09AF1E0490C}" destId="{E5550B73-67B4-4AB0-A018-E869B64B4BD2}" srcOrd="0" destOrd="0" presId="urn:microsoft.com/office/officeart/2005/8/layout/hierarchy1"/>
    <dgm:cxn modelId="{8AF6A93E-F9F1-4608-BEB5-EAB19A2A6C39}" type="presParOf" srcId="{E5550B73-67B4-4AB0-A018-E869B64B4BD2}" destId="{1176A19B-B2E4-4CAE-B044-B5FC4FCB8C74}" srcOrd="0" destOrd="0" presId="urn:microsoft.com/office/officeart/2005/8/layout/hierarchy1"/>
    <dgm:cxn modelId="{9A4BEDD5-71EF-4F0A-8F46-1D6BBCA9723B}" type="presParOf" srcId="{E5550B73-67B4-4AB0-A018-E869B64B4BD2}" destId="{D408F637-950E-45D4-8913-6B74B5082FE7}" srcOrd="1" destOrd="0" presId="urn:microsoft.com/office/officeart/2005/8/layout/hierarchy1"/>
    <dgm:cxn modelId="{C71649B6-4094-4881-A18F-1E031769F12B}" type="presParOf" srcId="{3578D5E4-94A1-4094-8E91-D09AF1E0490C}" destId="{65123548-CB55-46FF-843F-CBB11AE5AEC0}" srcOrd="1" destOrd="0" presId="urn:microsoft.com/office/officeart/2005/8/layout/hierarchy1"/>
    <dgm:cxn modelId="{0E5F123E-C577-42E6-BD68-1C58B67F3557}" type="presParOf" srcId="{65123548-CB55-46FF-843F-CBB11AE5AEC0}" destId="{4227C57F-4CE7-4F05-AEB0-B8DB70252C74}" srcOrd="0" destOrd="0" presId="urn:microsoft.com/office/officeart/2005/8/layout/hierarchy1"/>
    <dgm:cxn modelId="{BE4D3DA1-298A-457A-8D68-075814FC4827}" type="presParOf" srcId="{65123548-CB55-46FF-843F-CBB11AE5AEC0}" destId="{9216F199-4D2A-4515-ABC4-50325B70AFAF}" srcOrd="1" destOrd="0" presId="urn:microsoft.com/office/officeart/2005/8/layout/hierarchy1"/>
    <dgm:cxn modelId="{5C439BE8-FF5F-4C9D-BE2F-AD7276CB534E}" type="presParOf" srcId="{9216F199-4D2A-4515-ABC4-50325B70AFAF}" destId="{929CC831-0CF9-426C-851D-B5AEBA477311}" srcOrd="0" destOrd="0" presId="urn:microsoft.com/office/officeart/2005/8/layout/hierarchy1"/>
    <dgm:cxn modelId="{49C3C3E4-0A6E-4932-B6A9-EB4F20C85D2D}" type="presParOf" srcId="{929CC831-0CF9-426C-851D-B5AEBA477311}" destId="{AD1E1067-B5AD-4FF8-9522-036EAD830DBB}" srcOrd="0" destOrd="0" presId="urn:microsoft.com/office/officeart/2005/8/layout/hierarchy1"/>
    <dgm:cxn modelId="{4327EA6C-3C74-4FAE-B609-DF7113F300F9}" type="presParOf" srcId="{929CC831-0CF9-426C-851D-B5AEBA477311}" destId="{BAE0D0A1-BEDB-4E9D-851E-C443CBEEF611}" srcOrd="1" destOrd="0" presId="urn:microsoft.com/office/officeart/2005/8/layout/hierarchy1"/>
    <dgm:cxn modelId="{3488D774-94F0-45B0-BC76-FE141DA3167E}" type="presParOf" srcId="{9216F199-4D2A-4515-ABC4-50325B70AFAF}" destId="{B3AAFEC0-776D-42FD-8AC6-DB4EB3880750}" srcOrd="1" destOrd="0" presId="urn:microsoft.com/office/officeart/2005/8/layout/hierarchy1"/>
    <dgm:cxn modelId="{6B29F174-F008-4862-A0EB-39E078CE857C}" type="presParOf" srcId="{B3AAFEC0-776D-42FD-8AC6-DB4EB3880750}" destId="{2FBD493C-5A25-41EE-9305-84CB5BE73864}" srcOrd="0" destOrd="0" presId="urn:microsoft.com/office/officeart/2005/8/layout/hierarchy1"/>
    <dgm:cxn modelId="{5F8CAB0A-5C52-4944-8B50-A0FF37462D34}" type="presParOf" srcId="{B3AAFEC0-776D-42FD-8AC6-DB4EB3880750}" destId="{E6FA1CAC-0DFD-436E-AE7C-D7E7DEE04DB3}" srcOrd="1" destOrd="0" presId="urn:microsoft.com/office/officeart/2005/8/layout/hierarchy1"/>
    <dgm:cxn modelId="{AC986DA1-2FEB-49F4-B3F7-9999D0080A90}" type="presParOf" srcId="{E6FA1CAC-0DFD-436E-AE7C-D7E7DEE04DB3}" destId="{AF927673-C41A-4F6A-8ACA-7C92AE5DB119}" srcOrd="0" destOrd="0" presId="urn:microsoft.com/office/officeart/2005/8/layout/hierarchy1"/>
    <dgm:cxn modelId="{DDAEC676-C9B4-4736-B236-2E0A681E3DA3}" type="presParOf" srcId="{AF927673-C41A-4F6A-8ACA-7C92AE5DB119}" destId="{DEB3F7BD-E166-45C7-91C1-1079F97BC4C0}" srcOrd="0" destOrd="0" presId="urn:microsoft.com/office/officeart/2005/8/layout/hierarchy1"/>
    <dgm:cxn modelId="{505548A7-71C4-4643-9F36-EA11CA27895F}" type="presParOf" srcId="{AF927673-C41A-4F6A-8ACA-7C92AE5DB119}" destId="{758C82B7-7B92-4812-8878-38445E44C71C}" srcOrd="1" destOrd="0" presId="urn:microsoft.com/office/officeart/2005/8/layout/hierarchy1"/>
    <dgm:cxn modelId="{8A1684E2-4196-46A0-940D-76B2921AB60C}" type="presParOf" srcId="{E6FA1CAC-0DFD-436E-AE7C-D7E7DEE04DB3}" destId="{90502E69-01D4-439F-B440-1874CED80B97}" srcOrd="1" destOrd="0" presId="urn:microsoft.com/office/officeart/2005/8/layout/hierarchy1"/>
    <dgm:cxn modelId="{04BE76BF-40E5-40AF-B0BA-D2388A742DF2}" type="presParOf" srcId="{B3AAFEC0-776D-42FD-8AC6-DB4EB3880750}" destId="{B7C15F98-2BDC-48D8-89E1-A3ABF4CB9247}" srcOrd="2" destOrd="0" presId="urn:microsoft.com/office/officeart/2005/8/layout/hierarchy1"/>
    <dgm:cxn modelId="{069E2145-8F1C-4A4D-BDC1-511EE2B89C91}" type="presParOf" srcId="{B3AAFEC0-776D-42FD-8AC6-DB4EB3880750}" destId="{3099E64A-D1ED-4937-BE0A-50D1B6B90506}" srcOrd="3" destOrd="0" presId="urn:microsoft.com/office/officeart/2005/8/layout/hierarchy1"/>
    <dgm:cxn modelId="{D0C7575F-12B0-4FC1-8CBA-127DA031DEA4}" type="presParOf" srcId="{3099E64A-D1ED-4937-BE0A-50D1B6B90506}" destId="{3E0A1503-17DD-4352-92BD-2B096D74589A}" srcOrd="0" destOrd="0" presId="urn:microsoft.com/office/officeart/2005/8/layout/hierarchy1"/>
    <dgm:cxn modelId="{503F9EBE-B0CE-4110-B369-4A5681A9AEAA}" type="presParOf" srcId="{3E0A1503-17DD-4352-92BD-2B096D74589A}" destId="{5EE78F5D-7560-4334-9F0E-31618033F5B5}" srcOrd="0" destOrd="0" presId="urn:microsoft.com/office/officeart/2005/8/layout/hierarchy1"/>
    <dgm:cxn modelId="{35D69CDC-B926-4D80-88D3-8D5876DEA13B}" type="presParOf" srcId="{3E0A1503-17DD-4352-92BD-2B096D74589A}" destId="{3C650C88-3296-49A9-AB77-872BE18AB669}" srcOrd="1" destOrd="0" presId="urn:microsoft.com/office/officeart/2005/8/layout/hierarchy1"/>
    <dgm:cxn modelId="{442C8431-CD68-4D6B-AD9E-A9F7AACB9704}" type="presParOf" srcId="{3099E64A-D1ED-4937-BE0A-50D1B6B90506}" destId="{F416C154-1284-4735-BF7B-94D2DE0D89F7}" srcOrd="1" destOrd="0" presId="urn:microsoft.com/office/officeart/2005/8/layout/hierarchy1"/>
    <dgm:cxn modelId="{2275E360-D375-47B6-9F14-42221820BB16}" type="presParOf" srcId="{65123548-CB55-46FF-843F-CBB11AE5AEC0}" destId="{5EA0D70D-78B8-4846-95FD-86109CF8D13D}" srcOrd="2" destOrd="0" presId="urn:microsoft.com/office/officeart/2005/8/layout/hierarchy1"/>
    <dgm:cxn modelId="{83708A51-C258-44D2-BEE8-B4B43372B570}" type="presParOf" srcId="{65123548-CB55-46FF-843F-CBB11AE5AEC0}" destId="{0AA1F73A-AA0C-49ED-86D6-D2106E26A23E}" srcOrd="3" destOrd="0" presId="urn:microsoft.com/office/officeart/2005/8/layout/hierarchy1"/>
    <dgm:cxn modelId="{B21E003E-06D4-4898-89E9-0D79F222D0AA}" type="presParOf" srcId="{0AA1F73A-AA0C-49ED-86D6-D2106E26A23E}" destId="{A2B18372-AE2F-4D1F-B027-175B36539BB0}" srcOrd="0" destOrd="0" presId="urn:microsoft.com/office/officeart/2005/8/layout/hierarchy1"/>
    <dgm:cxn modelId="{5D917DD1-186E-48BB-8C2E-D7B04C8ACA96}" type="presParOf" srcId="{A2B18372-AE2F-4D1F-B027-175B36539BB0}" destId="{31AFFEB4-2188-4D21-9301-F0320F85D481}" srcOrd="0" destOrd="0" presId="urn:microsoft.com/office/officeart/2005/8/layout/hierarchy1"/>
    <dgm:cxn modelId="{8CA0A136-63FF-4DBA-96F3-C798BB47FE02}" type="presParOf" srcId="{A2B18372-AE2F-4D1F-B027-175B36539BB0}" destId="{CF77258D-0F50-4428-9431-F991F3FC82B2}" srcOrd="1" destOrd="0" presId="urn:microsoft.com/office/officeart/2005/8/layout/hierarchy1"/>
    <dgm:cxn modelId="{DFDDCAA7-819F-40A4-B56D-58394B8A4BD7}" type="presParOf" srcId="{0AA1F73A-AA0C-49ED-86D6-D2106E26A23E}" destId="{916E5F80-D8E2-4B63-914A-84EE2ECEB607}" srcOrd="1" destOrd="0" presId="urn:microsoft.com/office/officeart/2005/8/layout/hierarchy1"/>
    <dgm:cxn modelId="{123BF5A6-C636-4939-98F5-CD9FCCFD39DA}" type="presParOf" srcId="{916E5F80-D8E2-4B63-914A-84EE2ECEB607}" destId="{5211845D-991E-421E-8A2B-DCD3899147DD}" srcOrd="0" destOrd="0" presId="urn:microsoft.com/office/officeart/2005/8/layout/hierarchy1"/>
    <dgm:cxn modelId="{5666719E-D1DD-4FE6-B49F-7210D93882B4}" type="presParOf" srcId="{916E5F80-D8E2-4B63-914A-84EE2ECEB607}" destId="{10F1BC23-95D5-403E-A305-F6B0A188E90B}" srcOrd="1" destOrd="0" presId="urn:microsoft.com/office/officeart/2005/8/layout/hierarchy1"/>
    <dgm:cxn modelId="{D28A7CCD-FA0B-4653-8F9C-037CAE3E5EDD}" type="presParOf" srcId="{10F1BC23-95D5-403E-A305-F6B0A188E90B}" destId="{ED237930-8334-4C38-9D64-37C5A47082A8}" srcOrd="0" destOrd="0" presId="urn:microsoft.com/office/officeart/2005/8/layout/hierarchy1"/>
    <dgm:cxn modelId="{B8FFB5B4-7946-406B-ABDB-855740AE082A}" type="presParOf" srcId="{ED237930-8334-4C38-9D64-37C5A47082A8}" destId="{F6FD3D3D-ABB5-48DA-8C72-FA5AF8A4E16E}" srcOrd="0" destOrd="0" presId="urn:microsoft.com/office/officeart/2005/8/layout/hierarchy1"/>
    <dgm:cxn modelId="{24F3B6CE-7586-4695-9E17-66DF2B2DA41B}" type="presParOf" srcId="{ED237930-8334-4C38-9D64-37C5A47082A8}" destId="{6DE7F5C9-D9E4-4CBE-8C88-4DE2FBF70312}" srcOrd="1" destOrd="0" presId="urn:microsoft.com/office/officeart/2005/8/layout/hierarchy1"/>
    <dgm:cxn modelId="{49AF1864-72E5-40DD-9D97-8664A4AE9C8B}" type="presParOf" srcId="{10F1BC23-95D5-403E-A305-F6B0A188E90B}" destId="{9F4304FD-F644-4610-9F98-434CFAECC320}" srcOrd="1" destOrd="0" presId="urn:microsoft.com/office/officeart/2005/8/layout/hierarchy1"/>
    <dgm:cxn modelId="{98676360-98CD-4CF8-87DB-CEECF18DB70E}" type="presParOf" srcId="{916E5F80-D8E2-4B63-914A-84EE2ECEB607}" destId="{9965DD2C-4F9C-4A83-91C7-4CE8E9BF14B9}" srcOrd="2" destOrd="0" presId="urn:microsoft.com/office/officeart/2005/8/layout/hierarchy1"/>
    <dgm:cxn modelId="{1B435C4C-2CA0-4ED6-A148-A23297F583A0}" type="presParOf" srcId="{916E5F80-D8E2-4B63-914A-84EE2ECEB607}" destId="{2D51DEF9-4A89-48D9-B30B-8F2FE232F59B}" srcOrd="3" destOrd="0" presId="urn:microsoft.com/office/officeart/2005/8/layout/hierarchy1"/>
    <dgm:cxn modelId="{CF6042E9-D21B-4279-A090-F2F9ED559F61}" type="presParOf" srcId="{2D51DEF9-4A89-48D9-B30B-8F2FE232F59B}" destId="{89305719-0412-4377-8D97-DB0455208491}" srcOrd="0" destOrd="0" presId="urn:microsoft.com/office/officeart/2005/8/layout/hierarchy1"/>
    <dgm:cxn modelId="{DCE379E4-9DC6-4F0E-93C2-8B0C93D62AB1}" type="presParOf" srcId="{89305719-0412-4377-8D97-DB0455208491}" destId="{D783C6CF-5B44-4C0B-B701-91F7C1520445}" srcOrd="0" destOrd="0" presId="urn:microsoft.com/office/officeart/2005/8/layout/hierarchy1"/>
    <dgm:cxn modelId="{7B97D55A-E31A-4B1F-8DA5-D7376DB9393A}" type="presParOf" srcId="{89305719-0412-4377-8D97-DB0455208491}" destId="{1E63B390-BDC9-41B4-95F2-0345BA2B87E4}" srcOrd="1" destOrd="0" presId="urn:microsoft.com/office/officeart/2005/8/layout/hierarchy1"/>
    <dgm:cxn modelId="{9EE68FC1-31EB-4E6B-8CA8-D5644E95589A}" type="presParOf" srcId="{2D51DEF9-4A89-48D9-B30B-8F2FE232F59B}" destId="{C16001DB-E6AB-42AE-AFC2-07EC78BA229F}" srcOrd="1" destOrd="0" presId="urn:microsoft.com/office/officeart/2005/8/layout/hierarchy1"/>
    <dgm:cxn modelId="{74F88DDE-8B7D-4F87-9354-CABB31AB8C91}" type="presParOf" srcId="{9E93F422-333E-4F50-B154-B7E49FCFF4C9}" destId="{BD93E823-3D11-4F78-91F0-07EFFEEEB738}" srcOrd="2" destOrd="0" presId="urn:microsoft.com/office/officeart/2005/8/layout/hierarchy1"/>
    <dgm:cxn modelId="{7F44AD77-9FAC-4CD8-BBD8-2B62D943A286}" type="presParOf" srcId="{9E93F422-333E-4F50-B154-B7E49FCFF4C9}" destId="{6B5B0DF5-A7DE-4FE7-BCEF-8E81AB392F3F}" srcOrd="3" destOrd="0" presId="urn:microsoft.com/office/officeart/2005/8/layout/hierarchy1"/>
    <dgm:cxn modelId="{F38F2CCB-29DF-4289-A30B-7868EB5BC5B0}" type="presParOf" srcId="{6B5B0DF5-A7DE-4FE7-BCEF-8E81AB392F3F}" destId="{E9CD32C0-9F31-4EDE-9907-18AC8219660A}" srcOrd="0" destOrd="0" presId="urn:microsoft.com/office/officeart/2005/8/layout/hierarchy1"/>
    <dgm:cxn modelId="{55077BBF-EADE-4F62-A807-74D95E9525DD}" type="presParOf" srcId="{E9CD32C0-9F31-4EDE-9907-18AC8219660A}" destId="{BEDF6741-55A2-49B5-ABAB-CCC62D045928}" srcOrd="0" destOrd="0" presId="urn:microsoft.com/office/officeart/2005/8/layout/hierarchy1"/>
    <dgm:cxn modelId="{DBF8F073-66A4-4BD1-BA71-8265A4A6DFB1}" type="presParOf" srcId="{E9CD32C0-9F31-4EDE-9907-18AC8219660A}" destId="{7842890D-254E-468F-90F3-28D5221DCC1B}" srcOrd="1" destOrd="0" presId="urn:microsoft.com/office/officeart/2005/8/layout/hierarchy1"/>
    <dgm:cxn modelId="{814B44EF-323E-428F-98F0-231353FEA848}" type="presParOf" srcId="{6B5B0DF5-A7DE-4FE7-BCEF-8E81AB392F3F}" destId="{E211C355-0521-4B10-BC1F-8CACB4C0E42A}" srcOrd="1" destOrd="0" presId="urn:microsoft.com/office/officeart/2005/8/layout/hierarchy1"/>
    <dgm:cxn modelId="{7D78A7A9-3987-490B-A9B7-11D3371CA053}" type="presParOf" srcId="{E211C355-0521-4B10-BC1F-8CACB4C0E42A}" destId="{980573EA-EBCA-4C82-894D-DDDBC7D2A171}" srcOrd="0" destOrd="0" presId="urn:microsoft.com/office/officeart/2005/8/layout/hierarchy1"/>
    <dgm:cxn modelId="{157FF42A-C3E8-4C7F-B043-8049C4B59113}" type="presParOf" srcId="{E211C355-0521-4B10-BC1F-8CACB4C0E42A}" destId="{40569052-D1DC-469D-B391-D1A52B4D6043}" srcOrd="1" destOrd="0" presId="urn:microsoft.com/office/officeart/2005/8/layout/hierarchy1"/>
    <dgm:cxn modelId="{A517396C-75C2-4A3F-9457-2629B6F25A97}" type="presParOf" srcId="{40569052-D1DC-469D-B391-D1A52B4D6043}" destId="{0BDD0A4F-82FB-41A4-8984-8DCE648163A5}" srcOrd="0" destOrd="0" presId="urn:microsoft.com/office/officeart/2005/8/layout/hierarchy1"/>
    <dgm:cxn modelId="{5A712A44-407C-44AA-A915-4AC32D683BDD}" type="presParOf" srcId="{0BDD0A4F-82FB-41A4-8984-8DCE648163A5}" destId="{B4C86B60-BA86-46BF-B622-1070910A5556}" srcOrd="0" destOrd="0" presId="urn:microsoft.com/office/officeart/2005/8/layout/hierarchy1"/>
    <dgm:cxn modelId="{43AEDC14-AD52-432C-BD59-2C4D324C9281}" type="presParOf" srcId="{0BDD0A4F-82FB-41A4-8984-8DCE648163A5}" destId="{9313DBAB-D334-4F54-AC4B-7EDCC0E6DD7A}" srcOrd="1" destOrd="0" presId="urn:microsoft.com/office/officeart/2005/8/layout/hierarchy1"/>
    <dgm:cxn modelId="{E0EED54F-2228-41E2-8C3F-AADAA3145AED}" type="presParOf" srcId="{40569052-D1DC-469D-B391-D1A52B4D6043}" destId="{CBE2AE43-D345-4027-982B-6C0F18E5D65B}" srcOrd="1" destOrd="0" presId="urn:microsoft.com/office/officeart/2005/8/layout/hierarchy1"/>
    <dgm:cxn modelId="{06A81380-6124-4FB8-8E16-5299002BA15B}" type="presParOf" srcId="{E211C355-0521-4B10-BC1F-8CACB4C0E42A}" destId="{587FADFF-076F-4677-868A-F3CD7695CF40}" srcOrd="2" destOrd="0" presId="urn:microsoft.com/office/officeart/2005/8/layout/hierarchy1"/>
    <dgm:cxn modelId="{F4E8E2A0-8239-4944-8B3D-9AE65320FABC}" type="presParOf" srcId="{E211C355-0521-4B10-BC1F-8CACB4C0E42A}" destId="{408F21C7-81BC-425B-8BF8-A600BFCFF3C6}" srcOrd="3" destOrd="0" presId="urn:microsoft.com/office/officeart/2005/8/layout/hierarchy1"/>
    <dgm:cxn modelId="{0A9CE4AB-AC76-4C9D-9F35-AD9E4F0F1BAA}" type="presParOf" srcId="{408F21C7-81BC-425B-8BF8-A600BFCFF3C6}" destId="{3A552EE1-FC0D-43F6-A4B8-63428E829436}" srcOrd="0" destOrd="0" presId="urn:microsoft.com/office/officeart/2005/8/layout/hierarchy1"/>
    <dgm:cxn modelId="{1C711A93-7FFB-4047-A568-6B09BBDD09D2}" type="presParOf" srcId="{3A552EE1-FC0D-43F6-A4B8-63428E829436}" destId="{876FB7CF-C420-4330-80E3-F268AA560B6F}" srcOrd="0" destOrd="0" presId="urn:microsoft.com/office/officeart/2005/8/layout/hierarchy1"/>
    <dgm:cxn modelId="{2BC967A4-673E-439F-8329-F460D4FD7FD1}" type="presParOf" srcId="{3A552EE1-FC0D-43F6-A4B8-63428E829436}" destId="{D214305D-C66D-4443-B0D5-895B2F72694D}" srcOrd="1" destOrd="0" presId="urn:microsoft.com/office/officeart/2005/8/layout/hierarchy1"/>
    <dgm:cxn modelId="{ABA7AA35-830F-4367-87AA-CFABE5D25852}" type="presParOf" srcId="{408F21C7-81BC-425B-8BF8-A600BFCFF3C6}" destId="{E57AB4A2-67CB-412F-8BF4-FF7643BA6B6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B4832A-9E09-43CE-B79E-6174544503B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CBF7BC6-02C3-42ED-B045-C8FB7A3E7B67}">
      <dgm:prSet phldrT="[Text]"/>
      <dgm:spPr/>
      <dgm:t>
        <a:bodyPr/>
        <a:lstStyle/>
        <a:p>
          <a:r>
            <a:rPr lang="en-IN" dirty="0" smtClean="0"/>
            <a:t>85</a:t>
          </a:r>
        </a:p>
      </dgm:t>
    </dgm:pt>
    <dgm:pt modelId="{8F252955-23F2-4F1A-970E-D4D7BF8EFD86}" type="parTrans" cxnId="{2FFD0D87-D751-446A-BF92-E773072D3817}">
      <dgm:prSet/>
      <dgm:spPr/>
      <dgm:t>
        <a:bodyPr/>
        <a:lstStyle/>
        <a:p>
          <a:endParaRPr lang="en-IN"/>
        </a:p>
      </dgm:t>
    </dgm:pt>
    <dgm:pt modelId="{9F4F2F0F-5777-4C30-AF42-F9B040BB7DF3}" type="sibTrans" cxnId="{2FFD0D87-D751-446A-BF92-E773072D3817}">
      <dgm:prSet/>
      <dgm:spPr/>
      <dgm:t>
        <a:bodyPr/>
        <a:lstStyle/>
        <a:p>
          <a:endParaRPr lang="en-IN"/>
        </a:p>
      </dgm:t>
    </dgm:pt>
    <dgm:pt modelId="{88F0A395-B102-4A2B-BAA5-D2DF1BB13FA1}">
      <dgm:prSet phldrT="[Text]"/>
      <dgm:spPr/>
      <dgm:t>
        <a:bodyPr/>
        <a:lstStyle/>
        <a:p>
          <a:r>
            <a:rPr lang="en-IN" dirty="0" smtClean="0"/>
            <a:t>55</a:t>
          </a:r>
          <a:endParaRPr lang="en-IN" dirty="0"/>
        </a:p>
      </dgm:t>
    </dgm:pt>
    <dgm:pt modelId="{72BB0115-9AE7-4337-9E66-98AB05BEC003}" type="parTrans" cxnId="{B6775020-9E89-4C31-A1EB-FB8380558A6F}">
      <dgm:prSet/>
      <dgm:spPr/>
      <dgm:t>
        <a:bodyPr/>
        <a:lstStyle/>
        <a:p>
          <a:endParaRPr lang="en-IN"/>
        </a:p>
      </dgm:t>
    </dgm:pt>
    <dgm:pt modelId="{619060B0-CDEA-4904-B420-8DAD9657F412}" type="sibTrans" cxnId="{B6775020-9E89-4C31-A1EB-FB8380558A6F}">
      <dgm:prSet/>
      <dgm:spPr/>
      <dgm:t>
        <a:bodyPr/>
        <a:lstStyle/>
        <a:p>
          <a:endParaRPr lang="en-IN"/>
        </a:p>
      </dgm:t>
    </dgm:pt>
    <dgm:pt modelId="{995BF200-895A-47D3-BE90-BBCCC20420EC}">
      <dgm:prSet phldrT="[Text]"/>
      <dgm:spPr/>
      <dgm:t>
        <a:bodyPr/>
        <a:lstStyle/>
        <a:p>
          <a:r>
            <a:rPr lang="en-IN" dirty="0" smtClean="0"/>
            <a:t>22</a:t>
          </a:r>
          <a:endParaRPr lang="en-IN" dirty="0"/>
        </a:p>
      </dgm:t>
    </dgm:pt>
    <dgm:pt modelId="{4A57A04F-3501-4A58-AD51-1755202E24B3}" type="parTrans" cxnId="{06C3F89A-8EBF-4605-A8DA-6D097DBF346E}">
      <dgm:prSet/>
      <dgm:spPr/>
      <dgm:t>
        <a:bodyPr/>
        <a:lstStyle/>
        <a:p>
          <a:endParaRPr lang="en-IN"/>
        </a:p>
      </dgm:t>
    </dgm:pt>
    <dgm:pt modelId="{45631474-FAB1-4AFC-8C8D-811C7DE26DED}" type="sibTrans" cxnId="{06C3F89A-8EBF-4605-A8DA-6D097DBF346E}">
      <dgm:prSet/>
      <dgm:spPr/>
      <dgm:t>
        <a:bodyPr/>
        <a:lstStyle/>
        <a:p>
          <a:endParaRPr lang="en-IN"/>
        </a:p>
      </dgm:t>
    </dgm:pt>
    <dgm:pt modelId="{15AB9BA5-F995-456C-B456-E2CFC700E26F}">
      <dgm:prSet phldrT="[Text]"/>
      <dgm:spPr/>
      <dgm:t>
        <a:bodyPr/>
        <a:lstStyle/>
        <a:p>
          <a:r>
            <a:rPr lang="en-IN" dirty="0" smtClean="0"/>
            <a:t>33</a:t>
          </a:r>
          <a:endParaRPr lang="en-IN" dirty="0"/>
        </a:p>
      </dgm:t>
    </dgm:pt>
    <dgm:pt modelId="{E73E79FC-4FFB-415B-ABEE-C228821820FA}" type="parTrans" cxnId="{6AAA3308-BF82-47DC-8F1C-2729CD29FBB1}">
      <dgm:prSet/>
      <dgm:spPr/>
      <dgm:t>
        <a:bodyPr/>
        <a:lstStyle/>
        <a:p>
          <a:endParaRPr lang="en-IN"/>
        </a:p>
      </dgm:t>
    </dgm:pt>
    <dgm:pt modelId="{B5F69A82-F34D-4B9C-AA39-9459D3FDD946}" type="sibTrans" cxnId="{6AAA3308-BF82-47DC-8F1C-2729CD29FBB1}">
      <dgm:prSet/>
      <dgm:spPr/>
      <dgm:t>
        <a:bodyPr/>
        <a:lstStyle/>
        <a:p>
          <a:endParaRPr lang="en-IN"/>
        </a:p>
      </dgm:t>
    </dgm:pt>
    <dgm:pt modelId="{29FC12B7-98A3-4F7E-8E0A-0C5EAAE8EB9F}">
      <dgm:prSet phldrT="[Text]"/>
      <dgm:spPr/>
      <dgm:t>
        <a:bodyPr/>
        <a:lstStyle/>
        <a:p>
          <a:r>
            <a:rPr lang="en-IN" dirty="0" smtClean="0"/>
            <a:t>70</a:t>
          </a:r>
          <a:endParaRPr lang="en-IN" dirty="0"/>
        </a:p>
      </dgm:t>
    </dgm:pt>
    <dgm:pt modelId="{4F6F7DA7-C2BE-4F89-8D25-701D73059958}" type="parTrans" cxnId="{37174293-4159-4020-8F63-5640A2E9CBA9}">
      <dgm:prSet/>
      <dgm:spPr/>
      <dgm:t>
        <a:bodyPr/>
        <a:lstStyle/>
        <a:p>
          <a:endParaRPr lang="en-IN"/>
        </a:p>
      </dgm:t>
    </dgm:pt>
    <dgm:pt modelId="{8633AD8F-C231-45AA-8B1E-86C19E90678A}" type="sibTrans" cxnId="{37174293-4159-4020-8F63-5640A2E9CBA9}">
      <dgm:prSet/>
      <dgm:spPr/>
      <dgm:t>
        <a:bodyPr/>
        <a:lstStyle/>
        <a:p>
          <a:endParaRPr lang="en-IN"/>
        </a:p>
      </dgm:t>
    </dgm:pt>
    <dgm:pt modelId="{8A2E2E1F-368C-4603-947E-E749EE71B9A3}">
      <dgm:prSet phldrT="[Text]"/>
      <dgm:spPr/>
      <dgm:t>
        <a:bodyPr/>
        <a:lstStyle/>
        <a:p>
          <a:r>
            <a:rPr lang="en-IN" dirty="0" smtClean="0"/>
            <a:t>30</a:t>
          </a:r>
          <a:endParaRPr lang="en-IN" dirty="0"/>
        </a:p>
      </dgm:t>
    </dgm:pt>
    <dgm:pt modelId="{7A067946-78FA-4B74-BD50-BEA1EE053F4D}" type="parTrans" cxnId="{1DFC50CA-6180-425C-B740-BCDC12D429BE}">
      <dgm:prSet/>
      <dgm:spPr/>
      <dgm:t>
        <a:bodyPr/>
        <a:lstStyle/>
        <a:p>
          <a:endParaRPr lang="en-IN"/>
        </a:p>
      </dgm:t>
    </dgm:pt>
    <dgm:pt modelId="{2D9549C9-04DC-4A69-95D2-79FDDD379672}" type="sibTrans" cxnId="{1DFC50CA-6180-425C-B740-BCDC12D429BE}">
      <dgm:prSet/>
      <dgm:spPr/>
      <dgm:t>
        <a:bodyPr/>
        <a:lstStyle/>
        <a:p>
          <a:endParaRPr lang="en-IN"/>
        </a:p>
      </dgm:t>
    </dgm:pt>
    <dgm:pt modelId="{72D46E32-A524-4964-ABC0-942BD19D6E25}">
      <dgm:prSet phldrT="[Text]"/>
      <dgm:spPr/>
      <dgm:t>
        <a:bodyPr/>
        <a:lstStyle/>
        <a:p>
          <a:r>
            <a:rPr lang="en-IN" dirty="0" smtClean="0"/>
            <a:t>15</a:t>
          </a:r>
          <a:endParaRPr lang="en-IN" dirty="0"/>
        </a:p>
      </dgm:t>
    </dgm:pt>
    <dgm:pt modelId="{6E900424-1941-4494-8D1F-71EB48B55B3F}" type="parTrans" cxnId="{2A83C3C8-FD7D-4EFC-BE28-2520A96707DD}">
      <dgm:prSet/>
      <dgm:spPr/>
      <dgm:t>
        <a:bodyPr/>
        <a:lstStyle/>
        <a:p>
          <a:endParaRPr lang="en-IN"/>
        </a:p>
      </dgm:t>
    </dgm:pt>
    <dgm:pt modelId="{C3521B9E-0533-4199-A73A-59D4A168353E}" type="sibTrans" cxnId="{2A83C3C8-FD7D-4EFC-BE28-2520A96707DD}">
      <dgm:prSet/>
      <dgm:spPr/>
      <dgm:t>
        <a:bodyPr/>
        <a:lstStyle/>
        <a:p>
          <a:endParaRPr lang="en-IN"/>
        </a:p>
      </dgm:t>
    </dgm:pt>
    <dgm:pt modelId="{CCE0471E-5C87-4884-994A-17D9DF1D0E57}">
      <dgm:prSet phldrT="[Text]"/>
      <dgm:spPr/>
      <dgm:t>
        <a:bodyPr/>
        <a:lstStyle/>
        <a:p>
          <a:r>
            <a:rPr lang="en-IN" dirty="0" smtClean="0"/>
            <a:t>20</a:t>
          </a:r>
          <a:endParaRPr lang="en-IN" dirty="0"/>
        </a:p>
      </dgm:t>
    </dgm:pt>
    <dgm:pt modelId="{B0A51B24-D325-483E-9622-20193B066CE8}" type="parTrans" cxnId="{E1DA2BC0-32F7-461E-AE25-C4E7D7F16BB0}">
      <dgm:prSet/>
      <dgm:spPr/>
      <dgm:t>
        <a:bodyPr/>
        <a:lstStyle/>
        <a:p>
          <a:endParaRPr lang="en-IN"/>
        </a:p>
      </dgm:t>
    </dgm:pt>
    <dgm:pt modelId="{4BC55961-E8C3-4C8A-AD3B-CBC853859B14}" type="sibTrans" cxnId="{E1DA2BC0-32F7-461E-AE25-C4E7D7F16BB0}">
      <dgm:prSet/>
      <dgm:spPr/>
      <dgm:t>
        <a:bodyPr/>
        <a:lstStyle/>
        <a:p>
          <a:endParaRPr lang="en-IN"/>
        </a:p>
      </dgm:t>
    </dgm:pt>
    <dgm:pt modelId="{AC8A3F48-A35B-481F-81C0-1CB5A68FC04B}">
      <dgm:prSet phldrT="[Text]"/>
      <dgm:spPr/>
      <dgm:t>
        <a:bodyPr/>
        <a:lstStyle/>
        <a:p>
          <a:r>
            <a:rPr lang="en-IN" dirty="0" smtClean="0"/>
            <a:t>15</a:t>
          </a:r>
          <a:endParaRPr lang="en-IN" dirty="0"/>
        </a:p>
      </dgm:t>
    </dgm:pt>
    <dgm:pt modelId="{FC86C6C2-C186-4408-8DC4-D8AC92FCFFD8}" type="parTrans" cxnId="{F4627361-6D64-489E-AC59-5C609F680753}">
      <dgm:prSet/>
      <dgm:spPr/>
      <dgm:t>
        <a:bodyPr/>
        <a:lstStyle/>
        <a:p>
          <a:endParaRPr lang="en-IN"/>
        </a:p>
      </dgm:t>
    </dgm:pt>
    <dgm:pt modelId="{DB719994-4656-4009-A3BB-1CE3D8641210}" type="sibTrans" cxnId="{F4627361-6D64-489E-AC59-5C609F680753}">
      <dgm:prSet/>
      <dgm:spPr/>
      <dgm:t>
        <a:bodyPr/>
        <a:lstStyle/>
        <a:p>
          <a:endParaRPr lang="en-IN"/>
        </a:p>
      </dgm:t>
    </dgm:pt>
    <dgm:pt modelId="{EBDF0073-757C-40AC-9EBC-43153D9DF6DF}">
      <dgm:prSet phldrT="[Text]"/>
      <dgm:spPr/>
      <dgm:t>
        <a:bodyPr/>
        <a:lstStyle/>
        <a:p>
          <a:r>
            <a:rPr lang="en-IN" dirty="0" smtClean="0"/>
            <a:t>-</a:t>
          </a:r>
          <a:endParaRPr lang="en-IN" dirty="0"/>
        </a:p>
      </dgm:t>
    </dgm:pt>
    <dgm:pt modelId="{3A0BB589-4C1A-4AE4-8BEB-FEED51BBBF03}" type="parTrans" cxnId="{24CA4FB0-1362-4711-A9E3-BDB57021B1AE}">
      <dgm:prSet/>
      <dgm:spPr/>
      <dgm:t>
        <a:bodyPr/>
        <a:lstStyle/>
        <a:p>
          <a:endParaRPr lang="en-IN"/>
        </a:p>
      </dgm:t>
    </dgm:pt>
    <dgm:pt modelId="{91439E70-2E37-490F-9B75-2CBDDA8FEAFF}" type="sibTrans" cxnId="{24CA4FB0-1362-4711-A9E3-BDB57021B1AE}">
      <dgm:prSet/>
      <dgm:spPr/>
      <dgm:t>
        <a:bodyPr/>
        <a:lstStyle/>
        <a:p>
          <a:endParaRPr lang="en-IN"/>
        </a:p>
      </dgm:t>
    </dgm:pt>
    <dgm:pt modelId="{2F2CD9B0-9DEB-4E47-8AFC-4E0DC3920713}">
      <dgm:prSet phldrT="[Text]"/>
      <dgm:spPr/>
      <dgm:t>
        <a:bodyPr/>
        <a:lstStyle/>
        <a:p>
          <a:r>
            <a:rPr lang="en-IN" dirty="0" smtClean="0"/>
            <a:t>65</a:t>
          </a:r>
          <a:endParaRPr lang="en-IN" dirty="0"/>
        </a:p>
      </dgm:t>
    </dgm:pt>
    <dgm:pt modelId="{E0F863F0-98BC-4144-9CD5-BC3EB6F21FF8}" type="parTrans" cxnId="{C59EEACA-6DA8-4DA7-89BB-030F6D7F947A}">
      <dgm:prSet/>
      <dgm:spPr/>
      <dgm:t>
        <a:bodyPr/>
        <a:lstStyle/>
        <a:p>
          <a:endParaRPr lang="en-IN"/>
        </a:p>
      </dgm:t>
    </dgm:pt>
    <dgm:pt modelId="{61B7649F-B46F-43B4-84BF-FD699DB3A283}" type="sibTrans" cxnId="{C59EEACA-6DA8-4DA7-89BB-030F6D7F947A}">
      <dgm:prSet/>
      <dgm:spPr/>
      <dgm:t>
        <a:bodyPr/>
        <a:lstStyle/>
        <a:p>
          <a:endParaRPr lang="en-IN"/>
        </a:p>
      </dgm:t>
    </dgm:pt>
    <dgm:pt modelId="{C2EE979F-BDFD-4396-96D7-23E5FB4584E5}" type="pres">
      <dgm:prSet presAssocID="{87B4832A-9E09-43CE-B79E-6174544503B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B1850EE-B81F-4080-B5DE-5F36EB8D4490}" type="pres">
      <dgm:prSet presAssocID="{CCBF7BC6-02C3-42ED-B045-C8FB7A3E7B67}" presName="hierRoot1" presStyleCnt="0"/>
      <dgm:spPr/>
    </dgm:pt>
    <dgm:pt modelId="{542F9EC9-87A4-40D2-9F87-DE2921FFDF72}" type="pres">
      <dgm:prSet presAssocID="{CCBF7BC6-02C3-42ED-B045-C8FB7A3E7B67}" presName="composite" presStyleCnt="0"/>
      <dgm:spPr/>
    </dgm:pt>
    <dgm:pt modelId="{C115D816-A446-4853-B427-0F33F0A20269}" type="pres">
      <dgm:prSet presAssocID="{CCBF7BC6-02C3-42ED-B045-C8FB7A3E7B67}" presName="background" presStyleLbl="node0" presStyleIdx="0" presStyleCnt="1"/>
      <dgm:spPr/>
    </dgm:pt>
    <dgm:pt modelId="{BAE11D4E-32AE-4353-83B3-972C607E79C3}" type="pres">
      <dgm:prSet presAssocID="{CCBF7BC6-02C3-42ED-B045-C8FB7A3E7B6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E93F422-333E-4F50-B154-B7E49FCFF4C9}" type="pres">
      <dgm:prSet presAssocID="{CCBF7BC6-02C3-42ED-B045-C8FB7A3E7B67}" presName="hierChild2" presStyleCnt="0"/>
      <dgm:spPr/>
    </dgm:pt>
    <dgm:pt modelId="{D3E588CB-AFAC-4A95-A5E2-4F4B4C47547E}" type="pres">
      <dgm:prSet presAssocID="{72BB0115-9AE7-4337-9E66-98AB05BEC003}" presName="Name10" presStyleLbl="parChTrans1D2" presStyleIdx="0" presStyleCnt="2"/>
      <dgm:spPr/>
      <dgm:t>
        <a:bodyPr/>
        <a:lstStyle/>
        <a:p>
          <a:endParaRPr lang="en-IN"/>
        </a:p>
      </dgm:t>
    </dgm:pt>
    <dgm:pt modelId="{3578D5E4-94A1-4094-8E91-D09AF1E0490C}" type="pres">
      <dgm:prSet presAssocID="{88F0A395-B102-4A2B-BAA5-D2DF1BB13FA1}" presName="hierRoot2" presStyleCnt="0"/>
      <dgm:spPr/>
    </dgm:pt>
    <dgm:pt modelId="{E5550B73-67B4-4AB0-A018-E869B64B4BD2}" type="pres">
      <dgm:prSet presAssocID="{88F0A395-B102-4A2B-BAA5-D2DF1BB13FA1}" presName="composite2" presStyleCnt="0"/>
      <dgm:spPr/>
    </dgm:pt>
    <dgm:pt modelId="{1176A19B-B2E4-4CAE-B044-B5FC4FCB8C74}" type="pres">
      <dgm:prSet presAssocID="{88F0A395-B102-4A2B-BAA5-D2DF1BB13FA1}" presName="background2" presStyleLbl="node2" presStyleIdx="0" presStyleCnt="2"/>
      <dgm:spPr/>
    </dgm:pt>
    <dgm:pt modelId="{D408F637-950E-45D4-8913-6B74B5082FE7}" type="pres">
      <dgm:prSet presAssocID="{88F0A395-B102-4A2B-BAA5-D2DF1BB13FA1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5123548-CB55-46FF-843F-CBB11AE5AEC0}" type="pres">
      <dgm:prSet presAssocID="{88F0A395-B102-4A2B-BAA5-D2DF1BB13FA1}" presName="hierChild3" presStyleCnt="0"/>
      <dgm:spPr/>
    </dgm:pt>
    <dgm:pt modelId="{4227C57F-4CE7-4F05-AEB0-B8DB70252C74}" type="pres">
      <dgm:prSet presAssocID="{4A57A04F-3501-4A58-AD51-1755202E24B3}" presName="Name17" presStyleLbl="parChTrans1D3" presStyleIdx="0" presStyleCnt="4"/>
      <dgm:spPr/>
      <dgm:t>
        <a:bodyPr/>
        <a:lstStyle/>
        <a:p>
          <a:endParaRPr lang="en-IN"/>
        </a:p>
      </dgm:t>
    </dgm:pt>
    <dgm:pt modelId="{9216F199-4D2A-4515-ABC4-50325B70AFAF}" type="pres">
      <dgm:prSet presAssocID="{995BF200-895A-47D3-BE90-BBCCC20420EC}" presName="hierRoot3" presStyleCnt="0"/>
      <dgm:spPr/>
    </dgm:pt>
    <dgm:pt modelId="{929CC831-0CF9-426C-851D-B5AEBA477311}" type="pres">
      <dgm:prSet presAssocID="{995BF200-895A-47D3-BE90-BBCCC20420EC}" presName="composite3" presStyleCnt="0"/>
      <dgm:spPr/>
    </dgm:pt>
    <dgm:pt modelId="{AD1E1067-B5AD-4FF8-9522-036EAD830DBB}" type="pres">
      <dgm:prSet presAssocID="{995BF200-895A-47D3-BE90-BBCCC20420EC}" presName="background3" presStyleLbl="node3" presStyleIdx="0" presStyleCnt="4"/>
      <dgm:spPr/>
    </dgm:pt>
    <dgm:pt modelId="{BAE0D0A1-BEDB-4E9D-851E-C443CBEEF611}" type="pres">
      <dgm:prSet presAssocID="{995BF200-895A-47D3-BE90-BBCCC20420EC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3AAFEC0-776D-42FD-8AC6-DB4EB3880750}" type="pres">
      <dgm:prSet presAssocID="{995BF200-895A-47D3-BE90-BBCCC20420EC}" presName="hierChild4" presStyleCnt="0"/>
      <dgm:spPr/>
    </dgm:pt>
    <dgm:pt modelId="{2FBD493C-5A25-41EE-9305-84CB5BE73864}" type="pres">
      <dgm:prSet presAssocID="{6E900424-1941-4494-8D1F-71EB48B55B3F}" presName="Name23" presStyleLbl="parChTrans1D4" presStyleIdx="0" presStyleCnt="4"/>
      <dgm:spPr/>
      <dgm:t>
        <a:bodyPr/>
        <a:lstStyle/>
        <a:p>
          <a:endParaRPr lang="en-IN"/>
        </a:p>
      </dgm:t>
    </dgm:pt>
    <dgm:pt modelId="{E6FA1CAC-0DFD-436E-AE7C-D7E7DEE04DB3}" type="pres">
      <dgm:prSet presAssocID="{72D46E32-A524-4964-ABC0-942BD19D6E25}" presName="hierRoot4" presStyleCnt="0"/>
      <dgm:spPr/>
    </dgm:pt>
    <dgm:pt modelId="{AF927673-C41A-4F6A-8ACA-7C92AE5DB119}" type="pres">
      <dgm:prSet presAssocID="{72D46E32-A524-4964-ABC0-942BD19D6E25}" presName="composite4" presStyleCnt="0"/>
      <dgm:spPr/>
    </dgm:pt>
    <dgm:pt modelId="{DEB3F7BD-E166-45C7-91C1-1079F97BC4C0}" type="pres">
      <dgm:prSet presAssocID="{72D46E32-A524-4964-ABC0-942BD19D6E25}" presName="background4" presStyleLbl="node4" presStyleIdx="0" presStyleCnt="4"/>
      <dgm:spPr/>
    </dgm:pt>
    <dgm:pt modelId="{758C82B7-7B92-4812-8878-38445E44C71C}" type="pres">
      <dgm:prSet presAssocID="{72D46E32-A524-4964-ABC0-942BD19D6E25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0502E69-01D4-439F-B440-1874CED80B97}" type="pres">
      <dgm:prSet presAssocID="{72D46E32-A524-4964-ABC0-942BD19D6E25}" presName="hierChild5" presStyleCnt="0"/>
      <dgm:spPr/>
    </dgm:pt>
    <dgm:pt modelId="{B7C15F98-2BDC-48D8-89E1-A3ABF4CB9247}" type="pres">
      <dgm:prSet presAssocID="{B0A51B24-D325-483E-9622-20193B066CE8}" presName="Name23" presStyleLbl="parChTrans1D4" presStyleIdx="1" presStyleCnt="4"/>
      <dgm:spPr/>
      <dgm:t>
        <a:bodyPr/>
        <a:lstStyle/>
        <a:p>
          <a:endParaRPr lang="en-IN"/>
        </a:p>
      </dgm:t>
    </dgm:pt>
    <dgm:pt modelId="{3099E64A-D1ED-4937-BE0A-50D1B6B90506}" type="pres">
      <dgm:prSet presAssocID="{CCE0471E-5C87-4884-994A-17D9DF1D0E57}" presName="hierRoot4" presStyleCnt="0"/>
      <dgm:spPr/>
    </dgm:pt>
    <dgm:pt modelId="{3E0A1503-17DD-4352-92BD-2B096D74589A}" type="pres">
      <dgm:prSet presAssocID="{CCE0471E-5C87-4884-994A-17D9DF1D0E57}" presName="composite4" presStyleCnt="0"/>
      <dgm:spPr/>
    </dgm:pt>
    <dgm:pt modelId="{5EE78F5D-7560-4334-9F0E-31618033F5B5}" type="pres">
      <dgm:prSet presAssocID="{CCE0471E-5C87-4884-994A-17D9DF1D0E57}" presName="background4" presStyleLbl="node4" presStyleIdx="1" presStyleCnt="4"/>
      <dgm:spPr/>
    </dgm:pt>
    <dgm:pt modelId="{3C650C88-3296-49A9-AB77-872BE18AB669}" type="pres">
      <dgm:prSet presAssocID="{CCE0471E-5C87-4884-994A-17D9DF1D0E57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416C154-1284-4735-BF7B-94D2DE0D89F7}" type="pres">
      <dgm:prSet presAssocID="{CCE0471E-5C87-4884-994A-17D9DF1D0E57}" presName="hierChild5" presStyleCnt="0"/>
      <dgm:spPr/>
    </dgm:pt>
    <dgm:pt modelId="{5EA0D70D-78B8-4846-95FD-86109CF8D13D}" type="pres">
      <dgm:prSet presAssocID="{E73E79FC-4FFB-415B-ABEE-C228821820FA}" presName="Name17" presStyleLbl="parChTrans1D3" presStyleIdx="1" presStyleCnt="4"/>
      <dgm:spPr/>
      <dgm:t>
        <a:bodyPr/>
        <a:lstStyle/>
        <a:p>
          <a:endParaRPr lang="en-IN"/>
        </a:p>
      </dgm:t>
    </dgm:pt>
    <dgm:pt modelId="{0AA1F73A-AA0C-49ED-86D6-D2106E26A23E}" type="pres">
      <dgm:prSet presAssocID="{15AB9BA5-F995-456C-B456-E2CFC700E26F}" presName="hierRoot3" presStyleCnt="0"/>
      <dgm:spPr/>
    </dgm:pt>
    <dgm:pt modelId="{A2B18372-AE2F-4D1F-B027-175B36539BB0}" type="pres">
      <dgm:prSet presAssocID="{15AB9BA5-F995-456C-B456-E2CFC700E26F}" presName="composite3" presStyleCnt="0"/>
      <dgm:spPr/>
    </dgm:pt>
    <dgm:pt modelId="{31AFFEB4-2188-4D21-9301-F0320F85D481}" type="pres">
      <dgm:prSet presAssocID="{15AB9BA5-F995-456C-B456-E2CFC700E26F}" presName="background3" presStyleLbl="node3" presStyleIdx="1" presStyleCnt="4"/>
      <dgm:spPr/>
    </dgm:pt>
    <dgm:pt modelId="{CF77258D-0F50-4428-9431-F991F3FC82B2}" type="pres">
      <dgm:prSet presAssocID="{15AB9BA5-F995-456C-B456-E2CFC700E26F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16E5F80-D8E2-4B63-914A-84EE2ECEB607}" type="pres">
      <dgm:prSet presAssocID="{15AB9BA5-F995-456C-B456-E2CFC700E26F}" presName="hierChild4" presStyleCnt="0"/>
      <dgm:spPr/>
    </dgm:pt>
    <dgm:pt modelId="{5211845D-991E-421E-8A2B-DCD3899147DD}" type="pres">
      <dgm:prSet presAssocID="{FC86C6C2-C186-4408-8DC4-D8AC92FCFFD8}" presName="Name23" presStyleLbl="parChTrans1D4" presStyleIdx="2" presStyleCnt="4"/>
      <dgm:spPr/>
      <dgm:t>
        <a:bodyPr/>
        <a:lstStyle/>
        <a:p>
          <a:endParaRPr lang="en-IN"/>
        </a:p>
      </dgm:t>
    </dgm:pt>
    <dgm:pt modelId="{10F1BC23-95D5-403E-A305-F6B0A188E90B}" type="pres">
      <dgm:prSet presAssocID="{AC8A3F48-A35B-481F-81C0-1CB5A68FC04B}" presName="hierRoot4" presStyleCnt="0"/>
      <dgm:spPr/>
    </dgm:pt>
    <dgm:pt modelId="{ED237930-8334-4C38-9D64-37C5A47082A8}" type="pres">
      <dgm:prSet presAssocID="{AC8A3F48-A35B-481F-81C0-1CB5A68FC04B}" presName="composite4" presStyleCnt="0"/>
      <dgm:spPr/>
    </dgm:pt>
    <dgm:pt modelId="{F6FD3D3D-ABB5-48DA-8C72-FA5AF8A4E16E}" type="pres">
      <dgm:prSet presAssocID="{AC8A3F48-A35B-481F-81C0-1CB5A68FC04B}" presName="background4" presStyleLbl="node4" presStyleIdx="2" presStyleCnt="4"/>
      <dgm:spPr/>
    </dgm:pt>
    <dgm:pt modelId="{6DE7F5C9-D9E4-4CBE-8C88-4DE2FBF70312}" type="pres">
      <dgm:prSet presAssocID="{AC8A3F48-A35B-481F-81C0-1CB5A68FC04B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F4304FD-F644-4610-9F98-434CFAECC320}" type="pres">
      <dgm:prSet presAssocID="{AC8A3F48-A35B-481F-81C0-1CB5A68FC04B}" presName="hierChild5" presStyleCnt="0"/>
      <dgm:spPr/>
    </dgm:pt>
    <dgm:pt modelId="{9965DD2C-4F9C-4A83-91C7-4CE8E9BF14B9}" type="pres">
      <dgm:prSet presAssocID="{3A0BB589-4C1A-4AE4-8BEB-FEED51BBBF03}" presName="Name23" presStyleLbl="parChTrans1D4" presStyleIdx="3" presStyleCnt="4"/>
      <dgm:spPr/>
      <dgm:t>
        <a:bodyPr/>
        <a:lstStyle/>
        <a:p>
          <a:endParaRPr lang="en-IN"/>
        </a:p>
      </dgm:t>
    </dgm:pt>
    <dgm:pt modelId="{2D51DEF9-4A89-48D9-B30B-8F2FE232F59B}" type="pres">
      <dgm:prSet presAssocID="{EBDF0073-757C-40AC-9EBC-43153D9DF6DF}" presName="hierRoot4" presStyleCnt="0"/>
      <dgm:spPr/>
    </dgm:pt>
    <dgm:pt modelId="{89305719-0412-4377-8D97-DB0455208491}" type="pres">
      <dgm:prSet presAssocID="{EBDF0073-757C-40AC-9EBC-43153D9DF6DF}" presName="composite4" presStyleCnt="0"/>
      <dgm:spPr/>
    </dgm:pt>
    <dgm:pt modelId="{D783C6CF-5B44-4C0B-B701-91F7C1520445}" type="pres">
      <dgm:prSet presAssocID="{EBDF0073-757C-40AC-9EBC-43153D9DF6DF}" presName="background4" presStyleLbl="node4" presStyleIdx="3" presStyleCnt="4"/>
      <dgm:spPr/>
    </dgm:pt>
    <dgm:pt modelId="{1E63B390-BDC9-41B4-95F2-0345BA2B87E4}" type="pres">
      <dgm:prSet presAssocID="{EBDF0073-757C-40AC-9EBC-43153D9DF6DF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16001DB-E6AB-42AE-AFC2-07EC78BA229F}" type="pres">
      <dgm:prSet presAssocID="{EBDF0073-757C-40AC-9EBC-43153D9DF6DF}" presName="hierChild5" presStyleCnt="0"/>
      <dgm:spPr/>
    </dgm:pt>
    <dgm:pt modelId="{BD93E823-3D11-4F78-91F0-07EFFEEEB738}" type="pres">
      <dgm:prSet presAssocID="{4F6F7DA7-C2BE-4F89-8D25-701D73059958}" presName="Name10" presStyleLbl="parChTrans1D2" presStyleIdx="1" presStyleCnt="2"/>
      <dgm:spPr/>
      <dgm:t>
        <a:bodyPr/>
        <a:lstStyle/>
        <a:p>
          <a:endParaRPr lang="en-IN"/>
        </a:p>
      </dgm:t>
    </dgm:pt>
    <dgm:pt modelId="{6B5B0DF5-A7DE-4FE7-BCEF-8E81AB392F3F}" type="pres">
      <dgm:prSet presAssocID="{29FC12B7-98A3-4F7E-8E0A-0C5EAAE8EB9F}" presName="hierRoot2" presStyleCnt="0"/>
      <dgm:spPr/>
    </dgm:pt>
    <dgm:pt modelId="{E9CD32C0-9F31-4EDE-9907-18AC8219660A}" type="pres">
      <dgm:prSet presAssocID="{29FC12B7-98A3-4F7E-8E0A-0C5EAAE8EB9F}" presName="composite2" presStyleCnt="0"/>
      <dgm:spPr/>
    </dgm:pt>
    <dgm:pt modelId="{BEDF6741-55A2-49B5-ABAB-CCC62D045928}" type="pres">
      <dgm:prSet presAssocID="{29FC12B7-98A3-4F7E-8E0A-0C5EAAE8EB9F}" presName="background2" presStyleLbl="node2" presStyleIdx="1" presStyleCnt="2"/>
      <dgm:spPr/>
    </dgm:pt>
    <dgm:pt modelId="{7842890D-254E-468F-90F3-28D5221DCC1B}" type="pres">
      <dgm:prSet presAssocID="{29FC12B7-98A3-4F7E-8E0A-0C5EAAE8EB9F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211C355-0521-4B10-BC1F-8CACB4C0E42A}" type="pres">
      <dgm:prSet presAssocID="{29FC12B7-98A3-4F7E-8E0A-0C5EAAE8EB9F}" presName="hierChild3" presStyleCnt="0"/>
      <dgm:spPr/>
    </dgm:pt>
    <dgm:pt modelId="{980573EA-EBCA-4C82-894D-DDDBC7D2A171}" type="pres">
      <dgm:prSet presAssocID="{7A067946-78FA-4B74-BD50-BEA1EE053F4D}" presName="Name17" presStyleLbl="parChTrans1D3" presStyleIdx="2" presStyleCnt="4"/>
      <dgm:spPr/>
      <dgm:t>
        <a:bodyPr/>
        <a:lstStyle/>
        <a:p>
          <a:endParaRPr lang="en-IN"/>
        </a:p>
      </dgm:t>
    </dgm:pt>
    <dgm:pt modelId="{40569052-D1DC-469D-B391-D1A52B4D6043}" type="pres">
      <dgm:prSet presAssocID="{8A2E2E1F-368C-4603-947E-E749EE71B9A3}" presName="hierRoot3" presStyleCnt="0"/>
      <dgm:spPr/>
    </dgm:pt>
    <dgm:pt modelId="{0BDD0A4F-82FB-41A4-8984-8DCE648163A5}" type="pres">
      <dgm:prSet presAssocID="{8A2E2E1F-368C-4603-947E-E749EE71B9A3}" presName="composite3" presStyleCnt="0"/>
      <dgm:spPr/>
    </dgm:pt>
    <dgm:pt modelId="{B4C86B60-BA86-46BF-B622-1070910A5556}" type="pres">
      <dgm:prSet presAssocID="{8A2E2E1F-368C-4603-947E-E749EE71B9A3}" presName="background3" presStyleLbl="node3" presStyleIdx="2" presStyleCnt="4"/>
      <dgm:spPr/>
    </dgm:pt>
    <dgm:pt modelId="{9313DBAB-D334-4F54-AC4B-7EDCC0E6DD7A}" type="pres">
      <dgm:prSet presAssocID="{8A2E2E1F-368C-4603-947E-E749EE71B9A3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BE2AE43-D345-4027-982B-6C0F18E5D65B}" type="pres">
      <dgm:prSet presAssocID="{8A2E2E1F-368C-4603-947E-E749EE71B9A3}" presName="hierChild4" presStyleCnt="0"/>
      <dgm:spPr/>
    </dgm:pt>
    <dgm:pt modelId="{587FADFF-076F-4677-868A-F3CD7695CF40}" type="pres">
      <dgm:prSet presAssocID="{E0F863F0-98BC-4144-9CD5-BC3EB6F21FF8}" presName="Name17" presStyleLbl="parChTrans1D3" presStyleIdx="3" presStyleCnt="4"/>
      <dgm:spPr/>
      <dgm:t>
        <a:bodyPr/>
        <a:lstStyle/>
        <a:p>
          <a:endParaRPr lang="en-IN"/>
        </a:p>
      </dgm:t>
    </dgm:pt>
    <dgm:pt modelId="{408F21C7-81BC-425B-8BF8-A600BFCFF3C6}" type="pres">
      <dgm:prSet presAssocID="{2F2CD9B0-9DEB-4E47-8AFC-4E0DC3920713}" presName="hierRoot3" presStyleCnt="0"/>
      <dgm:spPr/>
    </dgm:pt>
    <dgm:pt modelId="{3A552EE1-FC0D-43F6-A4B8-63428E829436}" type="pres">
      <dgm:prSet presAssocID="{2F2CD9B0-9DEB-4E47-8AFC-4E0DC3920713}" presName="composite3" presStyleCnt="0"/>
      <dgm:spPr/>
    </dgm:pt>
    <dgm:pt modelId="{876FB7CF-C420-4330-80E3-F268AA560B6F}" type="pres">
      <dgm:prSet presAssocID="{2F2CD9B0-9DEB-4E47-8AFC-4E0DC3920713}" presName="background3" presStyleLbl="node3" presStyleIdx="3" presStyleCnt="4"/>
      <dgm:spPr/>
    </dgm:pt>
    <dgm:pt modelId="{D214305D-C66D-4443-B0D5-895B2F72694D}" type="pres">
      <dgm:prSet presAssocID="{2F2CD9B0-9DEB-4E47-8AFC-4E0DC3920713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57AB4A2-67CB-412F-8BF4-FF7643BA6B65}" type="pres">
      <dgm:prSet presAssocID="{2F2CD9B0-9DEB-4E47-8AFC-4E0DC3920713}" presName="hierChild4" presStyleCnt="0"/>
      <dgm:spPr/>
    </dgm:pt>
  </dgm:ptLst>
  <dgm:cxnLst>
    <dgm:cxn modelId="{2A83C3C8-FD7D-4EFC-BE28-2520A96707DD}" srcId="{995BF200-895A-47D3-BE90-BBCCC20420EC}" destId="{72D46E32-A524-4964-ABC0-942BD19D6E25}" srcOrd="0" destOrd="0" parTransId="{6E900424-1941-4494-8D1F-71EB48B55B3F}" sibTransId="{C3521B9E-0533-4199-A73A-59D4A168353E}"/>
    <dgm:cxn modelId="{F0298239-0553-4337-A30D-D03E1EBEFB9D}" type="presOf" srcId="{88F0A395-B102-4A2B-BAA5-D2DF1BB13FA1}" destId="{D408F637-950E-45D4-8913-6B74B5082FE7}" srcOrd="0" destOrd="0" presId="urn:microsoft.com/office/officeart/2005/8/layout/hierarchy1"/>
    <dgm:cxn modelId="{C59EEACA-6DA8-4DA7-89BB-030F6D7F947A}" srcId="{29FC12B7-98A3-4F7E-8E0A-0C5EAAE8EB9F}" destId="{2F2CD9B0-9DEB-4E47-8AFC-4E0DC3920713}" srcOrd="1" destOrd="0" parTransId="{E0F863F0-98BC-4144-9CD5-BC3EB6F21FF8}" sibTransId="{61B7649F-B46F-43B4-84BF-FD699DB3A283}"/>
    <dgm:cxn modelId="{B5A5FD2F-3DE1-4769-9B7B-5B9F287F1715}" type="presOf" srcId="{EBDF0073-757C-40AC-9EBC-43153D9DF6DF}" destId="{1E63B390-BDC9-41B4-95F2-0345BA2B87E4}" srcOrd="0" destOrd="0" presId="urn:microsoft.com/office/officeart/2005/8/layout/hierarchy1"/>
    <dgm:cxn modelId="{6AAA3308-BF82-47DC-8F1C-2729CD29FBB1}" srcId="{88F0A395-B102-4A2B-BAA5-D2DF1BB13FA1}" destId="{15AB9BA5-F995-456C-B456-E2CFC700E26F}" srcOrd="1" destOrd="0" parTransId="{E73E79FC-4FFB-415B-ABEE-C228821820FA}" sibTransId="{B5F69A82-F34D-4B9C-AA39-9459D3FDD946}"/>
    <dgm:cxn modelId="{85F4B806-91DC-4E4A-86F1-FE3319CBC094}" type="presOf" srcId="{4F6F7DA7-C2BE-4F89-8D25-701D73059958}" destId="{BD93E823-3D11-4F78-91F0-07EFFEEEB738}" srcOrd="0" destOrd="0" presId="urn:microsoft.com/office/officeart/2005/8/layout/hierarchy1"/>
    <dgm:cxn modelId="{E3056B07-5912-4FFA-BA8B-038F51B454FC}" type="presOf" srcId="{87B4832A-9E09-43CE-B79E-6174544503B3}" destId="{C2EE979F-BDFD-4396-96D7-23E5FB4584E5}" srcOrd="0" destOrd="0" presId="urn:microsoft.com/office/officeart/2005/8/layout/hierarchy1"/>
    <dgm:cxn modelId="{F4627361-6D64-489E-AC59-5C609F680753}" srcId="{15AB9BA5-F995-456C-B456-E2CFC700E26F}" destId="{AC8A3F48-A35B-481F-81C0-1CB5A68FC04B}" srcOrd="0" destOrd="0" parTransId="{FC86C6C2-C186-4408-8DC4-D8AC92FCFFD8}" sibTransId="{DB719994-4656-4009-A3BB-1CE3D8641210}"/>
    <dgm:cxn modelId="{9E3E2177-B350-4C28-AC22-8642545299F8}" type="presOf" srcId="{995BF200-895A-47D3-BE90-BBCCC20420EC}" destId="{BAE0D0A1-BEDB-4E9D-851E-C443CBEEF611}" srcOrd="0" destOrd="0" presId="urn:microsoft.com/office/officeart/2005/8/layout/hierarchy1"/>
    <dgm:cxn modelId="{29188A0E-A62D-44A3-973D-AE1119D6142C}" type="presOf" srcId="{4A57A04F-3501-4A58-AD51-1755202E24B3}" destId="{4227C57F-4CE7-4F05-AEB0-B8DB70252C74}" srcOrd="0" destOrd="0" presId="urn:microsoft.com/office/officeart/2005/8/layout/hierarchy1"/>
    <dgm:cxn modelId="{06C3F89A-8EBF-4605-A8DA-6D097DBF346E}" srcId="{88F0A395-B102-4A2B-BAA5-D2DF1BB13FA1}" destId="{995BF200-895A-47D3-BE90-BBCCC20420EC}" srcOrd="0" destOrd="0" parTransId="{4A57A04F-3501-4A58-AD51-1755202E24B3}" sibTransId="{45631474-FAB1-4AFC-8C8D-811C7DE26DED}"/>
    <dgm:cxn modelId="{11ECD96F-85A5-4881-8E7C-F6A36843605E}" type="presOf" srcId="{CCBF7BC6-02C3-42ED-B045-C8FB7A3E7B67}" destId="{BAE11D4E-32AE-4353-83B3-972C607E79C3}" srcOrd="0" destOrd="0" presId="urn:microsoft.com/office/officeart/2005/8/layout/hierarchy1"/>
    <dgm:cxn modelId="{44C0AFF5-F445-4C00-BEA9-D737AC2E30DA}" type="presOf" srcId="{15AB9BA5-F995-456C-B456-E2CFC700E26F}" destId="{CF77258D-0F50-4428-9431-F991F3FC82B2}" srcOrd="0" destOrd="0" presId="urn:microsoft.com/office/officeart/2005/8/layout/hierarchy1"/>
    <dgm:cxn modelId="{B6775020-9E89-4C31-A1EB-FB8380558A6F}" srcId="{CCBF7BC6-02C3-42ED-B045-C8FB7A3E7B67}" destId="{88F0A395-B102-4A2B-BAA5-D2DF1BB13FA1}" srcOrd="0" destOrd="0" parTransId="{72BB0115-9AE7-4337-9E66-98AB05BEC003}" sibTransId="{619060B0-CDEA-4904-B420-8DAD9657F412}"/>
    <dgm:cxn modelId="{1DFC50CA-6180-425C-B740-BCDC12D429BE}" srcId="{29FC12B7-98A3-4F7E-8E0A-0C5EAAE8EB9F}" destId="{8A2E2E1F-368C-4603-947E-E749EE71B9A3}" srcOrd="0" destOrd="0" parTransId="{7A067946-78FA-4B74-BD50-BEA1EE053F4D}" sibTransId="{2D9549C9-04DC-4A69-95D2-79FDDD379672}"/>
    <dgm:cxn modelId="{C153DB7F-10EA-47EE-94FC-231F3A9F8C22}" type="presOf" srcId="{E73E79FC-4FFB-415B-ABEE-C228821820FA}" destId="{5EA0D70D-78B8-4846-95FD-86109CF8D13D}" srcOrd="0" destOrd="0" presId="urn:microsoft.com/office/officeart/2005/8/layout/hierarchy1"/>
    <dgm:cxn modelId="{6AB2A05B-A838-4E88-A597-8300C67E41DD}" type="presOf" srcId="{AC8A3F48-A35B-481F-81C0-1CB5A68FC04B}" destId="{6DE7F5C9-D9E4-4CBE-8C88-4DE2FBF70312}" srcOrd="0" destOrd="0" presId="urn:microsoft.com/office/officeart/2005/8/layout/hierarchy1"/>
    <dgm:cxn modelId="{7CBD6546-47D1-4160-ACE0-184D7A1F42AC}" type="presOf" srcId="{CCE0471E-5C87-4884-994A-17D9DF1D0E57}" destId="{3C650C88-3296-49A9-AB77-872BE18AB669}" srcOrd="0" destOrd="0" presId="urn:microsoft.com/office/officeart/2005/8/layout/hierarchy1"/>
    <dgm:cxn modelId="{2FFD0D87-D751-446A-BF92-E773072D3817}" srcId="{87B4832A-9E09-43CE-B79E-6174544503B3}" destId="{CCBF7BC6-02C3-42ED-B045-C8FB7A3E7B67}" srcOrd="0" destOrd="0" parTransId="{8F252955-23F2-4F1A-970E-D4D7BF8EFD86}" sibTransId="{9F4F2F0F-5777-4C30-AF42-F9B040BB7DF3}"/>
    <dgm:cxn modelId="{B940D66B-56C1-4F57-B896-DF97F3AC443E}" type="presOf" srcId="{E0F863F0-98BC-4144-9CD5-BC3EB6F21FF8}" destId="{587FADFF-076F-4677-868A-F3CD7695CF40}" srcOrd="0" destOrd="0" presId="urn:microsoft.com/office/officeart/2005/8/layout/hierarchy1"/>
    <dgm:cxn modelId="{37174293-4159-4020-8F63-5640A2E9CBA9}" srcId="{CCBF7BC6-02C3-42ED-B045-C8FB7A3E7B67}" destId="{29FC12B7-98A3-4F7E-8E0A-0C5EAAE8EB9F}" srcOrd="1" destOrd="0" parTransId="{4F6F7DA7-C2BE-4F89-8D25-701D73059958}" sibTransId="{8633AD8F-C231-45AA-8B1E-86C19E90678A}"/>
    <dgm:cxn modelId="{19BFA30A-3B3D-4E89-A178-E6AFFC02A915}" type="presOf" srcId="{2F2CD9B0-9DEB-4E47-8AFC-4E0DC3920713}" destId="{D214305D-C66D-4443-B0D5-895B2F72694D}" srcOrd="0" destOrd="0" presId="urn:microsoft.com/office/officeart/2005/8/layout/hierarchy1"/>
    <dgm:cxn modelId="{6F7DC43C-E7C3-4406-ABD9-241B7BE59B9C}" type="presOf" srcId="{6E900424-1941-4494-8D1F-71EB48B55B3F}" destId="{2FBD493C-5A25-41EE-9305-84CB5BE73864}" srcOrd="0" destOrd="0" presId="urn:microsoft.com/office/officeart/2005/8/layout/hierarchy1"/>
    <dgm:cxn modelId="{017E41E4-3D08-4793-8F96-49A1EFC3B8A8}" type="presOf" srcId="{3A0BB589-4C1A-4AE4-8BEB-FEED51BBBF03}" destId="{9965DD2C-4F9C-4A83-91C7-4CE8E9BF14B9}" srcOrd="0" destOrd="0" presId="urn:microsoft.com/office/officeart/2005/8/layout/hierarchy1"/>
    <dgm:cxn modelId="{99EEF38D-B38F-4533-8E23-5A138A488076}" type="presOf" srcId="{8A2E2E1F-368C-4603-947E-E749EE71B9A3}" destId="{9313DBAB-D334-4F54-AC4B-7EDCC0E6DD7A}" srcOrd="0" destOrd="0" presId="urn:microsoft.com/office/officeart/2005/8/layout/hierarchy1"/>
    <dgm:cxn modelId="{24CA4FB0-1362-4711-A9E3-BDB57021B1AE}" srcId="{15AB9BA5-F995-456C-B456-E2CFC700E26F}" destId="{EBDF0073-757C-40AC-9EBC-43153D9DF6DF}" srcOrd="1" destOrd="0" parTransId="{3A0BB589-4C1A-4AE4-8BEB-FEED51BBBF03}" sibTransId="{91439E70-2E37-490F-9B75-2CBDDA8FEAFF}"/>
    <dgm:cxn modelId="{D9AEEB34-BE4B-418A-9E2A-0B1E5C8C0D82}" type="presOf" srcId="{FC86C6C2-C186-4408-8DC4-D8AC92FCFFD8}" destId="{5211845D-991E-421E-8A2B-DCD3899147DD}" srcOrd="0" destOrd="0" presId="urn:microsoft.com/office/officeart/2005/8/layout/hierarchy1"/>
    <dgm:cxn modelId="{F3043597-00FB-4EE6-AD71-50F0DC166D5B}" type="presOf" srcId="{7A067946-78FA-4B74-BD50-BEA1EE053F4D}" destId="{980573EA-EBCA-4C82-894D-DDDBC7D2A171}" srcOrd="0" destOrd="0" presId="urn:microsoft.com/office/officeart/2005/8/layout/hierarchy1"/>
    <dgm:cxn modelId="{B1C0B10F-B1F9-447E-AC2E-0DABD9B24840}" type="presOf" srcId="{72BB0115-9AE7-4337-9E66-98AB05BEC003}" destId="{D3E588CB-AFAC-4A95-A5E2-4F4B4C47547E}" srcOrd="0" destOrd="0" presId="urn:microsoft.com/office/officeart/2005/8/layout/hierarchy1"/>
    <dgm:cxn modelId="{25B2D758-172D-4047-A7AC-1A9EBAFB8AEC}" type="presOf" srcId="{B0A51B24-D325-483E-9622-20193B066CE8}" destId="{B7C15F98-2BDC-48D8-89E1-A3ABF4CB9247}" srcOrd="0" destOrd="0" presId="urn:microsoft.com/office/officeart/2005/8/layout/hierarchy1"/>
    <dgm:cxn modelId="{163B0058-AE50-435F-8378-9A153EBF78B7}" type="presOf" srcId="{72D46E32-A524-4964-ABC0-942BD19D6E25}" destId="{758C82B7-7B92-4812-8878-38445E44C71C}" srcOrd="0" destOrd="0" presId="urn:microsoft.com/office/officeart/2005/8/layout/hierarchy1"/>
    <dgm:cxn modelId="{01E6E8B6-2072-4B00-BF5A-00CA2A1BC284}" type="presOf" srcId="{29FC12B7-98A3-4F7E-8E0A-0C5EAAE8EB9F}" destId="{7842890D-254E-468F-90F3-28D5221DCC1B}" srcOrd="0" destOrd="0" presId="urn:microsoft.com/office/officeart/2005/8/layout/hierarchy1"/>
    <dgm:cxn modelId="{E1DA2BC0-32F7-461E-AE25-C4E7D7F16BB0}" srcId="{995BF200-895A-47D3-BE90-BBCCC20420EC}" destId="{CCE0471E-5C87-4884-994A-17D9DF1D0E57}" srcOrd="1" destOrd="0" parTransId="{B0A51B24-D325-483E-9622-20193B066CE8}" sibTransId="{4BC55961-E8C3-4C8A-AD3B-CBC853859B14}"/>
    <dgm:cxn modelId="{65373D5E-5943-48DC-8DD5-466047F91481}" type="presParOf" srcId="{C2EE979F-BDFD-4396-96D7-23E5FB4584E5}" destId="{3B1850EE-B81F-4080-B5DE-5F36EB8D4490}" srcOrd="0" destOrd="0" presId="urn:microsoft.com/office/officeart/2005/8/layout/hierarchy1"/>
    <dgm:cxn modelId="{AD905C12-145C-4A23-AD44-7469500D7800}" type="presParOf" srcId="{3B1850EE-B81F-4080-B5DE-5F36EB8D4490}" destId="{542F9EC9-87A4-40D2-9F87-DE2921FFDF72}" srcOrd="0" destOrd="0" presId="urn:microsoft.com/office/officeart/2005/8/layout/hierarchy1"/>
    <dgm:cxn modelId="{453930C3-2D27-4A03-B8CC-11E995E7B832}" type="presParOf" srcId="{542F9EC9-87A4-40D2-9F87-DE2921FFDF72}" destId="{C115D816-A446-4853-B427-0F33F0A20269}" srcOrd="0" destOrd="0" presId="urn:microsoft.com/office/officeart/2005/8/layout/hierarchy1"/>
    <dgm:cxn modelId="{6641F3AE-274D-4B58-AEEF-094347628F17}" type="presParOf" srcId="{542F9EC9-87A4-40D2-9F87-DE2921FFDF72}" destId="{BAE11D4E-32AE-4353-83B3-972C607E79C3}" srcOrd="1" destOrd="0" presId="urn:microsoft.com/office/officeart/2005/8/layout/hierarchy1"/>
    <dgm:cxn modelId="{A7FAB916-DC47-40CD-9EE3-CFA56B6305A2}" type="presParOf" srcId="{3B1850EE-B81F-4080-B5DE-5F36EB8D4490}" destId="{9E93F422-333E-4F50-B154-B7E49FCFF4C9}" srcOrd="1" destOrd="0" presId="urn:microsoft.com/office/officeart/2005/8/layout/hierarchy1"/>
    <dgm:cxn modelId="{AC9AE3D3-0845-4576-B94D-3E9A99BF7071}" type="presParOf" srcId="{9E93F422-333E-4F50-B154-B7E49FCFF4C9}" destId="{D3E588CB-AFAC-4A95-A5E2-4F4B4C47547E}" srcOrd="0" destOrd="0" presId="urn:microsoft.com/office/officeart/2005/8/layout/hierarchy1"/>
    <dgm:cxn modelId="{335EFC65-A5F7-465C-81D6-8830BCF014A7}" type="presParOf" srcId="{9E93F422-333E-4F50-B154-B7E49FCFF4C9}" destId="{3578D5E4-94A1-4094-8E91-D09AF1E0490C}" srcOrd="1" destOrd="0" presId="urn:microsoft.com/office/officeart/2005/8/layout/hierarchy1"/>
    <dgm:cxn modelId="{438C69B9-3CFB-4F7A-9916-664C9E7CEA92}" type="presParOf" srcId="{3578D5E4-94A1-4094-8E91-D09AF1E0490C}" destId="{E5550B73-67B4-4AB0-A018-E869B64B4BD2}" srcOrd="0" destOrd="0" presId="urn:microsoft.com/office/officeart/2005/8/layout/hierarchy1"/>
    <dgm:cxn modelId="{6EB642BA-0153-4415-B323-1BA808AA8C39}" type="presParOf" srcId="{E5550B73-67B4-4AB0-A018-E869B64B4BD2}" destId="{1176A19B-B2E4-4CAE-B044-B5FC4FCB8C74}" srcOrd="0" destOrd="0" presId="urn:microsoft.com/office/officeart/2005/8/layout/hierarchy1"/>
    <dgm:cxn modelId="{16CCD829-16E6-4937-B31F-DEA0F5BEE247}" type="presParOf" srcId="{E5550B73-67B4-4AB0-A018-E869B64B4BD2}" destId="{D408F637-950E-45D4-8913-6B74B5082FE7}" srcOrd="1" destOrd="0" presId="urn:microsoft.com/office/officeart/2005/8/layout/hierarchy1"/>
    <dgm:cxn modelId="{7FD15B32-D787-4393-A4BA-128491FFDF3C}" type="presParOf" srcId="{3578D5E4-94A1-4094-8E91-D09AF1E0490C}" destId="{65123548-CB55-46FF-843F-CBB11AE5AEC0}" srcOrd="1" destOrd="0" presId="urn:microsoft.com/office/officeart/2005/8/layout/hierarchy1"/>
    <dgm:cxn modelId="{6DBD206E-5461-4FD3-8731-A3358940E165}" type="presParOf" srcId="{65123548-CB55-46FF-843F-CBB11AE5AEC0}" destId="{4227C57F-4CE7-4F05-AEB0-B8DB70252C74}" srcOrd="0" destOrd="0" presId="urn:microsoft.com/office/officeart/2005/8/layout/hierarchy1"/>
    <dgm:cxn modelId="{DD2C879D-27DF-4560-908D-DD7442F1EDA6}" type="presParOf" srcId="{65123548-CB55-46FF-843F-CBB11AE5AEC0}" destId="{9216F199-4D2A-4515-ABC4-50325B70AFAF}" srcOrd="1" destOrd="0" presId="urn:microsoft.com/office/officeart/2005/8/layout/hierarchy1"/>
    <dgm:cxn modelId="{61D92F6D-64EB-4499-AD69-C68E1C5EF495}" type="presParOf" srcId="{9216F199-4D2A-4515-ABC4-50325B70AFAF}" destId="{929CC831-0CF9-426C-851D-B5AEBA477311}" srcOrd="0" destOrd="0" presId="urn:microsoft.com/office/officeart/2005/8/layout/hierarchy1"/>
    <dgm:cxn modelId="{54572994-C53B-412A-A26C-ACAFE23701F8}" type="presParOf" srcId="{929CC831-0CF9-426C-851D-B5AEBA477311}" destId="{AD1E1067-B5AD-4FF8-9522-036EAD830DBB}" srcOrd="0" destOrd="0" presId="urn:microsoft.com/office/officeart/2005/8/layout/hierarchy1"/>
    <dgm:cxn modelId="{A55D79AD-3880-461B-9FCD-29B04E48FA79}" type="presParOf" srcId="{929CC831-0CF9-426C-851D-B5AEBA477311}" destId="{BAE0D0A1-BEDB-4E9D-851E-C443CBEEF611}" srcOrd="1" destOrd="0" presId="urn:microsoft.com/office/officeart/2005/8/layout/hierarchy1"/>
    <dgm:cxn modelId="{69B9B0FB-5772-498D-BB63-8665E4549BF0}" type="presParOf" srcId="{9216F199-4D2A-4515-ABC4-50325B70AFAF}" destId="{B3AAFEC0-776D-42FD-8AC6-DB4EB3880750}" srcOrd="1" destOrd="0" presId="urn:microsoft.com/office/officeart/2005/8/layout/hierarchy1"/>
    <dgm:cxn modelId="{FE928D8D-2B5C-4B9E-B7E1-253E11CEA6BC}" type="presParOf" srcId="{B3AAFEC0-776D-42FD-8AC6-DB4EB3880750}" destId="{2FBD493C-5A25-41EE-9305-84CB5BE73864}" srcOrd="0" destOrd="0" presId="urn:microsoft.com/office/officeart/2005/8/layout/hierarchy1"/>
    <dgm:cxn modelId="{6973ABA8-E4B8-4FAD-BE42-8773C7D03F77}" type="presParOf" srcId="{B3AAFEC0-776D-42FD-8AC6-DB4EB3880750}" destId="{E6FA1CAC-0DFD-436E-AE7C-D7E7DEE04DB3}" srcOrd="1" destOrd="0" presId="urn:microsoft.com/office/officeart/2005/8/layout/hierarchy1"/>
    <dgm:cxn modelId="{D5357547-F39A-40C7-85A5-1141C17CD93D}" type="presParOf" srcId="{E6FA1CAC-0DFD-436E-AE7C-D7E7DEE04DB3}" destId="{AF927673-C41A-4F6A-8ACA-7C92AE5DB119}" srcOrd="0" destOrd="0" presId="urn:microsoft.com/office/officeart/2005/8/layout/hierarchy1"/>
    <dgm:cxn modelId="{87CCF1FD-0CC0-40F7-93E3-C44698930ECF}" type="presParOf" srcId="{AF927673-C41A-4F6A-8ACA-7C92AE5DB119}" destId="{DEB3F7BD-E166-45C7-91C1-1079F97BC4C0}" srcOrd="0" destOrd="0" presId="urn:microsoft.com/office/officeart/2005/8/layout/hierarchy1"/>
    <dgm:cxn modelId="{69EEC1B6-4850-4C7E-8F0E-36AD0B6D601C}" type="presParOf" srcId="{AF927673-C41A-4F6A-8ACA-7C92AE5DB119}" destId="{758C82B7-7B92-4812-8878-38445E44C71C}" srcOrd="1" destOrd="0" presId="urn:microsoft.com/office/officeart/2005/8/layout/hierarchy1"/>
    <dgm:cxn modelId="{D409F672-95D6-4861-999B-07A7B9B5D8F3}" type="presParOf" srcId="{E6FA1CAC-0DFD-436E-AE7C-D7E7DEE04DB3}" destId="{90502E69-01D4-439F-B440-1874CED80B97}" srcOrd="1" destOrd="0" presId="urn:microsoft.com/office/officeart/2005/8/layout/hierarchy1"/>
    <dgm:cxn modelId="{D8D61D64-D424-4413-9850-5407A3FAA2D9}" type="presParOf" srcId="{B3AAFEC0-776D-42FD-8AC6-DB4EB3880750}" destId="{B7C15F98-2BDC-48D8-89E1-A3ABF4CB9247}" srcOrd="2" destOrd="0" presId="urn:microsoft.com/office/officeart/2005/8/layout/hierarchy1"/>
    <dgm:cxn modelId="{6A1F9EF3-4238-4B7C-A8D0-89D78CDC0285}" type="presParOf" srcId="{B3AAFEC0-776D-42FD-8AC6-DB4EB3880750}" destId="{3099E64A-D1ED-4937-BE0A-50D1B6B90506}" srcOrd="3" destOrd="0" presId="urn:microsoft.com/office/officeart/2005/8/layout/hierarchy1"/>
    <dgm:cxn modelId="{07352D1F-95D4-4BC5-9F90-620F278DFFF1}" type="presParOf" srcId="{3099E64A-D1ED-4937-BE0A-50D1B6B90506}" destId="{3E0A1503-17DD-4352-92BD-2B096D74589A}" srcOrd="0" destOrd="0" presId="urn:microsoft.com/office/officeart/2005/8/layout/hierarchy1"/>
    <dgm:cxn modelId="{A606C342-BD87-49D8-B63B-0E1516E23DA7}" type="presParOf" srcId="{3E0A1503-17DD-4352-92BD-2B096D74589A}" destId="{5EE78F5D-7560-4334-9F0E-31618033F5B5}" srcOrd="0" destOrd="0" presId="urn:microsoft.com/office/officeart/2005/8/layout/hierarchy1"/>
    <dgm:cxn modelId="{537C27A5-B93B-4CBA-9EAD-82C15BD89482}" type="presParOf" srcId="{3E0A1503-17DD-4352-92BD-2B096D74589A}" destId="{3C650C88-3296-49A9-AB77-872BE18AB669}" srcOrd="1" destOrd="0" presId="urn:microsoft.com/office/officeart/2005/8/layout/hierarchy1"/>
    <dgm:cxn modelId="{1708E8DE-313E-4460-B0B6-D92B9FA43EC4}" type="presParOf" srcId="{3099E64A-D1ED-4937-BE0A-50D1B6B90506}" destId="{F416C154-1284-4735-BF7B-94D2DE0D89F7}" srcOrd="1" destOrd="0" presId="urn:microsoft.com/office/officeart/2005/8/layout/hierarchy1"/>
    <dgm:cxn modelId="{5E4CE29E-92BA-4F4F-8B8B-F0A64B4E797A}" type="presParOf" srcId="{65123548-CB55-46FF-843F-CBB11AE5AEC0}" destId="{5EA0D70D-78B8-4846-95FD-86109CF8D13D}" srcOrd="2" destOrd="0" presId="urn:microsoft.com/office/officeart/2005/8/layout/hierarchy1"/>
    <dgm:cxn modelId="{70535F5F-EAB7-48A3-AC46-26845B9A27FE}" type="presParOf" srcId="{65123548-CB55-46FF-843F-CBB11AE5AEC0}" destId="{0AA1F73A-AA0C-49ED-86D6-D2106E26A23E}" srcOrd="3" destOrd="0" presId="urn:microsoft.com/office/officeart/2005/8/layout/hierarchy1"/>
    <dgm:cxn modelId="{92646E95-C39B-48A2-9C3D-762646051F52}" type="presParOf" srcId="{0AA1F73A-AA0C-49ED-86D6-D2106E26A23E}" destId="{A2B18372-AE2F-4D1F-B027-175B36539BB0}" srcOrd="0" destOrd="0" presId="urn:microsoft.com/office/officeart/2005/8/layout/hierarchy1"/>
    <dgm:cxn modelId="{52014752-867E-4E26-AFDC-2293CA2E06C7}" type="presParOf" srcId="{A2B18372-AE2F-4D1F-B027-175B36539BB0}" destId="{31AFFEB4-2188-4D21-9301-F0320F85D481}" srcOrd="0" destOrd="0" presId="urn:microsoft.com/office/officeart/2005/8/layout/hierarchy1"/>
    <dgm:cxn modelId="{4C6FEA81-FA3A-4815-B215-2F06606A763B}" type="presParOf" srcId="{A2B18372-AE2F-4D1F-B027-175B36539BB0}" destId="{CF77258D-0F50-4428-9431-F991F3FC82B2}" srcOrd="1" destOrd="0" presId="urn:microsoft.com/office/officeart/2005/8/layout/hierarchy1"/>
    <dgm:cxn modelId="{D3AEE43D-57BE-43F9-9E05-DCE359BEC137}" type="presParOf" srcId="{0AA1F73A-AA0C-49ED-86D6-D2106E26A23E}" destId="{916E5F80-D8E2-4B63-914A-84EE2ECEB607}" srcOrd="1" destOrd="0" presId="urn:microsoft.com/office/officeart/2005/8/layout/hierarchy1"/>
    <dgm:cxn modelId="{2A088C26-8EED-4CBC-822A-7A6BB964B9B0}" type="presParOf" srcId="{916E5F80-D8E2-4B63-914A-84EE2ECEB607}" destId="{5211845D-991E-421E-8A2B-DCD3899147DD}" srcOrd="0" destOrd="0" presId="urn:microsoft.com/office/officeart/2005/8/layout/hierarchy1"/>
    <dgm:cxn modelId="{5581FC94-D826-4614-B3F9-43B9A4005D67}" type="presParOf" srcId="{916E5F80-D8E2-4B63-914A-84EE2ECEB607}" destId="{10F1BC23-95D5-403E-A305-F6B0A188E90B}" srcOrd="1" destOrd="0" presId="urn:microsoft.com/office/officeart/2005/8/layout/hierarchy1"/>
    <dgm:cxn modelId="{8A0E4DD0-39A0-4201-8678-A3162E532C9C}" type="presParOf" srcId="{10F1BC23-95D5-403E-A305-F6B0A188E90B}" destId="{ED237930-8334-4C38-9D64-37C5A47082A8}" srcOrd="0" destOrd="0" presId="urn:microsoft.com/office/officeart/2005/8/layout/hierarchy1"/>
    <dgm:cxn modelId="{362F60C7-1159-4E0F-AC43-8A2672ABD0C4}" type="presParOf" srcId="{ED237930-8334-4C38-9D64-37C5A47082A8}" destId="{F6FD3D3D-ABB5-48DA-8C72-FA5AF8A4E16E}" srcOrd="0" destOrd="0" presId="urn:microsoft.com/office/officeart/2005/8/layout/hierarchy1"/>
    <dgm:cxn modelId="{F1E4857E-C5EF-4F35-93F0-BB5B3DADA729}" type="presParOf" srcId="{ED237930-8334-4C38-9D64-37C5A47082A8}" destId="{6DE7F5C9-D9E4-4CBE-8C88-4DE2FBF70312}" srcOrd="1" destOrd="0" presId="urn:microsoft.com/office/officeart/2005/8/layout/hierarchy1"/>
    <dgm:cxn modelId="{C14D671D-014D-4445-A1D7-93CB70693CCF}" type="presParOf" srcId="{10F1BC23-95D5-403E-A305-F6B0A188E90B}" destId="{9F4304FD-F644-4610-9F98-434CFAECC320}" srcOrd="1" destOrd="0" presId="urn:microsoft.com/office/officeart/2005/8/layout/hierarchy1"/>
    <dgm:cxn modelId="{4261485E-1FFF-4B0D-823E-262902DC769A}" type="presParOf" srcId="{916E5F80-D8E2-4B63-914A-84EE2ECEB607}" destId="{9965DD2C-4F9C-4A83-91C7-4CE8E9BF14B9}" srcOrd="2" destOrd="0" presId="urn:microsoft.com/office/officeart/2005/8/layout/hierarchy1"/>
    <dgm:cxn modelId="{35FC8A32-30D2-4969-87AE-438B99AD2492}" type="presParOf" srcId="{916E5F80-D8E2-4B63-914A-84EE2ECEB607}" destId="{2D51DEF9-4A89-48D9-B30B-8F2FE232F59B}" srcOrd="3" destOrd="0" presId="urn:microsoft.com/office/officeart/2005/8/layout/hierarchy1"/>
    <dgm:cxn modelId="{37E55A68-9B36-4FC3-A75F-465C86AA4296}" type="presParOf" srcId="{2D51DEF9-4A89-48D9-B30B-8F2FE232F59B}" destId="{89305719-0412-4377-8D97-DB0455208491}" srcOrd="0" destOrd="0" presId="urn:microsoft.com/office/officeart/2005/8/layout/hierarchy1"/>
    <dgm:cxn modelId="{5E7838AA-2454-4F2A-BDCF-30B9686D6FB9}" type="presParOf" srcId="{89305719-0412-4377-8D97-DB0455208491}" destId="{D783C6CF-5B44-4C0B-B701-91F7C1520445}" srcOrd="0" destOrd="0" presId="urn:microsoft.com/office/officeart/2005/8/layout/hierarchy1"/>
    <dgm:cxn modelId="{BC33D894-B365-4C5E-AB45-960EFAED4908}" type="presParOf" srcId="{89305719-0412-4377-8D97-DB0455208491}" destId="{1E63B390-BDC9-41B4-95F2-0345BA2B87E4}" srcOrd="1" destOrd="0" presId="urn:microsoft.com/office/officeart/2005/8/layout/hierarchy1"/>
    <dgm:cxn modelId="{4E991DA1-C287-4F71-952F-3696D8BFC9E7}" type="presParOf" srcId="{2D51DEF9-4A89-48D9-B30B-8F2FE232F59B}" destId="{C16001DB-E6AB-42AE-AFC2-07EC78BA229F}" srcOrd="1" destOrd="0" presId="urn:microsoft.com/office/officeart/2005/8/layout/hierarchy1"/>
    <dgm:cxn modelId="{409BB6FB-96A5-43A2-81C2-400A296BFF87}" type="presParOf" srcId="{9E93F422-333E-4F50-B154-B7E49FCFF4C9}" destId="{BD93E823-3D11-4F78-91F0-07EFFEEEB738}" srcOrd="2" destOrd="0" presId="urn:microsoft.com/office/officeart/2005/8/layout/hierarchy1"/>
    <dgm:cxn modelId="{BB7C752B-585C-4DF2-981C-5BF2C41A9E89}" type="presParOf" srcId="{9E93F422-333E-4F50-B154-B7E49FCFF4C9}" destId="{6B5B0DF5-A7DE-4FE7-BCEF-8E81AB392F3F}" srcOrd="3" destOrd="0" presId="urn:microsoft.com/office/officeart/2005/8/layout/hierarchy1"/>
    <dgm:cxn modelId="{BF8D4400-CC5B-4A56-9670-51A8B03599C6}" type="presParOf" srcId="{6B5B0DF5-A7DE-4FE7-BCEF-8E81AB392F3F}" destId="{E9CD32C0-9F31-4EDE-9907-18AC8219660A}" srcOrd="0" destOrd="0" presId="urn:microsoft.com/office/officeart/2005/8/layout/hierarchy1"/>
    <dgm:cxn modelId="{DF379126-D0B3-42A8-92C2-285FE986C492}" type="presParOf" srcId="{E9CD32C0-9F31-4EDE-9907-18AC8219660A}" destId="{BEDF6741-55A2-49B5-ABAB-CCC62D045928}" srcOrd="0" destOrd="0" presId="urn:microsoft.com/office/officeart/2005/8/layout/hierarchy1"/>
    <dgm:cxn modelId="{D6CF5AF5-6A71-4F55-B664-CBB3F2B15735}" type="presParOf" srcId="{E9CD32C0-9F31-4EDE-9907-18AC8219660A}" destId="{7842890D-254E-468F-90F3-28D5221DCC1B}" srcOrd="1" destOrd="0" presId="urn:microsoft.com/office/officeart/2005/8/layout/hierarchy1"/>
    <dgm:cxn modelId="{2743FF56-5574-43CC-93F0-7E1A32B7978F}" type="presParOf" srcId="{6B5B0DF5-A7DE-4FE7-BCEF-8E81AB392F3F}" destId="{E211C355-0521-4B10-BC1F-8CACB4C0E42A}" srcOrd="1" destOrd="0" presId="urn:microsoft.com/office/officeart/2005/8/layout/hierarchy1"/>
    <dgm:cxn modelId="{0D96A8A7-6D34-4C92-A9F0-7C2B526EE947}" type="presParOf" srcId="{E211C355-0521-4B10-BC1F-8CACB4C0E42A}" destId="{980573EA-EBCA-4C82-894D-DDDBC7D2A171}" srcOrd="0" destOrd="0" presId="urn:microsoft.com/office/officeart/2005/8/layout/hierarchy1"/>
    <dgm:cxn modelId="{D94CA5E9-00FB-4BFA-8CD9-92324366028B}" type="presParOf" srcId="{E211C355-0521-4B10-BC1F-8CACB4C0E42A}" destId="{40569052-D1DC-469D-B391-D1A52B4D6043}" srcOrd="1" destOrd="0" presId="urn:microsoft.com/office/officeart/2005/8/layout/hierarchy1"/>
    <dgm:cxn modelId="{1F39AAAD-C5F5-43ED-B29D-F959AD4E9623}" type="presParOf" srcId="{40569052-D1DC-469D-B391-D1A52B4D6043}" destId="{0BDD0A4F-82FB-41A4-8984-8DCE648163A5}" srcOrd="0" destOrd="0" presId="urn:microsoft.com/office/officeart/2005/8/layout/hierarchy1"/>
    <dgm:cxn modelId="{06BDFF05-B0BF-44CA-91EF-2369FF224886}" type="presParOf" srcId="{0BDD0A4F-82FB-41A4-8984-8DCE648163A5}" destId="{B4C86B60-BA86-46BF-B622-1070910A5556}" srcOrd="0" destOrd="0" presId="urn:microsoft.com/office/officeart/2005/8/layout/hierarchy1"/>
    <dgm:cxn modelId="{092E11BD-274D-459A-8E35-CB21A571FAA3}" type="presParOf" srcId="{0BDD0A4F-82FB-41A4-8984-8DCE648163A5}" destId="{9313DBAB-D334-4F54-AC4B-7EDCC0E6DD7A}" srcOrd="1" destOrd="0" presId="urn:microsoft.com/office/officeart/2005/8/layout/hierarchy1"/>
    <dgm:cxn modelId="{24561AE7-1ED0-410A-8A1D-6717B6BA3ED9}" type="presParOf" srcId="{40569052-D1DC-469D-B391-D1A52B4D6043}" destId="{CBE2AE43-D345-4027-982B-6C0F18E5D65B}" srcOrd="1" destOrd="0" presId="urn:microsoft.com/office/officeart/2005/8/layout/hierarchy1"/>
    <dgm:cxn modelId="{DF76DA48-71C9-4B66-A593-04442298BB91}" type="presParOf" srcId="{E211C355-0521-4B10-BC1F-8CACB4C0E42A}" destId="{587FADFF-076F-4677-868A-F3CD7695CF40}" srcOrd="2" destOrd="0" presId="urn:microsoft.com/office/officeart/2005/8/layout/hierarchy1"/>
    <dgm:cxn modelId="{CD01479F-05DE-4873-B15C-DA3EA91D9E24}" type="presParOf" srcId="{E211C355-0521-4B10-BC1F-8CACB4C0E42A}" destId="{408F21C7-81BC-425B-8BF8-A600BFCFF3C6}" srcOrd="3" destOrd="0" presId="urn:microsoft.com/office/officeart/2005/8/layout/hierarchy1"/>
    <dgm:cxn modelId="{096CFE73-F4B7-4323-B705-EE6D9F7C0230}" type="presParOf" srcId="{408F21C7-81BC-425B-8BF8-A600BFCFF3C6}" destId="{3A552EE1-FC0D-43F6-A4B8-63428E829436}" srcOrd="0" destOrd="0" presId="urn:microsoft.com/office/officeart/2005/8/layout/hierarchy1"/>
    <dgm:cxn modelId="{DCFF386E-7C13-4E6C-ADA2-8BCC098E444B}" type="presParOf" srcId="{3A552EE1-FC0D-43F6-A4B8-63428E829436}" destId="{876FB7CF-C420-4330-80E3-F268AA560B6F}" srcOrd="0" destOrd="0" presId="urn:microsoft.com/office/officeart/2005/8/layout/hierarchy1"/>
    <dgm:cxn modelId="{B090A9AF-089D-44E1-9DFF-0EDEA67F1504}" type="presParOf" srcId="{3A552EE1-FC0D-43F6-A4B8-63428E829436}" destId="{D214305D-C66D-4443-B0D5-895B2F72694D}" srcOrd="1" destOrd="0" presId="urn:microsoft.com/office/officeart/2005/8/layout/hierarchy1"/>
    <dgm:cxn modelId="{592175FF-40E6-4993-98E2-1A5E0E8367BE}" type="presParOf" srcId="{408F21C7-81BC-425B-8BF8-A600BFCFF3C6}" destId="{E57AB4A2-67CB-412F-8BF4-FF7643BA6B6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4082D-04DA-4BF1-8491-0ABBF428CC7D}">
      <dsp:nvSpPr>
        <dsp:cNvPr id="0" name=""/>
        <dsp:cNvSpPr/>
      </dsp:nvSpPr>
      <dsp:spPr>
        <a:xfrm>
          <a:off x="4764683" y="2001751"/>
          <a:ext cx="253105" cy="120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086"/>
              </a:lnTo>
              <a:lnTo>
                <a:pt x="253105" y="82086"/>
              </a:lnTo>
              <a:lnTo>
                <a:pt x="253105" y="1204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D0C07-C776-403F-BACC-4A992B274A63}">
      <dsp:nvSpPr>
        <dsp:cNvPr id="0" name=""/>
        <dsp:cNvSpPr/>
      </dsp:nvSpPr>
      <dsp:spPr>
        <a:xfrm>
          <a:off x="4511577" y="2001751"/>
          <a:ext cx="253105" cy="120455"/>
        </a:xfrm>
        <a:custGeom>
          <a:avLst/>
          <a:gdLst/>
          <a:ahLst/>
          <a:cxnLst/>
          <a:rect l="0" t="0" r="0" b="0"/>
          <a:pathLst>
            <a:path>
              <a:moveTo>
                <a:pt x="253105" y="0"/>
              </a:moveTo>
              <a:lnTo>
                <a:pt x="253105" y="82086"/>
              </a:lnTo>
              <a:lnTo>
                <a:pt x="0" y="82086"/>
              </a:lnTo>
              <a:lnTo>
                <a:pt x="0" y="1204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D01B9F-70A2-42D6-883C-81191042A3D9}">
      <dsp:nvSpPr>
        <dsp:cNvPr id="0" name=""/>
        <dsp:cNvSpPr/>
      </dsp:nvSpPr>
      <dsp:spPr>
        <a:xfrm>
          <a:off x="4258471" y="1618295"/>
          <a:ext cx="506211" cy="120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086"/>
              </a:lnTo>
              <a:lnTo>
                <a:pt x="506211" y="82086"/>
              </a:lnTo>
              <a:lnTo>
                <a:pt x="506211" y="1204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2ACC83-F9FF-4815-A473-8C852D08260F}">
      <dsp:nvSpPr>
        <dsp:cNvPr id="0" name=""/>
        <dsp:cNvSpPr/>
      </dsp:nvSpPr>
      <dsp:spPr>
        <a:xfrm>
          <a:off x="3752259" y="2001751"/>
          <a:ext cx="253105" cy="120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086"/>
              </a:lnTo>
              <a:lnTo>
                <a:pt x="253105" y="82086"/>
              </a:lnTo>
              <a:lnTo>
                <a:pt x="253105" y="1204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7DB14-7814-4E08-AB35-9010487C5D8A}">
      <dsp:nvSpPr>
        <dsp:cNvPr id="0" name=""/>
        <dsp:cNvSpPr/>
      </dsp:nvSpPr>
      <dsp:spPr>
        <a:xfrm>
          <a:off x="3499153" y="2001751"/>
          <a:ext cx="253105" cy="120455"/>
        </a:xfrm>
        <a:custGeom>
          <a:avLst/>
          <a:gdLst/>
          <a:ahLst/>
          <a:cxnLst/>
          <a:rect l="0" t="0" r="0" b="0"/>
          <a:pathLst>
            <a:path>
              <a:moveTo>
                <a:pt x="253105" y="0"/>
              </a:moveTo>
              <a:lnTo>
                <a:pt x="253105" y="82086"/>
              </a:lnTo>
              <a:lnTo>
                <a:pt x="0" y="82086"/>
              </a:lnTo>
              <a:lnTo>
                <a:pt x="0" y="1204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21D09-D9A5-44BF-AF4E-CD0E80AF1FD4}">
      <dsp:nvSpPr>
        <dsp:cNvPr id="0" name=""/>
        <dsp:cNvSpPr/>
      </dsp:nvSpPr>
      <dsp:spPr>
        <a:xfrm>
          <a:off x="3752259" y="1618295"/>
          <a:ext cx="506211" cy="120455"/>
        </a:xfrm>
        <a:custGeom>
          <a:avLst/>
          <a:gdLst/>
          <a:ahLst/>
          <a:cxnLst/>
          <a:rect l="0" t="0" r="0" b="0"/>
          <a:pathLst>
            <a:path>
              <a:moveTo>
                <a:pt x="506211" y="0"/>
              </a:moveTo>
              <a:lnTo>
                <a:pt x="506211" y="82086"/>
              </a:lnTo>
              <a:lnTo>
                <a:pt x="0" y="82086"/>
              </a:lnTo>
              <a:lnTo>
                <a:pt x="0" y="1204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9E246-A163-4877-BA46-0ED7CE1A2E1F}">
      <dsp:nvSpPr>
        <dsp:cNvPr id="0" name=""/>
        <dsp:cNvSpPr/>
      </dsp:nvSpPr>
      <dsp:spPr>
        <a:xfrm>
          <a:off x="3056218" y="1234840"/>
          <a:ext cx="1202253" cy="120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086"/>
              </a:lnTo>
              <a:lnTo>
                <a:pt x="1202253" y="82086"/>
              </a:lnTo>
              <a:lnTo>
                <a:pt x="1202253" y="1204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1020B-CE13-4BC1-BF4D-F00786870181}">
      <dsp:nvSpPr>
        <dsp:cNvPr id="0" name=""/>
        <dsp:cNvSpPr/>
      </dsp:nvSpPr>
      <dsp:spPr>
        <a:xfrm>
          <a:off x="2739835" y="2001751"/>
          <a:ext cx="253105" cy="120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086"/>
              </a:lnTo>
              <a:lnTo>
                <a:pt x="253105" y="82086"/>
              </a:lnTo>
              <a:lnTo>
                <a:pt x="253105" y="1204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141EA-6C29-4AAA-9797-883DFCD2C17F}">
      <dsp:nvSpPr>
        <dsp:cNvPr id="0" name=""/>
        <dsp:cNvSpPr/>
      </dsp:nvSpPr>
      <dsp:spPr>
        <a:xfrm>
          <a:off x="2486729" y="2385206"/>
          <a:ext cx="253105" cy="120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086"/>
              </a:lnTo>
              <a:lnTo>
                <a:pt x="253105" y="82086"/>
              </a:lnTo>
              <a:lnTo>
                <a:pt x="253105" y="1204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66416C-E0A7-4465-AAED-3A83BFF3CB40}">
      <dsp:nvSpPr>
        <dsp:cNvPr id="0" name=""/>
        <dsp:cNvSpPr/>
      </dsp:nvSpPr>
      <dsp:spPr>
        <a:xfrm>
          <a:off x="2233623" y="2385206"/>
          <a:ext cx="253105" cy="120455"/>
        </a:xfrm>
        <a:custGeom>
          <a:avLst/>
          <a:gdLst/>
          <a:ahLst/>
          <a:cxnLst/>
          <a:rect l="0" t="0" r="0" b="0"/>
          <a:pathLst>
            <a:path>
              <a:moveTo>
                <a:pt x="253105" y="0"/>
              </a:moveTo>
              <a:lnTo>
                <a:pt x="253105" y="82086"/>
              </a:lnTo>
              <a:lnTo>
                <a:pt x="0" y="82086"/>
              </a:lnTo>
              <a:lnTo>
                <a:pt x="0" y="1204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2BF44-CA36-4AEA-8A99-22158176549A}">
      <dsp:nvSpPr>
        <dsp:cNvPr id="0" name=""/>
        <dsp:cNvSpPr/>
      </dsp:nvSpPr>
      <dsp:spPr>
        <a:xfrm>
          <a:off x="2486729" y="2001751"/>
          <a:ext cx="253105" cy="120455"/>
        </a:xfrm>
        <a:custGeom>
          <a:avLst/>
          <a:gdLst/>
          <a:ahLst/>
          <a:cxnLst/>
          <a:rect l="0" t="0" r="0" b="0"/>
          <a:pathLst>
            <a:path>
              <a:moveTo>
                <a:pt x="253105" y="0"/>
              </a:moveTo>
              <a:lnTo>
                <a:pt x="253105" y="82086"/>
              </a:lnTo>
              <a:lnTo>
                <a:pt x="0" y="82086"/>
              </a:lnTo>
              <a:lnTo>
                <a:pt x="0" y="1204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293AD-7670-466F-90A3-87B369381743}">
      <dsp:nvSpPr>
        <dsp:cNvPr id="0" name=""/>
        <dsp:cNvSpPr/>
      </dsp:nvSpPr>
      <dsp:spPr>
        <a:xfrm>
          <a:off x="1853964" y="1618295"/>
          <a:ext cx="885870" cy="120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086"/>
              </a:lnTo>
              <a:lnTo>
                <a:pt x="885870" y="82086"/>
              </a:lnTo>
              <a:lnTo>
                <a:pt x="885870" y="1204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AA64D3-2D73-493A-B3BD-57932E190707}">
      <dsp:nvSpPr>
        <dsp:cNvPr id="0" name=""/>
        <dsp:cNvSpPr/>
      </dsp:nvSpPr>
      <dsp:spPr>
        <a:xfrm>
          <a:off x="1474306" y="2385206"/>
          <a:ext cx="253105" cy="120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086"/>
              </a:lnTo>
              <a:lnTo>
                <a:pt x="253105" y="82086"/>
              </a:lnTo>
              <a:lnTo>
                <a:pt x="253105" y="1204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7AC10-DA7D-4540-BF53-B75FC74AE2EC}">
      <dsp:nvSpPr>
        <dsp:cNvPr id="0" name=""/>
        <dsp:cNvSpPr/>
      </dsp:nvSpPr>
      <dsp:spPr>
        <a:xfrm>
          <a:off x="1221200" y="2385206"/>
          <a:ext cx="253105" cy="120455"/>
        </a:xfrm>
        <a:custGeom>
          <a:avLst/>
          <a:gdLst/>
          <a:ahLst/>
          <a:cxnLst/>
          <a:rect l="0" t="0" r="0" b="0"/>
          <a:pathLst>
            <a:path>
              <a:moveTo>
                <a:pt x="253105" y="0"/>
              </a:moveTo>
              <a:lnTo>
                <a:pt x="253105" y="82086"/>
              </a:lnTo>
              <a:lnTo>
                <a:pt x="0" y="82086"/>
              </a:lnTo>
              <a:lnTo>
                <a:pt x="0" y="1204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033DC-E4E3-4368-9445-86D95C06EF48}">
      <dsp:nvSpPr>
        <dsp:cNvPr id="0" name=""/>
        <dsp:cNvSpPr/>
      </dsp:nvSpPr>
      <dsp:spPr>
        <a:xfrm>
          <a:off x="968094" y="2001751"/>
          <a:ext cx="506211" cy="120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086"/>
              </a:lnTo>
              <a:lnTo>
                <a:pt x="506211" y="82086"/>
              </a:lnTo>
              <a:lnTo>
                <a:pt x="506211" y="1204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C5C04-A452-4E8A-BF1D-15FFF0718E62}">
      <dsp:nvSpPr>
        <dsp:cNvPr id="0" name=""/>
        <dsp:cNvSpPr/>
      </dsp:nvSpPr>
      <dsp:spPr>
        <a:xfrm>
          <a:off x="461882" y="2385206"/>
          <a:ext cx="253105" cy="120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086"/>
              </a:lnTo>
              <a:lnTo>
                <a:pt x="253105" y="82086"/>
              </a:lnTo>
              <a:lnTo>
                <a:pt x="253105" y="1204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073EA-3A7A-4C5B-9CDE-372B527A8FFC}">
      <dsp:nvSpPr>
        <dsp:cNvPr id="0" name=""/>
        <dsp:cNvSpPr/>
      </dsp:nvSpPr>
      <dsp:spPr>
        <a:xfrm>
          <a:off x="208776" y="2385206"/>
          <a:ext cx="253105" cy="120455"/>
        </a:xfrm>
        <a:custGeom>
          <a:avLst/>
          <a:gdLst/>
          <a:ahLst/>
          <a:cxnLst/>
          <a:rect l="0" t="0" r="0" b="0"/>
          <a:pathLst>
            <a:path>
              <a:moveTo>
                <a:pt x="253105" y="0"/>
              </a:moveTo>
              <a:lnTo>
                <a:pt x="253105" y="82086"/>
              </a:lnTo>
              <a:lnTo>
                <a:pt x="0" y="82086"/>
              </a:lnTo>
              <a:lnTo>
                <a:pt x="0" y="1204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9EC22-29AF-4E77-8024-92410AA8A239}">
      <dsp:nvSpPr>
        <dsp:cNvPr id="0" name=""/>
        <dsp:cNvSpPr/>
      </dsp:nvSpPr>
      <dsp:spPr>
        <a:xfrm>
          <a:off x="461882" y="2001751"/>
          <a:ext cx="506211" cy="120455"/>
        </a:xfrm>
        <a:custGeom>
          <a:avLst/>
          <a:gdLst/>
          <a:ahLst/>
          <a:cxnLst/>
          <a:rect l="0" t="0" r="0" b="0"/>
          <a:pathLst>
            <a:path>
              <a:moveTo>
                <a:pt x="506211" y="0"/>
              </a:moveTo>
              <a:lnTo>
                <a:pt x="506211" y="82086"/>
              </a:lnTo>
              <a:lnTo>
                <a:pt x="0" y="82086"/>
              </a:lnTo>
              <a:lnTo>
                <a:pt x="0" y="1204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98C5F-A8EE-4F83-BA81-A580916BE0CD}">
      <dsp:nvSpPr>
        <dsp:cNvPr id="0" name=""/>
        <dsp:cNvSpPr/>
      </dsp:nvSpPr>
      <dsp:spPr>
        <a:xfrm>
          <a:off x="968094" y="1618295"/>
          <a:ext cx="885870" cy="120455"/>
        </a:xfrm>
        <a:custGeom>
          <a:avLst/>
          <a:gdLst/>
          <a:ahLst/>
          <a:cxnLst/>
          <a:rect l="0" t="0" r="0" b="0"/>
          <a:pathLst>
            <a:path>
              <a:moveTo>
                <a:pt x="885870" y="0"/>
              </a:moveTo>
              <a:lnTo>
                <a:pt x="885870" y="82086"/>
              </a:lnTo>
              <a:lnTo>
                <a:pt x="0" y="82086"/>
              </a:lnTo>
              <a:lnTo>
                <a:pt x="0" y="1204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9C426-69B6-4FA6-9055-C8C621570BE1}">
      <dsp:nvSpPr>
        <dsp:cNvPr id="0" name=""/>
        <dsp:cNvSpPr/>
      </dsp:nvSpPr>
      <dsp:spPr>
        <a:xfrm>
          <a:off x="1853964" y="1234840"/>
          <a:ext cx="1202253" cy="120455"/>
        </a:xfrm>
        <a:custGeom>
          <a:avLst/>
          <a:gdLst/>
          <a:ahLst/>
          <a:cxnLst/>
          <a:rect l="0" t="0" r="0" b="0"/>
          <a:pathLst>
            <a:path>
              <a:moveTo>
                <a:pt x="1202253" y="0"/>
              </a:moveTo>
              <a:lnTo>
                <a:pt x="1202253" y="82086"/>
              </a:lnTo>
              <a:lnTo>
                <a:pt x="0" y="82086"/>
              </a:lnTo>
              <a:lnTo>
                <a:pt x="0" y="1204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DB942-E9B8-4018-A369-C4B32E55CA8D}">
      <dsp:nvSpPr>
        <dsp:cNvPr id="0" name=""/>
        <dsp:cNvSpPr/>
      </dsp:nvSpPr>
      <dsp:spPr>
        <a:xfrm>
          <a:off x="2849131" y="971840"/>
          <a:ext cx="414173" cy="26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3CEBE-C5D4-4FE9-9F6E-D1A20C3B753E}">
      <dsp:nvSpPr>
        <dsp:cNvPr id="0" name=""/>
        <dsp:cNvSpPr/>
      </dsp:nvSpPr>
      <dsp:spPr>
        <a:xfrm>
          <a:off x="2895150" y="1015558"/>
          <a:ext cx="414173" cy="26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97</a:t>
          </a:r>
          <a:endParaRPr lang="en-IN" sz="1200" kern="1200" dirty="0"/>
        </a:p>
      </dsp:txBody>
      <dsp:txXfrm>
        <a:off x="2902853" y="1023261"/>
        <a:ext cx="398767" cy="247594"/>
      </dsp:txXfrm>
    </dsp:sp>
    <dsp:sp modelId="{9B39456B-BB1A-4263-AA14-89D140773917}">
      <dsp:nvSpPr>
        <dsp:cNvPr id="0" name=""/>
        <dsp:cNvSpPr/>
      </dsp:nvSpPr>
      <dsp:spPr>
        <a:xfrm>
          <a:off x="1646878" y="1355295"/>
          <a:ext cx="414173" cy="26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E8462-EA49-4961-9494-1C06D25BBD49}">
      <dsp:nvSpPr>
        <dsp:cNvPr id="0" name=""/>
        <dsp:cNvSpPr/>
      </dsp:nvSpPr>
      <dsp:spPr>
        <a:xfrm>
          <a:off x="1692897" y="1399014"/>
          <a:ext cx="414173" cy="26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88</a:t>
          </a:r>
          <a:endParaRPr lang="en-IN" sz="1200" kern="1200" dirty="0"/>
        </a:p>
      </dsp:txBody>
      <dsp:txXfrm>
        <a:off x="1700600" y="1406717"/>
        <a:ext cx="398767" cy="247594"/>
      </dsp:txXfrm>
    </dsp:sp>
    <dsp:sp modelId="{97D2FA06-965C-4BB7-B9D1-3B0964814BC7}">
      <dsp:nvSpPr>
        <dsp:cNvPr id="0" name=""/>
        <dsp:cNvSpPr/>
      </dsp:nvSpPr>
      <dsp:spPr>
        <a:xfrm>
          <a:off x="761007" y="1738751"/>
          <a:ext cx="414173" cy="26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4BD0C-C862-4654-8FAA-0D8B7E413C0B}">
      <dsp:nvSpPr>
        <dsp:cNvPr id="0" name=""/>
        <dsp:cNvSpPr/>
      </dsp:nvSpPr>
      <dsp:spPr>
        <a:xfrm>
          <a:off x="807026" y="1782469"/>
          <a:ext cx="414173" cy="26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66</a:t>
          </a:r>
          <a:endParaRPr lang="en-IN" sz="1200" kern="1200" dirty="0"/>
        </a:p>
      </dsp:txBody>
      <dsp:txXfrm>
        <a:off x="814729" y="1790172"/>
        <a:ext cx="398767" cy="247594"/>
      </dsp:txXfrm>
    </dsp:sp>
    <dsp:sp modelId="{7D32A5EB-6E36-42C3-83F8-AF91CB126ED7}">
      <dsp:nvSpPr>
        <dsp:cNvPr id="0" name=""/>
        <dsp:cNvSpPr/>
      </dsp:nvSpPr>
      <dsp:spPr>
        <a:xfrm>
          <a:off x="254795" y="2122206"/>
          <a:ext cx="414173" cy="26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07FDD-47A9-4740-9C9F-29F2D61AD682}">
      <dsp:nvSpPr>
        <dsp:cNvPr id="0" name=""/>
        <dsp:cNvSpPr/>
      </dsp:nvSpPr>
      <dsp:spPr>
        <a:xfrm>
          <a:off x="300814" y="2165925"/>
          <a:ext cx="414173" cy="26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66</a:t>
          </a:r>
          <a:endParaRPr lang="en-IN" sz="1200" kern="1200" dirty="0"/>
        </a:p>
      </dsp:txBody>
      <dsp:txXfrm>
        <a:off x="308517" y="2173628"/>
        <a:ext cx="398767" cy="247594"/>
      </dsp:txXfrm>
    </dsp:sp>
    <dsp:sp modelId="{209E1B8E-8C54-4DD1-B216-894185F9EB83}">
      <dsp:nvSpPr>
        <dsp:cNvPr id="0" name=""/>
        <dsp:cNvSpPr/>
      </dsp:nvSpPr>
      <dsp:spPr>
        <a:xfrm>
          <a:off x="1689" y="2505662"/>
          <a:ext cx="414173" cy="26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78303-9485-470B-9413-E40E1829A6EE}">
      <dsp:nvSpPr>
        <dsp:cNvPr id="0" name=""/>
        <dsp:cNvSpPr/>
      </dsp:nvSpPr>
      <dsp:spPr>
        <a:xfrm>
          <a:off x="47708" y="2549380"/>
          <a:ext cx="414173" cy="26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18</a:t>
          </a:r>
          <a:endParaRPr lang="en-IN" sz="1200" kern="1200" dirty="0"/>
        </a:p>
      </dsp:txBody>
      <dsp:txXfrm>
        <a:off x="55411" y="2557083"/>
        <a:ext cx="398767" cy="247594"/>
      </dsp:txXfrm>
    </dsp:sp>
    <dsp:sp modelId="{B23BC379-7516-45AD-8A1C-B20A045BDB2B}">
      <dsp:nvSpPr>
        <dsp:cNvPr id="0" name=""/>
        <dsp:cNvSpPr/>
      </dsp:nvSpPr>
      <dsp:spPr>
        <a:xfrm>
          <a:off x="507901" y="2505662"/>
          <a:ext cx="414173" cy="26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43EDA-DC77-4448-8DC4-45E7DB003303}">
      <dsp:nvSpPr>
        <dsp:cNvPr id="0" name=""/>
        <dsp:cNvSpPr/>
      </dsp:nvSpPr>
      <dsp:spPr>
        <a:xfrm>
          <a:off x="553920" y="2549380"/>
          <a:ext cx="414173" cy="26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40</a:t>
          </a:r>
          <a:endParaRPr lang="en-IN" sz="1200" kern="1200" dirty="0"/>
        </a:p>
      </dsp:txBody>
      <dsp:txXfrm>
        <a:off x="561623" y="2557083"/>
        <a:ext cx="398767" cy="247594"/>
      </dsp:txXfrm>
    </dsp:sp>
    <dsp:sp modelId="{53D5E377-D685-4AEC-A3D1-1E629198A422}">
      <dsp:nvSpPr>
        <dsp:cNvPr id="0" name=""/>
        <dsp:cNvSpPr/>
      </dsp:nvSpPr>
      <dsp:spPr>
        <a:xfrm>
          <a:off x="1267219" y="2122206"/>
          <a:ext cx="414173" cy="26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84126-343D-4C13-8A98-525F183800F5}">
      <dsp:nvSpPr>
        <dsp:cNvPr id="0" name=""/>
        <dsp:cNvSpPr/>
      </dsp:nvSpPr>
      <dsp:spPr>
        <a:xfrm>
          <a:off x="1313238" y="2165925"/>
          <a:ext cx="414173" cy="26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35</a:t>
          </a:r>
          <a:endParaRPr lang="en-IN" sz="1200" kern="1200" dirty="0"/>
        </a:p>
      </dsp:txBody>
      <dsp:txXfrm>
        <a:off x="1320941" y="2173628"/>
        <a:ext cx="398767" cy="247594"/>
      </dsp:txXfrm>
    </dsp:sp>
    <dsp:sp modelId="{062B0719-D5A7-4835-B54C-A5B1FA92DA7E}">
      <dsp:nvSpPr>
        <dsp:cNvPr id="0" name=""/>
        <dsp:cNvSpPr/>
      </dsp:nvSpPr>
      <dsp:spPr>
        <a:xfrm>
          <a:off x="1014113" y="2505662"/>
          <a:ext cx="414173" cy="26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202C7-4296-4F74-BF2F-E896D6E58251}">
      <dsp:nvSpPr>
        <dsp:cNvPr id="0" name=""/>
        <dsp:cNvSpPr/>
      </dsp:nvSpPr>
      <dsp:spPr>
        <a:xfrm>
          <a:off x="1060132" y="2549380"/>
          <a:ext cx="414173" cy="26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30</a:t>
          </a:r>
          <a:endParaRPr lang="en-IN" sz="1200" kern="1200" dirty="0"/>
        </a:p>
      </dsp:txBody>
      <dsp:txXfrm>
        <a:off x="1067835" y="2557083"/>
        <a:ext cx="398767" cy="247594"/>
      </dsp:txXfrm>
    </dsp:sp>
    <dsp:sp modelId="{C3E0A0BE-570D-4366-819D-A42E726459FB}">
      <dsp:nvSpPr>
        <dsp:cNvPr id="0" name=""/>
        <dsp:cNvSpPr/>
      </dsp:nvSpPr>
      <dsp:spPr>
        <a:xfrm>
          <a:off x="1520325" y="2505662"/>
          <a:ext cx="414173" cy="26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47631-2F78-4B5A-9707-92D856BA319B}">
      <dsp:nvSpPr>
        <dsp:cNvPr id="0" name=""/>
        <dsp:cNvSpPr/>
      </dsp:nvSpPr>
      <dsp:spPr>
        <a:xfrm>
          <a:off x="1566344" y="2549380"/>
          <a:ext cx="414173" cy="26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26</a:t>
          </a:r>
          <a:endParaRPr lang="en-IN" sz="1200" kern="1200" dirty="0"/>
        </a:p>
      </dsp:txBody>
      <dsp:txXfrm>
        <a:off x="1574047" y="2557083"/>
        <a:ext cx="398767" cy="247594"/>
      </dsp:txXfrm>
    </dsp:sp>
    <dsp:sp modelId="{7F6E0A35-BFD5-43D1-BDFE-E5C5BCEFDA6D}">
      <dsp:nvSpPr>
        <dsp:cNvPr id="0" name=""/>
        <dsp:cNvSpPr/>
      </dsp:nvSpPr>
      <dsp:spPr>
        <a:xfrm>
          <a:off x="2532749" y="1738751"/>
          <a:ext cx="414173" cy="26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EB6D8-C657-4F52-A262-E3D91A75BA9E}">
      <dsp:nvSpPr>
        <dsp:cNvPr id="0" name=""/>
        <dsp:cNvSpPr/>
      </dsp:nvSpPr>
      <dsp:spPr>
        <a:xfrm>
          <a:off x="2578768" y="1782469"/>
          <a:ext cx="414173" cy="26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55</a:t>
          </a:r>
          <a:endParaRPr lang="en-IN" sz="1200" kern="1200" dirty="0"/>
        </a:p>
      </dsp:txBody>
      <dsp:txXfrm>
        <a:off x="2586471" y="1790172"/>
        <a:ext cx="398767" cy="247594"/>
      </dsp:txXfrm>
    </dsp:sp>
    <dsp:sp modelId="{25F57402-9C7F-48C3-AAC4-A13E5195E736}">
      <dsp:nvSpPr>
        <dsp:cNvPr id="0" name=""/>
        <dsp:cNvSpPr/>
      </dsp:nvSpPr>
      <dsp:spPr>
        <a:xfrm>
          <a:off x="2279643" y="2122206"/>
          <a:ext cx="414173" cy="26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23C4B-B8E1-4CD2-A65A-48A025D9A7E2}">
      <dsp:nvSpPr>
        <dsp:cNvPr id="0" name=""/>
        <dsp:cNvSpPr/>
      </dsp:nvSpPr>
      <dsp:spPr>
        <a:xfrm>
          <a:off x="2325662" y="2165925"/>
          <a:ext cx="414173" cy="26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48</a:t>
          </a:r>
          <a:endParaRPr lang="en-IN" sz="1200" kern="1200" dirty="0"/>
        </a:p>
      </dsp:txBody>
      <dsp:txXfrm>
        <a:off x="2333365" y="2173628"/>
        <a:ext cx="398767" cy="247594"/>
      </dsp:txXfrm>
    </dsp:sp>
    <dsp:sp modelId="{8B653B30-9223-4D12-BC8A-E274BC967EBF}">
      <dsp:nvSpPr>
        <dsp:cNvPr id="0" name=""/>
        <dsp:cNvSpPr/>
      </dsp:nvSpPr>
      <dsp:spPr>
        <a:xfrm>
          <a:off x="2026537" y="2505662"/>
          <a:ext cx="414173" cy="26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22630-73E7-4511-B082-EBDC24FBC965}">
      <dsp:nvSpPr>
        <dsp:cNvPr id="0" name=""/>
        <dsp:cNvSpPr/>
      </dsp:nvSpPr>
      <dsp:spPr>
        <a:xfrm>
          <a:off x="2072556" y="2549380"/>
          <a:ext cx="414173" cy="26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24</a:t>
          </a:r>
          <a:endParaRPr lang="en-IN" sz="1200" kern="1200" dirty="0"/>
        </a:p>
      </dsp:txBody>
      <dsp:txXfrm>
        <a:off x="2080259" y="2557083"/>
        <a:ext cx="398767" cy="247594"/>
      </dsp:txXfrm>
    </dsp:sp>
    <dsp:sp modelId="{6F59A4F5-17B7-4013-AD24-E11136D95E44}">
      <dsp:nvSpPr>
        <dsp:cNvPr id="0" name=""/>
        <dsp:cNvSpPr/>
      </dsp:nvSpPr>
      <dsp:spPr>
        <a:xfrm>
          <a:off x="2532749" y="2505662"/>
          <a:ext cx="414173" cy="26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C60E6-62F5-4102-91AD-C3D4D28DEC32}">
      <dsp:nvSpPr>
        <dsp:cNvPr id="0" name=""/>
        <dsp:cNvSpPr/>
      </dsp:nvSpPr>
      <dsp:spPr>
        <a:xfrm>
          <a:off x="2578768" y="2549380"/>
          <a:ext cx="414173" cy="26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-</a:t>
          </a:r>
          <a:endParaRPr lang="en-IN" sz="1200" kern="1200" dirty="0"/>
        </a:p>
      </dsp:txBody>
      <dsp:txXfrm>
        <a:off x="2586471" y="2557083"/>
        <a:ext cx="398767" cy="247594"/>
      </dsp:txXfrm>
    </dsp:sp>
    <dsp:sp modelId="{9636688C-EF55-47D0-97E8-81996C3F7EA3}">
      <dsp:nvSpPr>
        <dsp:cNvPr id="0" name=""/>
        <dsp:cNvSpPr/>
      </dsp:nvSpPr>
      <dsp:spPr>
        <a:xfrm>
          <a:off x="2785855" y="2122206"/>
          <a:ext cx="414173" cy="26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E8071-EAF1-4097-8F46-DC0532864149}">
      <dsp:nvSpPr>
        <dsp:cNvPr id="0" name=""/>
        <dsp:cNvSpPr/>
      </dsp:nvSpPr>
      <dsp:spPr>
        <a:xfrm>
          <a:off x="2831874" y="2165925"/>
          <a:ext cx="414173" cy="26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55</a:t>
          </a:r>
          <a:endParaRPr lang="en-IN" sz="1200" kern="1200" dirty="0"/>
        </a:p>
      </dsp:txBody>
      <dsp:txXfrm>
        <a:off x="2839577" y="2173628"/>
        <a:ext cx="398767" cy="247594"/>
      </dsp:txXfrm>
    </dsp:sp>
    <dsp:sp modelId="{659CC824-A3E7-45EB-943C-4096DC419093}">
      <dsp:nvSpPr>
        <dsp:cNvPr id="0" name=""/>
        <dsp:cNvSpPr/>
      </dsp:nvSpPr>
      <dsp:spPr>
        <a:xfrm>
          <a:off x="4051384" y="1355295"/>
          <a:ext cx="414173" cy="26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C3D93-D0AE-40C2-AAF1-D890A07267C0}">
      <dsp:nvSpPr>
        <dsp:cNvPr id="0" name=""/>
        <dsp:cNvSpPr/>
      </dsp:nvSpPr>
      <dsp:spPr>
        <a:xfrm>
          <a:off x="4097404" y="1399014"/>
          <a:ext cx="414173" cy="26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95</a:t>
          </a:r>
          <a:endParaRPr lang="en-IN" sz="1200" kern="1200" dirty="0"/>
        </a:p>
      </dsp:txBody>
      <dsp:txXfrm>
        <a:off x="4105107" y="1406717"/>
        <a:ext cx="398767" cy="247594"/>
      </dsp:txXfrm>
    </dsp:sp>
    <dsp:sp modelId="{6996B0F1-B99C-4C3B-B795-5F918CD97BFE}">
      <dsp:nvSpPr>
        <dsp:cNvPr id="0" name=""/>
        <dsp:cNvSpPr/>
      </dsp:nvSpPr>
      <dsp:spPr>
        <a:xfrm>
          <a:off x="3545173" y="1738751"/>
          <a:ext cx="414173" cy="26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B7EB4-6A4A-4155-8811-15C538F3BB29}">
      <dsp:nvSpPr>
        <dsp:cNvPr id="0" name=""/>
        <dsp:cNvSpPr/>
      </dsp:nvSpPr>
      <dsp:spPr>
        <a:xfrm>
          <a:off x="3591192" y="1782469"/>
          <a:ext cx="414173" cy="26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95</a:t>
          </a:r>
          <a:endParaRPr lang="en-IN" sz="1200" kern="1200" dirty="0"/>
        </a:p>
      </dsp:txBody>
      <dsp:txXfrm>
        <a:off x="3598895" y="1790172"/>
        <a:ext cx="398767" cy="247594"/>
      </dsp:txXfrm>
    </dsp:sp>
    <dsp:sp modelId="{59991C70-B8FD-476A-BED9-9434D4B86184}">
      <dsp:nvSpPr>
        <dsp:cNvPr id="0" name=""/>
        <dsp:cNvSpPr/>
      </dsp:nvSpPr>
      <dsp:spPr>
        <a:xfrm>
          <a:off x="3292067" y="2122206"/>
          <a:ext cx="414173" cy="26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2FEE7-8D75-45EF-95CC-98ECF1E3942B}">
      <dsp:nvSpPr>
        <dsp:cNvPr id="0" name=""/>
        <dsp:cNvSpPr/>
      </dsp:nvSpPr>
      <dsp:spPr>
        <a:xfrm>
          <a:off x="3338086" y="2165925"/>
          <a:ext cx="414173" cy="26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62</a:t>
          </a:r>
          <a:endParaRPr lang="en-IN" sz="1200" kern="1200" dirty="0"/>
        </a:p>
      </dsp:txBody>
      <dsp:txXfrm>
        <a:off x="3345789" y="2173628"/>
        <a:ext cx="398767" cy="247594"/>
      </dsp:txXfrm>
    </dsp:sp>
    <dsp:sp modelId="{EF1A066F-0BE7-4507-A581-AEB10FBDFC73}">
      <dsp:nvSpPr>
        <dsp:cNvPr id="0" name=""/>
        <dsp:cNvSpPr/>
      </dsp:nvSpPr>
      <dsp:spPr>
        <a:xfrm>
          <a:off x="3798278" y="2122206"/>
          <a:ext cx="414173" cy="26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0F24E-88D7-47DA-95DA-297E895C1EDB}">
      <dsp:nvSpPr>
        <dsp:cNvPr id="0" name=""/>
        <dsp:cNvSpPr/>
      </dsp:nvSpPr>
      <dsp:spPr>
        <a:xfrm>
          <a:off x="3844298" y="2165925"/>
          <a:ext cx="414173" cy="26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77</a:t>
          </a:r>
          <a:endParaRPr lang="en-IN" sz="1200" kern="1200" dirty="0"/>
        </a:p>
      </dsp:txBody>
      <dsp:txXfrm>
        <a:off x="3852001" y="2173628"/>
        <a:ext cx="398767" cy="247594"/>
      </dsp:txXfrm>
    </dsp:sp>
    <dsp:sp modelId="{699FE30B-8393-4F90-9979-E599DC0D2FCC}">
      <dsp:nvSpPr>
        <dsp:cNvPr id="0" name=""/>
        <dsp:cNvSpPr/>
      </dsp:nvSpPr>
      <dsp:spPr>
        <a:xfrm>
          <a:off x="4557596" y="1738751"/>
          <a:ext cx="414173" cy="26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38268-56CD-493B-B14C-CC477F78A3B2}">
      <dsp:nvSpPr>
        <dsp:cNvPr id="0" name=""/>
        <dsp:cNvSpPr/>
      </dsp:nvSpPr>
      <dsp:spPr>
        <a:xfrm>
          <a:off x="4603616" y="1782469"/>
          <a:ext cx="414173" cy="26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48</a:t>
          </a:r>
          <a:endParaRPr lang="en-IN" sz="1200" kern="1200" dirty="0"/>
        </a:p>
      </dsp:txBody>
      <dsp:txXfrm>
        <a:off x="4611319" y="1790172"/>
        <a:ext cx="398767" cy="247594"/>
      </dsp:txXfrm>
    </dsp:sp>
    <dsp:sp modelId="{8960FF89-34AA-4455-8401-3011DD701107}">
      <dsp:nvSpPr>
        <dsp:cNvPr id="0" name=""/>
        <dsp:cNvSpPr/>
      </dsp:nvSpPr>
      <dsp:spPr>
        <a:xfrm>
          <a:off x="4304490" y="2122206"/>
          <a:ext cx="414173" cy="26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4310B-F3CB-4BD9-BDBD-834102EB19C3}">
      <dsp:nvSpPr>
        <dsp:cNvPr id="0" name=""/>
        <dsp:cNvSpPr/>
      </dsp:nvSpPr>
      <dsp:spPr>
        <a:xfrm>
          <a:off x="4350510" y="2165925"/>
          <a:ext cx="414173" cy="26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25</a:t>
          </a:r>
          <a:endParaRPr lang="en-IN" sz="1200" kern="1200" dirty="0"/>
        </a:p>
      </dsp:txBody>
      <dsp:txXfrm>
        <a:off x="4358213" y="2173628"/>
        <a:ext cx="398767" cy="247594"/>
      </dsp:txXfrm>
    </dsp:sp>
    <dsp:sp modelId="{76CBEDF9-91B8-4367-AF8F-B1C6B1D537DD}">
      <dsp:nvSpPr>
        <dsp:cNvPr id="0" name=""/>
        <dsp:cNvSpPr/>
      </dsp:nvSpPr>
      <dsp:spPr>
        <a:xfrm>
          <a:off x="4810702" y="2122206"/>
          <a:ext cx="414173" cy="26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32726-A8B2-4783-A248-3D4041C1618A}">
      <dsp:nvSpPr>
        <dsp:cNvPr id="0" name=""/>
        <dsp:cNvSpPr/>
      </dsp:nvSpPr>
      <dsp:spPr>
        <a:xfrm>
          <a:off x="4856722" y="2165925"/>
          <a:ext cx="414173" cy="26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38</a:t>
          </a:r>
          <a:endParaRPr lang="en-IN" sz="1200" kern="1200" dirty="0"/>
        </a:p>
      </dsp:txBody>
      <dsp:txXfrm>
        <a:off x="4864425" y="2173628"/>
        <a:ext cx="398767" cy="247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4082D-04DA-4BF1-8491-0ABBF428CC7D}">
      <dsp:nvSpPr>
        <dsp:cNvPr id="0" name=""/>
        <dsp:cNvSpPr/>
      </dsp:nvSpPr>
      <dsp:spPr>
        <a:xfrm>
          <a:off x="4900348" y="1860624"/>
          <a:ext cx="260312" cy="123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24"/>
              </a:lnTo>
              <a:lnTo>
                <a:pt x="260312" y="84424"/>
              </a:lnTo>
              <a:lnTo>
                <a:pt x="260312" y="1238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D0C07-C776-403F-BACC-4A992B274A63}">
      <dsp:nvSpPr>
        <dsp:cNvPr id="0" name=""/>
        <dsp:cNvSpPr/>
      </dsp:nvSpPr>
      <dsp:spPr>
        <a:xfrm>
          <a:off x="4640035" y="1860624"/>
          <a:ext cx="260312" cy="123885"/>
        </a:xfrm>
        <a:custGeom>
          <a:avLst/>
          <a:gdLst/>
          <a:ahLst/>
          <a:cxnLst/>
          <a:rect l="0" t="0" r="0" b="0"/>
          <a:pathLst>
            <a:path>
              <a:moveTo>
                <a:pt x="260312" y="0"/>
              </a:moveTo>
              <a:lnTo>
                <a:pt x="260312" y="84424"/>
              </a:lnTo>
              <a:lnTo>
                <a:pt x="0" y="84424"/>
              </a:lnTo>
              <a:lnTo>
                <a:pt x="0" y="1238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D01B9F-70A2-42D6-883C-81191042A3D9}">
      <dsp:nvSpPr>
        <dsp:cNvPr id="0" name=""/>
        <dsp:cNvSpPr/>
      </dsp:nvSpPr>
      <dsp:spPr>
        <a:xfrm>
          <a:off x="4379722" y="1466250"/>
          <a:ext cx="520625" cy="123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24"/>
              </a:lnTo>
              <a:lnTo>
                <a:pt x="520625" y="84424"/>
              </a:lnTo>
              <a:lnTo>
                <a:pt x="520625" y="1238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2ACC83-F9FF-4815-A473-8C852D08260F}">
      <dsp:nvSpPr>
        <dsp:cNvPr id="0" name=""/>
        <dsp:cNvSpPr/>
      </dsp:nvSpPr>
      <dsp:spPr>
        <a:xfrm>
          <a:off x="3859097" y="1860624"/>
          <a:ext cx="260312" cy="123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24"/>
              </a:lnTo>
              <a:lnTo>
                <a:pt x="260312" y="84424"/>
              </a:lnTo>
              <a:lnTo>
                <a:pt x="260312" y="1238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7DB14-7814-4E08-AB35-9010487C5D8A}">
      <dsp:nvSpPr>
        <dsp:cNvPr id="0" name=""/>
        <dsp:cNvSpPr/>
      </dsp:nvSpPr>
      <dsp:spPr>
        <a:xfrm>
          <a:off x="3598784" y="1860624"/>
          <a:ext cx="260312" cy="123885"/>
        </a:xfrm>
        <a:custGeom>
          <a:avLst/>
          <a:gdLst/>
          <a:ahLst/>
          <a:cxnLst/>
          <a:rect l="0" t="0" r="0" b="0"/>
          <a:pathLst>
            <a:path>
              <a:moveTo>
                <a:pt x="260312" y="0"/>
              </a:moveTo>
              <a:lnTo>
                <a:pt x="260312" y="84424"/>
              </a:lnTo>
              <a:lnTo>
                <a:pt x="0" y="84424"/>
              </a:lnTo>
              <a:lnTo>
                <a:pt x="0" y="1238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21D09-D9A5-44BF-AF4E-CD0E80AF1FD4}">
      <dsp:nvSpPr>
        <dsp:cNvPr id="0" name=""/>
        <dsp:cNvSpPr/>
      </dsp:nvSpPr>
      <dsp:spPr>
        <a:xfrm>
          <a:off x="3859097" y="1466250"/>
          <a:ext cx="520625" cy="123885"/>
        </a:xfrm>
        <a:custGeom>
          <a:avLst/>
          <a:gdLst/>
          <a:ahLst/>
          <a:cxnLst/>
          <a:rect l="0" t="0" r="0" b="0"/>
          <a:pathLst>
            <a:path>
              <a:moveTo>
                <a:pt x="520625" y="0"/>
              </a:moveTo>
              <a:lnTo>
                <a:pt x="520625" y="84424"/>
              </a:lnTo>
              <a:lnTo>
                <a:pt x="0" y="84424"/>
              </a:lnTo>
              <a:lnTo>
                <a:pt x="0" y="1238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9E246-A163-4877-BA46-0ED7CE1A2E1F}">
      <dsp:nvSpPr>
        <dsp:cNvPr id="0" name=""/>
        <dsp:cNvSpPr/>
      </dsp:nvSpPr>
      <dsp:spPr>
        <a:xfrm>
          <a:off x="3143237" y="1071876"/>
          <a:ext cx="1236485" cy="123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24"/>
              </a:lnTo>
              <a:lnTo>
                <a:pt x="1236485" y="84424"/>
              </a:lnTo>
              <a:lnTo>
                <a:pt x="1236485" y="1238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1020B-CE13-4BC1-BF4D-F00786870181}">
      <dsp:nvSpPr>
        <dsp:cNvPr id="0" name=""/>
        <dsp:cNvSpPr/>
      </dsp:nvSpPr>
      <dsp:spPr>
        <a:xfrm>
          <a:off x="2817847" y="1860624"/>
          <a:ext cx="260312" cy="123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24"/>
              </a:lnTo>
              <a:lnTo>
                <a:pt x="260312" y="84424"/>
              </a:lnTo>
              <a:lnTo>
                <a:pt x="260312" y="1238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141EA-6C29-4AAA-9797-883DFCD2C17F}">
      <dsp:nvSpPr>
        <dsp:cNvPr id="0" name=""/>
        <dsp:cNvSpPr/>
      </dsp:nvSpPr>
      <dsp:spPr>
        <a:xfrm>
          <a:off x="2557534" y="2254997"/>
          <a:ext cx="260312" cy="123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24"/>
              </a:lnTo>
              <a:lnTo>
                <a:pt x="260312" y="84424"/>
              </a:lnTo>
              <a:lnTo>
                <a:pt x="260312" y="1238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66416C-E0A7-4465-AAED-3A83BFF3CB40}">
      <dsp:nvSpPr>
        <dsp:cNvPr id="0" name=""/>
        <dsp:cNvSpPr/>
      </dsp:nvSpPr>
      <dsp:spPr>
        <a:xfrm>
          <a:off x="2297221" y="2254997"/>
          <a:ext cx="260312" cy="123885"/>
        </a:xfrm>
        <a:custGeom>
          <a:avLst/>
          <a:gdLst/>
          <a:ahLst/>
          <a:cxnLst/>
          <a:rect l="0" t="0" r="0" b="0"/>
          <a:pathLst>
            <a:path>
              <a:moveTo>
                <a:pt x="260312" y="0"/>
              </a:moveTo>
              <a:lnTo>
                <a:pt x="260312" y="84424"/>
              </a:lnTo>
              <a:lnTo>
                <a:pt x="0" y="84424"/>
              </a:lnTo>
              <a:lnTo>
                <a:pt x="0" y="1238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2BF44-CA36-4AEA-8A99-22158176549A}">
      <dsp:nvSpPr>
        <dsp:cNvPr id="0" name=""/>
        <dsp:cNvSpPr/>
      </dsp:nvSpPr>
      <dsp:spPr>
        <a:xfrm>
          <a:off x="2557534" y="1860624"/>
          <a:ext cx="260312" cy="123885"/>
        </a:xfrm>
        <a:custGeom>
          <a:avLst/>
          <a:gdLst/>
          <a:ahLst/>
          <a:cxnLst/>
          <a:rect l="0" t="0" r="0" b="0"/>
          <a:pathLst>
            <a:path>
              <a:moveTo>
                <a:pt x="260312" y="0"/>
              </a:moveTo>
              <a:lnTo>
                <a:pt x="260312" y="84424"/>
              </a:lnTo>
              <a:lnTo>
                <a:pt x="0" y="84424"/>
              </a:lnTo>
              <a:lnTo>
                <a:pt x="0" y="1238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293AD-7670-466F-90A3-87B369381743}">
      <dsp:nvSpPr>
        <dsp:cNvPr id="0" name=""/>
        <dsp:cNvSpPr/>
      </dsp:nvSpPr>
      <dsp:spPr>
        <a:xfrm>
          <a:off x="1906752" y="1466250"/>
          <a:ext cx="911094" cy="123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24"/>
              </a:lnTo>
              <a:lnTo>
                <a:pt x="911094" y="84424"/>
              </a:lnTo>
              <a:lnTo>
                <a:pt x="911094" y="1238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AA64D3-2D73-493A-B3BD-57932E190707}">
      <dsp:nvSpPr>
        <dsp:cNvPr id="0" name=""/>
        <dsp:cNvSpPr/>
      </dsp:nvSpPr>
      <dsp:spPr>
        <a:xfrm>
          <a:off x="1516283" y="2254997"/>
          <a:ext cx="260312" cy="123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24"/>
              </a:lnTo>
              <a:lnTo>
                <a:pt x="260312" y="84424"/>
              </a:lnTo>
              <a:lnTo>
                <a:pt x="260312" y="1238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7AC10-DA7D-4540-BF53-B75FC74AE2EC}">
      <dsp:nvSpPr>
        <dsp:cNvPr id="0" name=""/>
        <dsp:cNvSpPr/>
      </dsp:nvSpPr>
      <dsp:spPr>
        <a:xfrm>
          <a:off x="1255971" y="2254997"/>
          <a:ext cx="260312" cy="123885"/>
        </a:xfrm>
        <a:custGeom>
          <a:avLst/>
          <a:gdLst/>
          <a:ahLst/>
          <a:cxnLst/>
          <a:rect l="0" t="0" r="0" b="0"/>
          <a:pathLst>
            <a:path>
              <a:moveTo>
                <a:pt x="260312" y="0"/>
              </a:moveTo>
              <a:lnTo>
                <a:pt x="260312" y="84424"/>
              </a:lnTo>
              <a:lnTo>
                <a:pt x="0" y="84424"/>
              </a:lnTo>
              <a:lnTo>
                <a:pt x="0" y="1238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033DC-E4E3-4368-9445-86D95C06EF48}">
      <dsp:nvSpPr>
        <dsp:cNvPr id="0" name=""/>
        <dsp:cNvSpPr/>
      </dsp:nvSpPr>
      <dsp:spPr>
        <a:xfrm>
          <a:off x="995658" y="1860624"/>
          <a:ext cx="520625" cy="123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24"/>
              </a:lnTo>
              <a:lnTo>
                <a:pt x="520625" y="84424"/>
              </a:lnTo>
              <a:lnTo>
                <a:pt x="520625" y="1238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C5C04-A452-4E8A-BF1D-15FFF0718E62}">
      <dsp:nvSpPr>
        <dsp:cNvPr id="0" name=""/>
        <dsp:cNvSpPr/>
      </dsp:nvSpPr>
      <dsp:spPr>
        <a:xfrm>
          <a:off x="475033" y="2254997"/>
          <a:ext cx="260312" cy="123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24"/>
              </a:lnTo>
              <a:lnTo>
                <a:pt x="260312" y="84424"/>
              </a:lnTo>
              <a:lnTo>
                <a:pt x="260312" y="1238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073EA-3A7A-4C5B-9CDE-372B527A8FFC}">
      <dsp:nvSpPr>
        <dsp:cNvPr id="0" name=""/>
        <dsp:cNvSpPr/>
      </dsp:nvSpPr>
      <dsp:spPr>
        <a:xfrm>
          <a:off x="214720" y="2254997"/>
          <a:ext cx="260312" cy="123885"/>
        </a:xfrm>
        <a:custGeom>
          <a:avLst/>
          <a:gdLst/>
          <a:ahLst/>
          <a:cxnLst/>
          <a:rect l="0" t="0" r="0" b="0"/>
          <a:pathLst>
            <a:path>
              <a:moveTo>
                <a:pt x="260312" y="0"/>
              </a:moveTo>
              <a:lnTo>
                <a:pt x="260312" y="84424"/>
              </a:lnTo>
              <a:lnTo>
                <a:pt x="0" y="84424"/>
              </a:lnTo>
              <a:lnTo>
                <a:pt x="0" y="1238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9EC22-29AF-4E77-8024-92410AA8A239}">
      <dsp:nvSpPr>
        <dsp:cNvPr id="0" name=""/>
        <dsp:cNvSpPr/>
      </dsp:nvSpPr>
      <dsp:spPr>
        <a:xfrm>
          <a:off x="475033" y="1860624"/>
          <a:ext cx="520625" cy="123885"/>
        </a:xfrm>
        <a:custGeom>
          <a:avLst/>
          <a:gdLst/>
          <a:ahLst/>
          <a:cxnLst/>
          <a:rect l="0" t="0" r="0" b="0"/>
          <a:pathLst>
            <a:path>
              <a:moveTo>
                <a:pt x="520625" y="0"/>
              </a:moveTo>
              <a:lnTo>
                <a:pt x="520625" y="84424"/>
              </a:lnTo>
              <a:lnTo>
                <a:pt x="0" y="84424"/>
              </a:lnTo>
              <a:lnTo>
                <a:pt x="0" y="1238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98C5F-A8EE-4F83-BA81-A580916BE0CD}">
      <dsp:nvSpPr>
        <dsp:cNvPr id="0" name=""/>
        <dsp:cNvSpPr/>
      </dsp:nvSpPr>
      <dsp:spPr>
        <a:xfrm>
          <a:off x="995658" y="1466250"/>
          <a:ext cx="911094" cy="123885"/>
        </a:xfrm>
        <a:custGeom>
          <a:avLst/>
          <a:gdLst/>
          <a:ahLst/>
          <a:cxnLst/>
          <a:rect l="0" t="0" r="0" b="0"/>
          <a:pathLst>
            <a:path>
              <a:moveTo>
                <a:pt x="911094" y="0"/>
              </a:moveTo>
              <a:lnTo>
                <a:pt x="911094" y="84424"/>
              </a:lnTo>
              <a:lnTo>
                <a:pt x="0" y="84424"/>
              </a:lnTo>
              <a:lnTo>
                <a:pt x="0" y="1238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9C426-69B6-4FA6-9055-C8C621570BE1}">
      <dsp:nvSpPr>
        <dsp:cNvPr id="0" name=""/>
        <dsp:cNvSpPr/>
      </dsp:nvSpPr>
      <dsp:spPr>
        <a:xfrm>
          <a:off x="1906752" y="1071876"/>
          <a:ext cx="1236485" cy="123885"/>
        </a:xfrm>
        <a:custGeom>
          <a:avLst/>
          <a:gdLst/>
          <a:ahLst/>
          <a:cxnLst/>
          <a:rect l="0" t="0" r="0" b="0"/>
          <a:pathLst>
            <a:path>
              <a:moveTo>
                <a:pt x="1236485" y="0"/>
              </a:moveTo>
              <a:lnTo>
                <a:pt x="1236485" y="84424"/>
              </a:lnTo>
              <a:lnTo>
                <a:pt x="0" y="84424"/>
              </a:lnTo>
              <a:lnTo>
                <a:pt x="0" y="1238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DB942-E9B8-4018-A369-C4B32E55CA8D}">
      <dsp:nvSpPr>
        <dsp:cNvPr id="0" name=""/>
        <dsp:cNvSpPr/>
      </dsp:nvSpPr>
      <dsp:spPr>
        <a:xfrm>
          <a:off x="2930254" y="801388"/>
          <a:ext cx="425966" cy="270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3CEBE-C5D4-4FE9-9F6E-D1A20C3B753E}">
      <dsp:nvSpPr>
        <dsp:cNvPr id="0" name=""/>
        <dsp:cNvSpPr/>
      </dsp:nvSpPr>
      <dsp:spPr>
        <a:xfrm>
          <a:off x="2977584" y="846351"/>
          <a:ext cx="425966" cy="270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97</a:t>
          </a:r>
          <a:endParaRPr lang="en-IN" sz="1200" kern="1200" dirty="0"/>
        </a:p>
      </dsp:txBody>
      <dsp:txXfrm>
        <a:off x="2985506" y="854273"/>
        <a:ext cx="410122" cy="254644"/>
      </dsp:txXfrm>
    </dsp:sp>
    <dsp:sp modelId="{9B39456B-BB1A-4263-AA14-89D140773917}">
      <dsp:nvSpPr>
        <dsp:cNvPr id="0" name=""/>
        <dsp:cNvSpPr/>
      </dsp:nvSpPr>
      <dsp:spPr>
        <a:xfrm>
          <a:off x="1693769" y="1195762"/>
          <a:ext cx="425966" cy="270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E8462-EA49-4961-9494-1C06D25BBD49}">
      <dsp:nvSpPr>
        <dsp:cNvPr id="0" name=""/>
        <dsp:cNvSpPr/>
      </dsp:nvSpPr>
      <dsp:spPr>
        <a:xfrm>
          <a:off x="1741099" y="1240725"/>
          <a:ext cx="425966" cy="270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88</a:t>
          </a:r>
          <a:endParaRPr lang="en-IN" sz="1200" kern="1200" dirty="0"/>
        </a:p>
      </dsp:txBody>
      <dsp:txXfrm>
        <a:off x="1749021" y="1248647"/>
        <a:ext cx="410122" cy="254644"/>
      </dsp:txXfrm>
    </dsp:sp>
    <dsp:sp modelId="{97D2FA06-965C-4BB7-B9D1-3B0964814BC7}">
      <dsp:nvSpPr>
        <dsp:cNvPr id="0" name=""/>
        <dsp:cNvSpPr/>
      </dsp:nvSpPr>
      <dsp:spPr>
        <a:xfrm>
          <a:off x="782675" y="1590135"/>
          <a:ext cx="425966" cy="270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4BD0C-C862-4654-8FAA-0D8B7E413C0B}">
      <dsp:nvSpPr>
        <dsp:cNvPr id="0" name=""/>
        <dsp:cNvSpPr/>
      </dsp:nvSpPr>
      <dsp:spPr>
        <a:xfrm>
          <a:off x="830005" y="1635098"/>
          <a:ext cx="425966" cy="270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66</a:t>
          </a:r>
          <a:endParaRPr lang="en-IN" sz="1200" kern="1200" dirty="0"/>
        </a:p>
      </dsp:txBody>
      <dsp:txXfrm>
        <a:off x="837927" y="1643020"/>
        <a:ext cx="410122" cy="254644"/>
      </dsp:txXfrm>
    </dsp:sp>
    <dsp:sp modelId="{7D32A5EB-6E36-42C3-83F8-AF91CB126ED7}">
      <dsp:nvSpPr>
        <dsp:cNvPr id="0" name=""/>
        <dsp:cNvSpPr/>
      </dsp:nvSpPr>
      <dsp:spPr>
        <a:xfrm>
          <a:off x="262050" y="1984509"/>
          <a:ext cx="425966" cy="270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07FDD-47A9-4740-9C9F-29F2D61AD682}">
      <dsp:nvSpPr>
        <dsp:cNvPr id="0" name=""/>
        <dsp:cNvSpPr/>
      </dsp:nvSpPr>
      <dsp:spPr>
        <a:xfrm>
          <a:off x="309379" y="2029472"/>
          <a:ext cx="425966" cy="270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66</a:t>
          </a:r>
          <a:endParaRPr lang="en-IN" sz="1200" kern="1200" dirty="0"/>
        </a:p>
      </dsp:txBody>
      <dsp:txXfrm>
        <a:off x="317301" y="2037394"/>
        <a:ext cx="410122" cy="254644"/>
      </dsp:txXfrm>
    </dsp:sp>
    <dsp:sp modelId="{209E1B8E-8C54-4DD1-B216-894185F9EB83}">
      <dsp:nvSpPr>
        <dsp:cNvPr id="0" name=""/>
        <dsp:cNvSpPr/>
      </dsp:nvSpPr>
      <dsp:spPr>
        <a:xfrm>
          <a:off x="1737" y="2378882"/>
          <a:ext cx="425966" cy="270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78303-9485-470B-9413-E40E1829A6EE}">
      <dsp:nvSpPr>
        <dsp:cNvPr id="0" name=""/>
        <dsp:cNvSpPr/>
      </dsp:nvSpPr>
      <dsp:spPr>
        <a:xfrm>
          <a:off x="49067" y="2423846"/>
          <a:ext cx="425966" cy="270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18</a:t>
          </a:r>
          <a:endParaRPr lang="en-IN" sz="1200" kern="1200" dirty="0"/>
        </a:p>
      </dsp:txBody>
      <dsp:txXfrm>
        <a:off x="56989" y="2431768"/>
        <a:ext cx="410122" cy="254644"/>
      </dsp:txXfrm>
    </dsp:sp>
    <dsp:sp modelId="{B23BC379-7516-45AD-8A1C-B20A045BDB2B}">
      <dsp:nvSpPr>
        <dsp:cNvPr id="0" name=""/>
        <dsp:cNvSpPr/>
      </dsp:nvSpPr>
      <dsp:spPr>
        <a:xfrm>
          <a:off x="522362" y="2378882"/>
          <a:ext cx="425966" cy="270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43EDA-DC77-4448-8DC4-45E7DB003303}">
      <dsp:nvSpPr>
        <dsp:cNvPr id="0" name=""/>
        <dsp:cNvSpPr/>
      </dsp:nvSpPr>
      <dsp:spPr>
        <a:xfrm>
          <a:off x="569692" y="2423846"/>
          <a:ext cx="425966" cy="270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40</a:t>
          </a:r>
          <a:endParaRPr lang="en-IN" sz="1200" kern="1200" dirty="0"/>
        </a:p>
      </dsp:txBody>
      <dsp:txXfrm>
        <a:off x="577614" y="2431768"/>
        <a:ext cx="410122" cy="254644"/>
      </dsp:txXfrm>
    </dsp:sp>
    <dsp:sp modelId="{53D5E377-D685-4AEC-A3D1-1E629198A422}">
      <dsp:nvSpPr>
        <dsp:cNvPr id="0" name=""/>
        <dsp:cNvSpPr/>
      </dsp:nvSpPr>
      <dsp:spPr>
        <a:xfrm>
          <a:off x="1303300" y="1984509"/>
          <a:ext cx="425966" cy="270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84126-343D-4C13-8A98-525F183800F5}">
      <dsp:nvSpPr>
        <dsp:cNvPr id="0" name=""/>
        <dsp:cNvSpPr/>
      </dsp:nvSpPr>
      <dsp:spPr>
        <a:xfrm>
          <a:off x="1350630" y="2029472"/>
          <a:ext cx="425966" cy="270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35</a:t>
          </a:r>
          <a:endParaRPr lang="en-IN" sz="1200" kern="1200" dirty="0"/>
        </a:p>
      </dsp:txBody>
      <dsp:txXfrm>
        <a:off x="1358552" y="2037394"/>
        <a:ext cx="410122" cy="254644"/>
      </dsp:txXfrm>
    </dsp:sp>
    <dsp:sp modelId="{062B0719-D5A7-4835-B54C-A5B1FA92DA7E}">
      <dsp:nvSpPr>
        <dsp:cNvPr id="0" name=""/>
        <dsp:cNvSpPr/>
      </dsp:nvSpPr>
      <dsp:spPr>
        <a:xfrm>
          <a:off x="1042988" y="2378882"/>
          <a:ext cx="425966" cy="270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202C7-4296-4F74-BF2F-E896D6E58251}">
      <dsp:nvSpPr>
        <dsp:cNvPr id="0" name=""/>
        <dsp:cNvSpPr/>
      </dsp:nvSpPr>
      <dsp:spPr>
        <a:xfrm>
          <a:off x="1090317" y="2423846"/>
          <a:ext cx="425966" cy="270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30</a:t>
          </a:r>
          <a:endParaRPr lang="en-IN" sz="1200" kern="1200" dirty="0"/>
        </a:p>
      </dsp:txBody>
      <dsp:txXfrm>
        <a:off x="1098239" y="2431768"/>
        <a:ext cx="410122" cy="254644"/>
      </dsp:txXfrm>
    </dsp:sp>
    <dsp:sp modelId="{C3E0A0BE-570D-4366-819D-A42E726459FB}">
      <dsp:nvSpPr>
        <dsp:cNvPr id="0" name=""/>
        <dsp:cNvSpPr/>
      </dsp:nvSpPr>
      <dsp:spPr>
        <a:xfrm>
          <a:off x="1563613" y="2378882"/>
          <a:ext cx="425966" cy="270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47631-2F78-4B5A-9707-92D856BA319B}">
      <dsp:nvSpPr>
        <dsp:cNvPr id="0" name=""/>
        <dsp:cNvSpPr/>
      </dsp:nvSpPr>
      <dsp:spPr>
        <a:xfrm>
          <a:off x="1610943" y="2423846"/>
          <a:ext cx="425966" cy="270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26</a:t>
          </a:r>
          <a:endParaRPr lang="en-IN" sz="1200" kern="1200" dirty="0"/>
        </a:p>
      </dsp:txBody>
      <dsp:txXfrm>
        <a:off x="1618865" y="2431768"/>
        <a:ext cx="410122" cy="254644"/>
      </dsp:txXfrm>
    </dsp:sp>
    <dsp:sp modelId="{7F6E0A35-BFD5-43D1-BDFE-E5C5BCEFDA6D}">
      <dsp:nvSpPr>
        <dsp:cNvPr id="0" name=""/>
        <dsp:cNvSpPr/>
      </dsp:nvSpPr>
      <dsp:spPr>
        <a:xfrm>
          <a:off x="2604863" y="1590135"/>
          <a:ext cx="425966" cy="270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EB6D8-C657-4F52-A262-E3D91A75BA9E}">
      <dsp:nvSpPr>
        <dsp:cNvPr id="0" name=""/>
        <dsp:cNvSpPr/>
      </dsp:nvSpPr>
      <dsp:spPr>
        <a:xfrm>
          <a:off x="2652193" y="1635098"/>
          <a:ext cx="425966" cy="27048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70</a:t>
          </a:r>
          <a:endParaRPr lang="en-IN" sz="1200" kern="1200" dirty="0"/>
        </a:p>
      </dsp:txBody>
      <dsp:txXfrm>
        <a:off x="2660115" y="1643020"/>
        <a:ext cx="410122" cy="254644"/>
      </dsp:txXfrm>
    </dsp:sp>
    <dsp:sp modelId="{25F57402-9C7F-48C3-AAC4-A13E5195E736}">
      <dsp:nvSpPr>
        <dsp:cNvPr id="0" name=""/>
        <dsp:cNvSpPr/>
      </dsp:nvSpPr>
      <dsp:spPr>
        <a:xfrm>
          <a:off x="2344551" y="1984509"/>
          <a:ext cx="425966" cy="270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23C4B-B8E1-4CD2-A65A-48A025D9A7E2}">
      <dsp:nvSpPr>
        <dsp:cNvPr id="0" name=""/>
        <dsp:cNvSpPr/>
      </dsp:nvSpPr>
      <dsp:spPr>
        <a:xfrm>
          <a:off x="2391880" y="2029472"/>
          <a:ext cx="425966" cy="27048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55</a:t>
          </a:r>
          <a:endParaRPr lang="en-IN" sz="1200" kern="1200" dirty="0"/>
        </a:p>
      </dsp:txBody>
      <dsp:txXfrm>
        <a:off x="2399802" y="2037394"/>
        <a:ext cx="410122" cy="254644"/>
      </dsp:txXfrm>
    </dsp:sp>
    <dsp:sp modelId="{8B653B30-9223-4D12-BC8A-E274BC967EBF}">
      <dsp:nvSpPr>
        <dsp:cNvPr id="0" name=""/>
        <dsp:cNvSpPr/>
      </dsp:nvSpPr>
      <dsp:spPr>
        <a:xfrm>
          <a:off x="2084238" y="2378882"/>
          <a:ext cx="425966" cy="270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22630-73E7-4511-B082-EBDC24FBC965}">
      <dsp:nvSpPr>
        <dsp:cNvPr id="0" name=""/>
        <dsp:cNvSpPr/>
      </dsp:nvSpPr>
      <dsp:spPr>
        <a:xfrm>
          <a:off x="2131568" y="2423846"/>
          <a:ext cx="425966" cy="270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24</a:t>
          </a:r>
          <a:endParaRPr lang="en-IN" sz="1200" kern="1200" dirty="0"/>
        </a:p>
      </dsp:txBody>
      <dsp:txXfrm>
        <a:off x="2139490" y="2431768"/>
        <a:ext cx="410122" cy="254644"/>
      </dsp:txXfrm>
    </dsp:sp>
    <dsp:sp modelId="{6F59A4F5-17B7-4013-AD24-E11136D95E44}">
      <dsp:nvSpPr>
        <dsp:cNvPr id="0" name=""/>
        <dsp:cNvSpPr/>
      </dsp:nvSpPr>
      <dsp:spPr>
        <a:xfrm>
          <a:off x="2604863" y="2378882"/>
          <a:ext cx="425966" cy="270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C60E6-62F5-4102-91AD-C3D4D28DEC32}">
      <dsp:nvSpPr>
        <dsp:cNvPr id="0" name=""/>
        <dsp:cNvSpPr/>
      </dsp:nvSpPr>
      <dsp:spPr>
        <a:xfrm>
          <a:off x="2652193" y="2423846"/>
          <a:ext cx="425966" cy="27048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48</a:t>
          </a:r>
          <a:endParaRPr lang="en-IN" sz="1200" kern="1200" dirty="0"/>
        </a:p>
      </dsp:txBody>
      <dsp:txXfrm>
        <a:off x="2660115" y="2431768"/>
        <a:ext cx="410122" cy="254644"/>
      </dsp:txXfrm>
    </dsp:sp>
    <dsp:sp modelId="{9636688C-EF55-47D0-97E8-81996C3F7EA3}">
      <dsp:nvSpPr>
        <dsp:cNvPr id="0" name=""/>
        <dsp:cNvSpPr/>
      </dsp:nvSpPr>
      <dsp:spPr>
        <a:xfrm>
          <a:off x="2865176" y="1984509"/>
          <a:ext cx="425966" cy="270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E8071-EAF1-4097-8F46-DC0532864149}">
      <dsp:nvSpPr>
        <dsp:cNvPr id="0" name=""/>
        <dsp:cNvSpPr/>
      </dsp:nvSpPr>
      <dsp:spPr>
        <a:xfrm>
          <a:off x="2912506" y="2029472"/>
          <a:ext cx="425966" cy="270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55</a:t>
          </a:r>
          <a:endParaRPr lang="en-IN" sz="1200" kern="1200" dirty="0"/>
        </a:p>
      </dsp:txBody>
      <dsp:txXfrm>
        <a:off x="2920428" y="2037394"/>
        <a:ext cx="410122" cy="254644"/>
      </dsp:txXfrm>
    </dsp:sp>
    <dsp:sp modelId="{659CC824-A3E7-45EB-943C-4096DC419093}">
      <dsp:nvSpPr>
        <dsp:cNvPr id="0" name=""/>
        <dsp:cNvSpPr/>
      </dsp:nvSpPr>
      <dsp:spPr>
        <a:xfrm>
          <a:off x="4166739" y="1195762"/>
          <a:ext cx="425966" cy="270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C3D93-D0AE-40C2-AAF1-D890A07267C0}">
      <dsp:nvSpPr>
        <dsp:cNvPr id="0" name=""/>
        <dsp:cNvSpPr/>
      </dsp:nvSpPr>
      <dsp:spPr>
        <a:xfrm>
          <a:off x="4214069" y="1240725"/>
          <a:ext cx="425966" cy="270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95</a:t>
          </a:r>
          <a:endParaRPr lang="en-IN" sz="1200" kern="1200" dirty="0"/>
        </a:p>
      </dsp:txBody>
      <dsp:txXfrm>
        <a:off x="4221991" y="1248647"/>
        <a:ext cx="410122" cy="254644"/>
      </dsp:txXfrm>
    </dsp:sp>
    <dsp:sp modelId="{6996B0F1-B99C-4C3B-B795-5F918CD97BFE}">
      <dsp:nvSpPr>
        <dsp:cNvPr id="0" name=""/>
        <dsp:cNvSpPr/>
      </dsp:nvSpPr>
      <dsp:spPr>
        <a:xfrm>
          <a:off x="3646114" y="1590135"/>
          <a:ext cx="425966" cy="270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B7EB4-6A4A-4155-8811-15C538F3BB29}">
      <dsp:nvSpPr>
        <dsp:cNvPr id="0" name=""/>
        <dsp:cNvSpPr/>
      </dsp:nvSpPr>
      <dsp:spPr>
        <a:xfrm>
          <a:off x="3693444" y="1635098"/>
          <a:ext cx="425966" cy="270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95</a:t>
          </a:r>
          <a:endParaRPr lang="en-IN" sz="1200" kern="1200" dirty="0"/>
        </a:p>
      </dsp:txBody>
      <dsp:txXfrm>
        <a:off x="3701366" y="1643020"/>
        <a:ext cx="410122" cy="254644"/>
      </dsp:txXfrm>
    </dsp:sp>
    <dsp:sp modelId="{59991C70-B8FD-476A-BED9-9434D4B86184}">
      <dsp:nvSpPr>
        <dsp:cNvPr id="0" name=""/>
        <dsp:cNvSpPr/>
      </dsp:nvSpPr>
      <dsp:spPr>
        <a:xfrm>
          <a:off x="3385801" y="1984509"/>
          <a:ext cx="425966" cy="270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2FEE7-8D75-45EF-95CC-98ECF1E3942B}">
      <dsp:nvSpPr>
        <dsp:cNvPr id="0" name=""/>
        <dsp:cNvSpPr/>
      </dsp:nvSpPr>
      <dsp:spPr>
        <a:xfrm>
          <a:off x="3433131" y="2029472"/>
          <a:ext cx="425966" cy="270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62</a:t>
          </a:r>
          <a:endParaRPr lang="en-IN" sz="1200" kern="1200" dirty="0"/>
        </a:p>
      </dsp:txBody>
      <dsp:txXfrm>
        <a:off x="3441053" y="2037394"/>
        <a:ext cx="410122" cy="254644"/>
      </dsp:txXfrm>
    </dsp:sp>
    <dsp:sp modelId="{EF1A066F-0BE7-4507-A581-AEB10FBDFC73}">
      <dsp:nvSpPr>
        <dsp:cNvPr id="0" name=""/>
        <dsp:cNvSpPr/>
      </dsp:nvSpPr>
      <dsp:spPr>
        <a:xfrm>
          <a:off x="3906427" y="1984509"/>
          <a:ext cx="425966" cy="270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0F24E-88D7-47DA-95DA-297E895C1EDB}">
      <dsp:nvSpPr>
        <dsp:cNvPr id="0" name=""/>
        <dsp:cNvSpPr/>
      </dsp:nvSpPr>
      <dsp:spPr>
        <a:xfrm>
          <a:off x="3953756" y="2029472"/>
          <a:ext cx="425966" cy="270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77</a:t>
          </a:r>
          <a:endParaRPr lang="en-IN" sz="1200" kern="1200" dirty="0"/>
        </a:p>
      </dsp:txBody>
      <dsp:txXfrm>
        <a:off x="3961678" y="2037394"/>
        <a:ext cx="410122" cy="254644"/>
      </dsp:txXfrm>
    </dsp:sp>
    <dsp:sp modelId="{699FE30B-8393-4F90-9979-E599DC0D2FCC}">
      <dsp:nvSpPr>
        <dsp:cNvPr id="0" name=""/>
        <dsp:cNvSpPr/>
      </dsp:nvSpPr>
      <dsp:spPr>
        <a:xfrm>
          <a:off x="4687365" y="1590135"/>
          <a:ext cx="425966" cy="270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38268-56CD-493B-B14C-CC477F78A3B2}">
      <dsp:nvSpPr>
        <dsp:cNvPr id="0" name=""/>
        <dsp:cNvSpPr/>
      </dsp:nvSpPr>
      <dsp:spPr>
        <a:xfrm>
          <a:off x="4734694" y="1635098"/>
          <a:ext cx="425966" cy="270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48</a:t>
          </a:r>
          <a:endParaRPr lang="en-IN" sz="1200" kern="1200" dirty="0"/>
        </a:p>
      </dsp:txBody>
      <dsp:txXfrm>
        <a:off x="4742616" y="1643020"/>
        <a:ext cx="410122" cy="254644"/>
      </dsp:txXfrm>
    </dsp:sp>
    <dsp:sp modelId="{8960FF89-34AA-4455-8401-3011DD701107}">
      <dsp:nvSpPr>
        <dsp:cNvPr id="0" name=""/>
        <dsp:cNvSpPr/>
      </dsp:nvSpPr>
      <dsp:spPr>
        <a:xfrm>
          <a:off x="4427052" y="1984509"/>
          <a:ext cx="425966" cy="270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4310B-F3CB-4BD9-BDBD-834102EB19C3}">
      <dsp:nvSpPr>
        <dsp:cNvPr id="0" name=""/>
        <dsp:cNvSpPr/>
      </dsp:nvSpPr>
      <dsp:spPr>
        <a:xfrm>
          <a:off x="4474381" y="2029472"/>
          <a:ext cx="425966" cy="270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25</a:t>
          </a:r>
          <a:endParaRPr lang="en-IN" sz="1200" kern="1200" dirty="0"/>
        </a:p>
      </dsp:txBody>
      <dsp:txXfrm>
        <a:off x="4482303" y="2037394"/>
        <a:ext cx="410122" cy="254644"/>
      </dsp:txXfrm>
    </dsp:sp>
    <dsp:sp modelId="{76CBEDF9-91B8-4367-AF8F-B1C6B1D537DD}">
      <dsp:nvSpPr>
        <dsp:cNvPr id="0" name=""/>
        <dsp:cNvSpPr/>
      </dsp:nvSpPr>
      <dsp:spPr>
        <a:xfrm>
          <a:off x="4947677" y="1984509"/>
          <a:ext cx="425966" cy="270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32726-A8B2-4783-A248-3D4041C1618A}">
      <dsp:nvSpPr>
        <dsp:cNvPr id="0" name=""/>
        <dsp:cNvSpPr/>
      </dsp:nvSpPr>
      <dsp:spPr>
        <a:xfrm>
          <a:off x="4995007" y="2029472"/>
          <a:ext cx="425966" cy="270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38</a:t>
          </a:r>
          <a:endParaRPr lang="en-IN" sz="1200" kern="1200" dirty="0"/>
        </a:p>
      </dsp:txBody>
      <dsp:txXfrm>
        <a:off x="5002929" y="2037394"/>
        <a:ext cx="410122" cy="2546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FADFF-076F-4677-868A-F3CD7695CF40}">
      <dsp:nvSpPr>
        <dsp:cNvPr id="0" name=""/>
        <dsp:cNvSpPr/>
      </dsp:nvSpPr>
      <dsp:spPr>
        <a:xfrm>
          <a:off x="3987015" y="1093772"/>
          <a:ext cx="428239" cy="203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85"/>
              </a:lnTo>
              <a:lnTo>
                <a:pt x="428239" y="138885"/>
              </a:lnTo>
              <a:lnTo>
                <a:pt x="428239" y="2038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573EA-EBCA-4C82-894D-DDDBC7D2A171}">
      <dsp:nvSpPr>
        <dsp:cNvPr id="0" name=""/>
        <dsp:cNvSpPr/>
      </dsp:nvSpPr>
      <dsp:spPr>
        <a:xfrm>
          <a:off x="3558776" y="1093772"/>
          <a:ext cx="428239" cy="203802"/>
        </a:xfrm>
        <a:custGeom>
          <a:avLst/>
          <a:gdLst/>
          <a:ahLst/>
          <a:cxnLst/>
          <a:rect l="0" t="0" r="0" b="0"/>
          <a:pathLst>
            <a:path>
              <a:moveTo>
                <a:pt x="428239" y="0"/>
              </a:moveTo>
              <a:lnTo>
                <a:pt x="428239" y="138885"/>
              </a:lnTo>
              <a:lnTo>
                <a:pt x="0" y="138885"/>
              </a:lnTo>
              <a:lnTo>
                <a:pt x="0" y="2038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3E823-3D11-4F78-91F0-07EFFEEEB738}">
      <dsp:nvSpPr>
        <dsp:cNvPr id="0" name=""/>
        <dsp:cNvSpPr/>
      </dsp:nvSpPr>
      <dsp:spPr>
        <a:xfrm>
          <a:off x="2916418" y="444990"/>
          <a:ext cx="1070597" cy="203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85"/>
              </a:lnTo>
              <a:lnTo>
                <a:pt x="1070597" y="138885"/>
              </a:lnTo>
              <a:lnTo>
                <a:pt x="1070597" y="2038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5DD2C-4F9C-4A83-91C7-4CE8E9BF14B9}">
      <dsp:nvSpPr>
        <dsp:cNvPr id="0" name=""/>
        <dsp:cNvSpPr/>
      </dsp:nvSpPr>
      <dsp:spPr>
        <a:xfrm>
          <a:off x="2702298" y="1742554"/>
          <a:ext cx="428239" cy="203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85"/>
              </a:lnTo>
              <a:lnTo>
                <a:pt x="428239" y="138885"/>
              </a:lnTo>
              <a:lnTo>
                <a:pt x="428239" y="2038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1845D-991E-421E-8A2B-DCD3899147DD}">
      <dsp:nvSpPr>
        <dsp:cNvPr id="0" name=""/>
        <dsp:cNvSpPr/>
      </dsp:nvSpPr>
      <dsp:spPr>
        <a:xfrm>
          <a:off x="2274059" y="1742554"/>
          <a:ext cx="428239" cy="203802"/>
        </a:xfrm>
        <a:custGeom>
          <a:avLst/>
          <a:gdLst/>
          <a:ahLst/>
          <a:cxnLst/>
          <a:rect l="0" t="0" r="0" b="0"/>
          <a:pathLst>
            <a:path>
              <a:moveTo>
                <a:pt x="428239" y="0"/>
              </a:moveTo>
              <a:lnTo>
                <a:pt x="428239" y="138885"/>
              </a:lnTo>
              <a:lnTo>
                <a:pt x="0" y="138885"/>
              </a:lnTo>
              <a:lnTo>
                <a:pt x="0" y="2038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0D70D-78B8-4846-95FD-86109CF8D13D}">
      <dsp:nvSpPr>
        <dsp:cNvPr id="0" name=""/>
        <dsp:cNvSpPr/>
      </dsp:nvSpPr>
      <dsp:spPr>
        <a:xfrm>
          <a:off x="1845820" y="1093772"/>
          <a:ext cx="856478" cy="203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85"/>
              </a:lnTo>
              <a:lnTo>
                <a:pt x="856478" y="138885"/>
              </a:lnTo>
              <a:lnTo>
                <a:pt x="856478" y="2038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15F98-2BDC-48D8-89E1-A3ABF4CB9247}">
      <dsp:nvSpPr>
        <dsp:cNvPr id="0" name=""/>
        <dsp:cNvSpPr/>
      </dsp:nvSpPr>
      <dsp:spPr>
        <a:xfrm>
          <a:off x="989342" y="1742554"/>
          <a:ext cx="428239" cy="203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85"/>
              </a:lnTo>
              <a:lnTo>
                <a:pt x="428239" y="138885"/>
              </a:lnTo>
              <a:lnTo>
                <a:pt x="428239" y="2038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D493C-5A25-41EE-9305-84CB5BE73864}">
      <dsp:nvSpPr>
        <dsp:cNvPr id="0" name=""/>
        <dsp:cNvSpPr/>
      </dsp:nvSpPr>
      <dsp:spPr>
        <a:xfrm>
          <a:off x="561103" y="1742554"/>
          <a:ext cx="428239" cy="203802"/>
        </a:xfrm>
        <a:custGeom>
          <a:avLst/>
          <a:gdLst/>
          <a:ahLst/>
          <a:cxnLst/>
          <a:rect l="0" t="0" r="0" b="0"/>
          <a:pathLst>
            <a:path>
              <a:moveTo>
                <a:pt x="428239" y="0"/>
              </a:moveTo>
              <a:lnTo>
                <a:pt x="428239" y="138885"/>
              </a:lnTo>
              <a:lnTo>
                <a:pt x="0" y="138885"/>
              </a:lnTo>
              <a:lnTo>
                <a:pt x="0" y="2038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7C57F-4CE7-4F05-AEB0-B8DB70252C74}">
      <dsp:nvSpPr>
        <dsp:cNvPr id="0" name=""/>
        <dsp:cNvSpPr/>
      </dsp:nvSpPr>
      <dsp:spPr>
        <a:xfrm>
          <a:off x="989342" y="1093772"/>
          <a:ext cx="856478" cy="203802"/>
        </a:xfrm>
        <a:custGeom>
          <a:avLst/>
          <a:gdLst/>
          <a:ahLst/>
          <a:cxnLst/>
          <a:rect l="0" t="0" r="0" b="0"/>
          <a:pathLst>
            <a:path>
              <a:moveTo>
                <a:pt x="856478" y="0"/>
              </a:moveTo>
              <a:lnTo>
                <a:pt x="856478" y="138885"/>
              </a:lnTo>
              <a:lnTo>
                <a:pt x="0" y="138885"/>
              </a:lnTo>
              <a:lnTo>
                <a:pt x="0" y="2038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E588CB-AFAC-4A95-A5E2-4F4B4C47547E}">
      <dsp:nvSpPr>
        <dsp:cNvPr id="0" name=""/>
        <dsp:cNvSpPr/>
      </dsp:nvSpPr>
      <dsp:spPr>
        <a:xfrm>
          <a:off x="1845820" y="444990"/>
          <a:ext cx="1070597" cy="203802"/>
        </a:xfrm>
        <a:custGeom>
          <a:avLst/>
          <a:gdLst/>
          <a:ahLst/>
          <a:cxnLst/>
          <a:rect l="0" t="0" r="0" b="0"/>
          <a:pathLst>
            <a:path>
              <a:moveTo>
                <a:pt x="1070597" y="0"/>
              </a:moveTo>
              <a:lnTo>
                <a:pt x="1070597" y="138885"/>
              </a:lnTo>
              <a:lnTo>
                <a:pt x="0" y="138885"/>
              </a:lnTo>
              <a:lnTo>
                <a:pt x="0" y="2038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5D816-A446-4853-B427-0F33F0A20269}">
      <dsp:nvSpPr>
        <dsp:cNvPr id="0" name=""/>
        <dsp:cNvSpPr/>
      </dsp:nvSpPr>
      <dsp:spPr>
        <a:xfrm>
          <a:off x="2566040" y="10"/>
          <a:ext cx="700754" cy="44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11D4E-32AE-4353-83B3-972C607E79C3}">
      <dsp:nvSpPr>
        <dsp:cNvPr id="0" name=""/>
        <dsp:cNvSpPr/>
      </dsp:nvSpPr>
      <dsp:spPr>
        <a:xfrm>
          <a:off x="2643902" y="73979"/>
          <a:ext cx="700754" cy="444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95</a:t>
          </a:r>
        </a:p>
      </dsp:txBody>
      <dsp:txXfrm>
        <a:off x="2656935" y="87012"/>
        <a:ext cx="674688" cy="418913"/>
      </dsp:txXfrm>
    </dsp:sp>
    <dsp:sp modelId="{1176A19B-B2E4-4CAE-B044-B5FC4FCB8C74}">
      <dsp:nvSpPr>
        <dsp:cNvPr id="0" name=""/>
        <dsp:cNvSpPr/>
      </dsp:nvSpPr>
      <dsp:spPr>
        <a:xfrm>
          <a:off x="1495443" y="648793"/>
          <a:ext cx="700754" cy="44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8F637-950E-45D4-8913-6B74B5082FE7}">
      <dsp:nvSpPr>
        <dsp:cNvPr id="0" name=""/>
        <dsp:cNvSpPr/>
      </dsp:nvSpPr>
      <dsp:spPr>
        <a:xfrm>
          <a:off x="1573304" y="722761"/>
          <a:ext cx="700754" cy="444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85</a:t>
          </a:r>
          <a:endParaRPr lang="en-IN" sz="2000" kern="1200" dirty="0"/>
        </a:p>
      </dsp:txBody>
      <dsp:txXfrm>
        <a:off x="1586337" y="735794"/>
        <a:ext cx="674688" cy="418913"/>
      </dsp:txXfrm>
    </dsp:sp>
    <dsp:sp modelId="{AD1E1067-B5AD-4FF8-9522-036EAD830DBB}">
      <dsp:nvSpPr>
        <dsp:cNvPr id="0" name=""/>
        <dsp:cNvSpPr/>
      </dsp:nvSpPr>
      <dsp:spPr>
        <a:xfrm>
          <a:off x="638965" y="1297575"/>
          <a:ext cx="700754" cy="44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0D0A1-BEDB-4E9D-851E-C443CBEEF611}">
      <dsp:nvSpPr>
        <dsp:cNvPr id="0" name=""/>
        <dsp:cNvSpPr/>
      </dsp:nvSpPr>
      <dsp:spPr>
        <a:xfrm>
          <a:off x="716826" y="1371543"/>
          <a:ext cx="700754" cy="444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55</a:t>
          </a:r>
          <a:endParaRPr lang="en-IN" sz="2000" kern="1200" dirty="0"/>
        </a:p>
      </dsp:txBody>
      <dsp:txXfrm>
        <a:off x="729859" y="1384576"/>
        <a:ext cx="674688" cy="418913"/>
      </dsp:txXfrm>
    </dsp:sp>
    <dsp:sp modelId="{DEB3F7BD-E166-45C7-91C1-1079F97BC4C0}">
      <dsp:nvSpPr>
        <dsp:cNvPr id="0" name=""/>
        <dsp:cNvSpPr/>
      </dsp:nvSpPr>
      <dsp:spPr>
        <a:xfrm>
          <a:off x="210726" y="1946357"/>
          <a:ext cx="700754" cy="44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C82B7-7B92-4812-8878-38445E44C71C}">
      <dsp:nvSpPr>
        <dsp:cNvPr id="0" name=""/>
        <dsp:cNvSpPr/>
      </dsp:nvSpPr>
      <dsp:spPr>
        <a:xfrm>
          <a:off x="288587" y="2020325"/>
          <a:ext cx="700754" cy="444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15</a:t>
          </a:r>
          <a:endParaRPr lang="en-IN" sz="2000" kern="1200" dirty="0"/>
        </a:p>
      </dsp:txBody>
      <dsp:txXfrm>
        <a:off x="301620" y="2033358"/>
        <a:ext cx="674688" cy="418913"/>
      </dsp:txXfrm>
    </dsp:sp>
    <dsp:sp modelId="{5EE78F5D-7560-4334-9F0E-31618033F5B5}">
      <dsp:nvSpPr>
        <dsp:cNvPr id="0" name=""/>
        <dsp:cNvSpPr/>
      </dsp:nvSpPr>
      <dsp:spPr>
        <a:xfrm>
          <a:off x="1067204" y="1946357"/>
          <a:ext cx="700754" cy="44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50C88-3296-49A9-AB77-872BE18AB669}">
      <dsp:nvSpPr>
        <dsp:cNvPr id="0" name=""/>
        <dsp:cNvSpPr/>
      </dsp:nvSpPr>
      <dsp:spPr>
        <a:xfrm>
          <a:off x="1145065" y="2020325"/>
          <a:ext cx="700754" cy="444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20</a:t>
          </a:r>
          <a:endParaRPr lang="en-IN" sz="2000" kern="1200" dirty="0"/>
        </a:p>
      </dsp:txBody>
      <dsp:txXfrm>
        <a:off x="1158098" y="2033358"/>
        <a:ext cx="674688" cy="418913"/>
      </dsp:txXfrm>
    </dsp:sp>
    <dsp:sp modelId="{31AFFEB4-2188-4D21-9301-F0320F85D481}">
      <dsp:nvSpPr>
        <dsp:cNvPr id="0" name=""/>
        <dsp:cNvSpPr/>
      </dsp:nvSpPr>
      <dsp:spPr>
        <a:xfrm>
          <a:off x="2351921" y="1297575"/>
          <a:ext cx="700754" cy="44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7258D-0F50-4428-9431-F991F3FC82B2}">
      <dsp:nvSpPr>
        <dsp:cNvPr id="0" name=""/>
        <dsp:cNvSpPr/>
      </dsp:nvSpPr>
      <dsp:spPr>
        <a:xfrm>
          <a:off x="2429782" y="1371543"/>
          <a:ext cx="700754" cy="444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33</a:t>
          </a:r>
          <a:endParaRPr lang="en-IN" sz="2000" kern="1200" dirty="0"/>
        </a:p>
      </dsp:txBody>
      <dsp:txXfrm>
        <a:off x="2442815" y="1384576"/>
        <a:ext cx="674688" cy="418913"/>
      </dsp:txXfrm>
    </dsp:sp>
    <dsp:sp modelId="{F6FD3D3D-ABB5-48DA-8C72-FA5AF8A4E16E}">
      <dsp:nvSpPr>
        <dsp:cNvPr id="0" name=""/>
        <dsp:cNvSpPr/>
      </dsp:nvSpPr>
      <dsp:spPr>
        <a:xfrm>
          <a:off x="1923682" y="1946357"/>
          <a:ext cx="700754" cy="44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7F5C9-D9E4-4CBE-8C88-4DE2FBF70312}">
      <dsp:nvSpPr>
        <dsp:cNvPr id="0" name=""/>
        <dsp:cNvSpPr/>
      </dsp:nvSpPr>
      <dsp:spPr>
        <a:xfrm>
          <a:off x="2001543" y="2020325"/>
          <a:ext cx="700754" cy="444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15</a:t>
          </a:r>
          <a:endParaRPr lang="en-IN" sz="2000" kern="1200" dirty="0"/>
        </a:p>
      </dsp:txBody>
      <dsp:txXfrm>
        <a:off x="2014576" y="2033358"/>
        <a:ext cx="674688" cy="418913"/>
      </dsp:txXfrm>
    </dsp:sp>
    <dsp:sp modelId="{D783C6CF-5B44-4C0B-B701-91F7C1520445}">
      <dsp:nvSpPr>
        <dsp:cNvPr id="0" name=""/>
        <dsp:cNvSpPr/>
      </dsp:nvSpPr>
      <dsp:spPr>
        <a:xfrm>
          <a:off x="2780160" y="1946357"/>
          <a:ext cx="700754" cy="44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3B390-BDC9-41B4-95F2-0345BA2B87E4}">
      <dsp:nvSpPr>
        <dsp:cNvPr id="0" name=""/>
        <dsp:cNvSpPr/>
      </dsp:nvSpPr>
      <dsp:spPr>
        <a:xfrm>
          <a:off x="2858021" y="2020325"/>
          <a:ext cx="700754" cy="444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22</a:t>
          </a:r>
          <a:endParaRPr lang="en-IN" sz="2000" kern="1200" dirty="0"/>
        </a:p>
      </dsp:txBody>
      <dsp:txXfrm>
        <a:off x="2871054" y="2033358"/>
        <a:ext cx="674688" cy="418913"/>
      </dsp:txXfrm>
    </dsp:sp>
    <dsp:sp modelId="{BEDF6741-55A2-49B5-ABAB-CCC62D045928}">
      <dsp:nvSpPr>
        <dsp:cNvPr id="0" name=""/>
        <dsp:cNvSpPr/>
      </dsp:nvSpPr>
      <dsp:spPr>
        <a:xfrm>
          <a:off x="3636638" y="648793"/>
          <a:ext cx="700754" cy="44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2890D-254E-468F-90F3-28D5221DCC1B}">
      <dsp:nvSpPr>
        <dsp:cNvPr id="0" name=""/>
        <dsp:cNvSpPr/>
      </dsp:nvSpPr>
      <dsp:spPr>
        <a:xfrm>
          <a:off x="3714500" y="722761"/>
          <a:ext cx="700754" cy="444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70</a:t>
          </a:r>
          <a:endParaRPr lang="en-IN" sz="2000" kern="1200" dirty="0"/>
        </a:p>
      </dsp:txBody>
      <dsp:txXfrm>
        <a:off x="3727533" y="735794"/>
        <a:ext cx="674688" cy="418913"/>
      </dsp:txXfrm>
    </dsp:sp>
    <dsp:sp modelId="{B4C86B60-BA86-46BF-B622-1070910A5556}">
      <dsp:nvSpPr>
        <dsp:cNvPr id="0" name=""/>
        <dsp:cNvSpPr/>
      </dsp:nvSpPr>
      <dsp:spPr>
        <a:xfrm>
          <a:off x="3208399" y="1297575"/>
          <a:ext cx="700754" cy="44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3DBAB-D334-4F54-AC4B-7EDCC0E6DD7A}">
      <dsp:nvSpPr>
        <dsp:cNvPr id="0" name=""/>
        <dsp:cNvSpPr/>
      </dsp:nvSpPr>
      <dsp:spPr>
        <a:xfrm>
          <a:off x="3286261" y="1371543"/>
          <a:ext cx="700754" cy="444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30</a:t>
          </a:r>
          <a:endParaRPr lang="en-IN" sz="2000" kern="1200" dirty="0"/>
        </a:p>
      </dsp:txBody>
      <dsp:txXfrm>
        <a:off x="3299294" y="1384576"/>
        <a:ext cx="674688" cy="418913"/>
      </dsp:txXfrm>
    </dsp:sp>
    <dsp:sp modelId="{876FB7CF-C420-4330-80E3-F268AA560B6F}">
      <dsp:nvSpPr>
        <dsp:cNvPr id="0" name=""/>
        <dsp:cNvSpPr/>
      </dsp:nvSpPr>
      <dsp:spPr>
        <a:xfrm>
          <a:off x="4064877" y="1297575"/>
          <a:ext cx="700754" cy="44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4305D-C66D-4443-B0D5-895B2F72694D}">
      <dsp:nvSpPr>
        <dsp:cNvPr id="0" name=""/>
        <dsp:cNvSpPr/>
      </dsp:nvSpPr>
      <dsp:spPr>
        <a:xfrm>
          <a:off x="4142739" y="1371543"/>
          <a:ext cx="700754" cy="444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65</a:t>
          </a:r>
          <a:endParaRPr lang="en-IN" sz="2000" kern="1200" dirty="0"/>
        </a:p>
      </dsp:txBody>
      <dsp:txXfrm>
        <a:off x="4155772" y="1384576"/>
        <a:ext cx="674688" cy="4189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FADFF-076F-4677-868A-F3CD7695CF40}">
      <dsp:nvSpPr>
        <dsp:cNvPr id="0" name=""/>
        <dsp:cNvSpPr/>
      </dsp:nvSpPr>
      <dsp:spPr>
        <a:xfrm>
          <a:off x="3987015" y="1093772"/>
          <a:ext cx="428239" cy="203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85"/>
              </a:lnTo>
              <a:lnTo>
                <a:pt x="428239" y="138885"/>
              </a:lnTo>
              <a:lnTo>
                <a:pt x="428239" y="2038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573EA-EBCA-4C82-894D-DDDBC7D2A171}">
      <dsp:nvSpPr>
        <dsp:cNvPr id="0" name=""/>
        <dsp:cNvSpPr/>
      </dsp:nvSpPr>
      <dsp:spPr>
        <a:xfrm>
          <a:off x="3558776" y="1093772"/>
          <a:ext cx="428239" cy="203802"/>
        </a:xfrm>
        <a:custGeom>
          <a:avLst/>
          <a:gdLst/>
          <a:ahLst/>
          <a:cxnLst/>
          <a:rect l="0" t="0" r="0" b="0"/>
          <a:pathLst>
            <a:path>
              <a:moveTo>
                <a:pt x="428239" y="0"/>
              </a:moveTo>
              <a:lnTo>
                <a:pt x="428239" y="138885"/>
              </a:lnTo>
              <a:lnTo>
                <a:pt x="0" y="138885"/>
              </a:lnTo>
              <a:lnTo>
                <a:pt x="0" y="2038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3E823-3D11-4F78-91F0-07EFFEEEB738}">
      <dsp:nvSpPr>
        <dsp:cNvPr id="0" name=""/>
        <dsp:cNvSpPr/>
      </dsp:nvSpPr>
      <dsp:spPr>
        <a:xfrm>
          <a:off x="2916418" y="444990"/>
          <a:ext cx="1070597" cy="203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85"/>
              </a:lnTo>
              <a:lnTo>
                <a:pt x="1070597" y="138885"/>
              </a:lnTo>
              <a:lnTo>
                <a:pt x="1070597" y="2038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5DD2C-4F9C-4A83-91C7-4CE8E9BF14B9}">
      <dsp:nvSpPr>
        <dsp:cNvPr id="0" name=""/>
        <dsp:cNvSpPr/>
      </dsp:nvSpPr>
      <dsp:spPr>
        <a:xfrm>
          <a:off x="2702298" y="1742554"/>
          <a:ext cx="428239" cy="203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85"/>
              </a:lnTo>
              <a:lnTo>
                <a:pt x="428239" y="138885"/>
              </a:lnTo>
              <a:lnTo>
                <a:pt x="428239" y="2038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1845D-991E-421E-8A2B-DCD3899147DD}">
      <dsp:nvSpPr>
        <dsp:cNvPr id="0" name=""/>
        <dsp:cNvSpPr/>
      </dsp:nvSpPr>
      <dsp:spPr>
        <a:xfrm>
          <a:off x="2274059" y="1742554"/>
          <a:ext cx="428239" cy="203802"/>
        </a:xfrm>
        <a:custGeom>
          <a:avLst/>
          <a:gdLst/>
          <a:ahLst/>
          <a:cxnLst/>
          <a:rect l="0" t="0" r="0" b="0"/>
          <a:pathLst>
            <a:path>
              <a:moveTo>
                <a:pt x="428239" y="0"/>
              </a:moveTo>
              <a:lnTo>
                <a:pt x="428239" y="138885"/>
              </a:lnTo>
              <a:lnTo>
                <a:pt x="0" y="138885"/>
              </a:lnTo>
              <a:lnTo>
                <a:pt x="0" y="2038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0D70D-78B8-4846-95FD-86109CF8D13D}">
      <dsp:nvSpPr>
        <dsp:cNvPr id="0" name=""/>
        <dsp:cNvSpPr/>
      </dsp:nvSpPr>
      <dsp:spPr>
        <a:xfrm>
          <a:off x="1845820" y="1093772"/>
          <a:ext cx="856478" cy="203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85"/>
              </a:lnTo>
              <a:lnTo>
                <a:pt x="856478" y="138885"/>
              </a:lnTo>
              <a:lnTo>
                <a:pt x="856478" y="2038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15F98-2BDC-48D8-89E1-A3ABF4CB9247}">
      <dsp:nvSpPr>
        <dsp:cNvPr id="0" name=""/>
        <dsp:cNvSpPr/>
      </dsp:nvSpPr>
      <dsp:spPr>
        <a:xfrm>
          <a:off x="989342" y="1742554"/>
          <a:ext cx="428239" cy="203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85"/>
              </a:lnTo>
              <a:lnTo>
                <a:pt x="428239" y="138885"/>
              </a:lnTo>
              <a:lnTo>
                <a:pt x="428239" y="2038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D493C-5A25-41EE-9305-84CB5BE73864}">
      <dsp:nvSpPr>
        <dsp:cNvPr id="0" name=""/>
        <dsp:cNvSpPr/>
      </dsp:nvSpPr>
      <dsp:spPr>
        <a:xfrm>
          <a:off x="561103" y="1742554"/>
          <a:ext cx="428239" cy="203802"/>
        </a:xfrm>
        <a:custGeom>
          <a:avLst/>
          <a:gdLst/>
          <a:ahLst/>
          <a:cxnLst/>
          <a:rect l="0" t="0" r="0" b="0"/>
          <a:pathLst>
            <a:path>
              <a:moveTo>
                <a:pt x="428239" y="0"/>
              </a:moveTo>
              <a:lnTo>
                <a:pt x="428239" y="138885"/>
              </a:lnTo>
              <a:lnTo>
                <a:pt x="0" y="138885"/>
              </a:lnTo>
              <a:lnTo>
                <a:pt x="0" y="2038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7C57F-4CE7-4F05-AEB0-B8DB70252C74}">
      <dsp:nvSpPr>
        <dsp:cNvPr id="0" name=""/>
        <dsp:cNvSpPr/>
      </dsp:nvSpPr>
      <dsp:spPr>
        <a:xfrm>
          <a:off x="989342" y="1093772"/>
          <a:ext cx="856478" cy="203802"/>
        </a:xfrm>
        <a:custGeom>
          <a:avLst/>
          <a:gdLst/>
          <a:ahLst/>
          <a:cxnLst/>
          <a:rect l="0" t="0" r="0" b="0"/>
          <a:pathLst>
            <a:path>
              <a:moveTo>
                <a:pt x="856478" y="0"/>
              </a:moveTo>
              <a:lnTo>
                <a:pt x="856478" y="138885"/>
              </a:lnTo>
              <a:lnTo>
                <a:pt x="0" y="138885"/>
              </a:lnTo>
              <a:lnTo>
                <a:pt x="0" y="2038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E588CB-AFAC-4A95-A5E2-4F4B4C47547E}">
      <dsp:nvSpPr>
        <dsp:cNvPr id="0" name=""/>
        <dsp:cNvSpPr/>
      </dsp:nvSpPr>
      <dsp:spPr>
        <a:xfrm>
          <a:off x="1845820" y="444990"/>
          <a:ext cx="1070597" cy="203802"/>
        </a:xfrm>
        <a:custGeom>
          <a:avLst/>
          <a:gdLst/>
          <a:ahLst/>
          <a:cxnLst/>
          <a:rect l="0" t="0" r="0" b="0"/>
          <a:pathLst>
            <a:path>
              <a:moveTo>
                <a:pt x="1070597" y="0"/>
              </a:moveTo>
              <a:lnTo>
                <a:pt x="1070597" y="138885"/>
              </a:lnTo>
              <a:lnTo>
                <a:pt x="0" y="138885"/>
              </a:lnTo>
              <a:lnTo>
                <a:pt x="0" y="2038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5D816-A446-4853-B427-0F33F0A20269}">
      <dsp:nvSpPr>
        <dsp:cNvPr id="0" name=""/>
        <dsp:cNvSpPr/>
      </dsp:nvSpPr>
      <dsp:spPr>
        <a:xfrm>
          <a:off x="2566040" y="10"/>
          <a:ext cx="700754" cy="44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11D4E-32AE-4353-83B3-972C607E79C3}">
      <dsp:nvSpPr>
        <dsp:cNvPr id="0" name=""/>
        <dsp:cNvSpPr/>
      </dsp:nvSpPr>
      <dsp:spPr>
        <a:xfrm>
          <a:off x="2643902" y="73979"/>
          <a:ext cx="700754" cy="444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85</a:t>
          </a:r>
        </a:p>
      </dsp:txBody>
      <dsp:txXfrm>
        <a:off x="2656935" y="87012"/>
        <a:ext cx="674688" cy="418913"/>
      </dsp:txXfrm>
    </dsp:sp>
    <dsp:sp modelId="{1176A19B-B2E4-4CAE-B044-B5FC4FCB8C74}">
      <dsp:nvSpPr>
        <dsp:cNvPr id="0" name=""/>
        <dsp:cNvSpPr/>
      </dsp:nvSpPr>
      <dsp:spPr>
        <a:xfrm>
          <a:off x="1495443" y="648793"/>
          <a:ext cx="700754" cy="44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8F637-950E-45D4-8913-6B74B5082FE7}">
      <dsp:nvSpPr>
        <dsp:cNvPr id="0" name=""/>
        <dsp:cNvSpPr/>
      </dsp:nvSpPr>
      <dsp:spPr>
        <a:xfrm>
          <a:off x="1573304" y="722761"/>
          <a:ext cx="700754" cy="444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55</a:t>
          </a:r>
          <a:endParaRPr lang="en-IN" sz="2000" kern="1200" dirty="0"/>
        </a:p>
      </dsp:txBody>
      <dsp:txXfrm>
        <a:off x="1586337" y="735794"/>
        <a:ext cx="674688" cy="418913"/>
      </dsp:txXfrm>
    </dsp:sp>
    <dsp:sp modelId="{AD1E1067-B5AD-4FF8-9522-036EAD830DBB}">
      <dsp:nvSpPr>
        <dsp:cNvPr id="0" name=""/>
        <dsp:cNvSpPr/>
      </dsp:nvSpPr>
      <dsp:spPr>
        <a:xfrm>
          <a:off x="638965" y="1297575"/>
          <a:ext cx="700754" cy="44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0D0A1-BEDB-4E9D-851E-C443CBEEF611}">
      <dsp:nvSpPr>
        <dsp:cNvPr id="0" name=""/>
        <dsp:cNvSpPr/>
      </dsp:nvSpPr>
      <dsp:spPr>
        <a:xfrm>
          <a:off x="716826" y="1371543"/>
          <a:ext cx="700754" cy="444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22</a:t>
          </a:r>
          <a:endParaRPr lang="en-IN" sz="2000" kern="1200" dirty="0"/>
        </a:p>
      </dsp:txBody>
      <dsp:txXfrm>
        <a:off x="729859" y="1384576"/>
        <a:ext cx="674688" cy="418913"/>
      </dsp:txXfrm>
    </dsp:sp>
    <dsp:sp modelId="{DEB3F7BD-E166-45C7-91C1-1079F97BC4C0}">
      <dsp:nvSpPr>
        <dsp:cNvPr id="0" name=""/>
        <dsp:cNvSpPr/>
      </dsp:nvSpPr>
      <dsp:spPr>
        <a:xfrm>
          <a:off x="210726" y="1946357"/>
          <a:ext cx="700754" cy="44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C82B7-7B92-4812-8878-38445E44C71C}">
      <dsp:nvSpPr>
        <dsp:cNvPr id="0" name=""/>
        <dsp:cNvSpPr/>
      </dsp:nvSpPr>
      <dsp:spPr>
        <a:xfrm>
          <a:off x="288587" y="2020325"/>
          <a:ext cx="700754" cy="444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15</a:t>
          </a:r>
          <a:endParaRPr lang="en-IN" sz="2000" kern="1200" dirty="0"/>
        </a:p>
      </dsp:txBody>
      <dsp:txXfrm>
        <a:off x="301620" y="2033358"/>
        <a:ext cx="674688" cy="418913"/>
      </dsp:txXfrm>
    </dsp:sp>
    <dsp:sp modelId="{5EE78F5D-7560-4334-9F0E-31618033F5B5}">
      <dsp:nvSpPr>
        <dsp:cNvPr id="0" name=""/>
        <dsp:cNvSpPr/>
      </dsp:nvSpPr>
      <dsp:spPr>
        <a:xfrm>
          <a:off x="1067204" y="1946357"/>
          <a:ext cx="700754" cy="44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50C88-3296-49A9-AB77-872BE18AB669}">
      <dsp:nvSpPr>
        <dsp:cNvPr id="0" name=""/>
        <dsp:cNvSpPr/>
      </dsp:nvSpPr>
      <dsp:spPr>
        <a:xfrm>
          <a:off x="1145065" y="2020325"/>
          <a:ext cx="700754" cy="444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20</a:t>
          </a:r>
          <a:endParaRPr lang="en-IN" sz="2000" kern="1200" dirty="0"/>
        </a:p>
      </dsp:txBody>
      <dsp:txXfrm>
        <a:off x="1158098" y="2033358"/>
        <a:ext cx="674688" cy="418913"/>
      </dsp:txXfrm>
    </dsp:sp>
    <dsp:sp modelId="{31AFFEB4-2188-4D21-9301-F0320F85D481}">
      <dsp:nvSpPr>
        <dsp:cNvPr id="0" name=""/>
        <dsp:cNvSpPr/>
      </dsp:nvSpPr>
      <dsp:spPr>
        <a:xfrm>
          <a:off x="2351921" y="1297575"/>
          <a:ext cx="700754" cy="44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7258D-0F50-4428-9431-F991F3FC82B2}">
      <dsp:nvSpPr>
        <dsp:cNvPr id="0" name=""/>
        <dsp:cNvSpPr/>
      </dsp:nvSpPr>
      <dsp:spPr>
        <a:xfrm>
          <a:off x="2429782" y="1371543"/>
          <a:ext cx="700754" cy="444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33</a:t>
          </a:r>
          <a:endParaRPr lang="en-IN" sz="2000" kern="1200" dirty="0"/>
        </a:p>
      </dsp:txBody>
      <dsp:txXfrm>
        <a:off x="2442815" y="1384576"/>
        <a:ext cx="674688" cy="418913"/>
      </dsp:txXfrm>
    </dsp:sp>
    <dsp:sp modelId="{F6FD3D3D-ABB5-48DA-8C72-FA5AF8A4E16E}">
      <dsp:nvSpPr>
        <dsp:cNvPr id="0" name=""/>
        <dsp:cNvSpPr/>
      </dsp:nvSpPr>
      <dsp:spPr>
        <a:xfrm>
          <a:off x="1923682" y="1946357"/>
          <a:ext cx="700754" cy="44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7F5C9-D9E4-4CBE-8C88-4DE2FBF70312}">
      <dsp:nvSpPr>
        <dsp:cNvPr id="0" name=""/>
        <dsp:cNvSpPr/>
      </dsp:nvSpPr>
      <dsp:spPr>
        <a:xfrm>
          <a:off x="2001543" y="2020325"/>
          <a:ext cx="700754" cy="444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15</a:t>
          </a:r>
          <a:endParaRPr lang="en-IN" sz="2000" kern="1200" dirty="0"/>
        </a:p>
      </dsp:txBody>
      <dsp:txXfrm>
        <a:off x="2014576" y="2033358"/>
        <a:ext cx="674688" cy="418913"/>
      </dsp:txXfrm>
    </dsp:sp>
    <dsp:sp modelId="{D783C6CF-5B44-4C0B-B701-91F7C1520445}">
      <dsp:nvSpPr>
        <dsp:cNvPr id="0" name=""/>
        <dsp:cNvSpPr/>
      </dsp:nvSpPr>
      <dsp:spPr>
        <a:xfrm>
          <a:off x="2780160" y="1946357"/>
          <a:ext cx="700754" cy="44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3B390-BDC9-41B4-95F2-0345BA2B87E4}">
      <dsp:nvSpPr>
        <dsp:cNvPr id="0" name=""/>
        <dsp:cNvSpPr/>
      </dsp:nvSpPr>
      <dsp:spPr>
        <a:xfrm>
          <a:off x="2858021" y="2020325"/>
          <a:ext cx="700754" cy="444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-</a:t>
          </a:r>
          <a:endParaRPr lang="en-IN" sz="2000" kern="1200" dirty="0"/>
        </a:p>
      </dsp:txBody>
      <dsp:txXfrm>
        <a:off x="2871054" y="2033358"/>
        <a:ext cx="674688" cy="418913"/>
      </dsp:txXfrm>
    </dsp:sp>
    <dsp:sp modelId="{BEDF6741-55A2-49B5-ABAB-CCC62D045928}">
      <dsp:nvSpPr>
        <dsp:cNvPr id="0" name=""/>
        <dsp:cNvSpPr/>
      </dsp:nvSpPr>
      <dsp:spPr>
        <a:xfrm>
          <a:off x="3636638" y="648793"/>
          <a:ext cx="700754" cy="44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2890D-254E-468F-90F3-28D5221DCC1B}">
      <dsp:nvSpPr>
        <dsp:cNvPr id="0" name=""/>
        <dsp:cNvSpPr/>
      </dsp:nvSpPr>
      <dsp:spPr>
        <a:xfrm>
          <a:off x="3714500" y="722761"/>
          <a:ext cx="700754" cy="444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70</a:t>
          </a:r>
          <a:endParaRPr lang="en-IN" sz="2000" kern="1200" dirty="0"/>
        </a:p>
      </dsp:txBody>
      <dsp:txXfrm>
        <a:off x="3727533" y="735794"/>
        <a:ext cx="674688" cy="418913"/>
      </dsp:txXfrm>
    </dsp:sp>
    <dsp:sp modelId="{B4C86B60-BA86-46BF-B622-1070910A5556}">
      <dsp:nvSpPr>
        <dsp:cNvPr id="0" name=""/>
        <dsp:cNvSpPr/>
      </dsp:nvSpPr>
      <dsp:spPr>
        <a:xfrm>
          <a:off x="3208399" y="1297575"/>
          <a:ext cx="700754" cy="44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3DBAB-D334-4F54-AC4B-7EDCC0E6DD7A}">
      <dsp:nvSpPr>
        <dsp:cNvPr id="0" name=""/>
        <dsp:cNvSpPr/>
      </dsp:nvSpPr>
      <dsp:spPr>
        <a:xfrm>
          <a:off x="3286261" y="1371543"/>
          <a:ext cx="700754" cy="444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30</a:t>
          </a:r>
          <a:endParaRPr lang="en-IN" sz="2000" kern="1200" dirty="0"/>
        </a:p>
      </dsp:txBody>
      <dsp:txXfrm>
        <a:off x="3299294" y="1384576"/>
        <a:ext cx="674688" cy="418913"/>
      </dsp:txXfrm>
    </dsp:sp>
    <dsp:sp modelId="{876FB7CF-C420-4330-80E3-F268AA560B6F}">
      <dsp:nvSpPr>
        <dsp:cNvPr id="0" name=""/>
        <dsp:cNvSpPr/>
      </dsp:nvSpPr>
      <dsp:spPr>
        <a:xfrm>
          <a:off x="4064877" y="1297575"/>
          <a:ext cx="700754" cy="44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4305D-C66D-4443-B0D5-895B2F72694D}">
      <dsp:nvSpPr>
        <dsp:cNvPr id="0" name=""/>
        <dsp:cNvSpPr/>
      </dsp:nvSpPr>
      <dsp:spPr>
        <a:xfrm>
          <a:off x="4142739" y="1371543"/>
          <a:ext cx="700754" cy="444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65</a:t>
          </a:r>
          <a:endParaRPr lang="en-IN" sz="2000" kern="1200" dirty="0"/>
        </a:p>
      </dsp:txBody>
      <dsp:txXfrm>
        <a:off x="4155772" y="1384576"/>
        <a:ext cx="674688" cy="418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Embo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2" y="1904999"/>
            <a:ext cx="6938963" cy="1582271"/>
          </a:xfrm>
        </p:spPr>
        <p:txBody>
          <a:bodyPr anchor="b" anchorCtr="0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3487271"/>
            <a:ext cx="6938961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741" y="5715000"/>
            <a:ext cx="2133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659" y="5715000"/>
            <a:ext cx="2895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5715000"/>
            <a:ext cx="4572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AccentBott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686766"/>
            <a:ext cx="7315200" cy="400705"/>
          </a:xfrm>
          <a:prstGeom prst="rect">
            <a:avLst/>
          </a:prstGeom>
        </p:spPr>
      </p:pic>
      <p:pic>
        <p:nvPicPr>
          <p:cNvPr id="10" name="Picture 9" descr="coverAccentTo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619136"/>
            <a:ext cx="7315200" cy="39138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4754083" y="673398"/>
            <a:ext cx="742950" cy="361950"/>
          </a:xfrm>
          <a:prstGeom prst="rect">
            <a:avLst/>
          </a:prstGeom>
          <a:noFill/>
        </p:spPr>
      </p:pic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4754083" y="5636584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4169" y="5636584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4169" y="673398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1121" y="914400"/>
            <a:ext cx="310896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aption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326341"/>
            <a:ext cx="3429000" cy="24030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1752600" y="565897"/>
            <a:ext cx="742950" cy="361950"/>
          </a:xfrm>
          <a:prstGeom prst="rect">
            <a:avLst/>
          </a:prstGeom>
          <a:noFill/>
        </p:spPr>
      </p:pic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752600" y="4128247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8450" y="4128247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565897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780826"/>
            <a:ext cx="4572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6146" name="Picture 2" descr="captionLong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0650" y="5204012"/>
            <a:ext cx="6362700" cy="2476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993402" y="4128247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7649" y="4128247"/>
            <a:ext cx="742950" cy="361950"/>
          </a:xfrm>
          <a:prstGeom prst="rect">
            <a:avLst/>
          </a:prstGeom>
          <a:noFill/>
        </p:spPr>
      </p:pic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93402" y="565897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7649" y="565897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6146" name="Picture 2" descr="captionLong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0650" y="5204012"/>
            <a:ext cx="6362700" cy="247650"/>
          </a:xfrm>
          <a:prstGeom prst="rect">
            <a:avLst/>
          </a:prstGeom>
          <a:noFill/>
        </p:spPr>
      </p:pic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4912659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84294"/>
            <a:ext cx="75438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922048"/>
            <a:ext cx="1676400" cy="4814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22048"/>
            <a:ext cx="56388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5122" name="Picture 2" descr="verticalAcc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6225" y="860612"/>
            <a:ext cx="247364" cy="493776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Embo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519" y="4038600"/>
            <a:ext cx="6938963" cy="1174376"/>
          </a:xfrm>
        </p:spPr>
        <p:txBody>
          <a:bodyPr anchor="b" anchorCtr="0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20" y="5212977"/>
            <a:ext cx="6938961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741" y="6214969"/>
            <a:ext cx="2133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659" y="6214969"/>
            <a:ext cx="2895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214969"/>
            <a:ext cx="4572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AccentBott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915801"/>
            <a:ext cx="7315200" cy="400705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188720" y="1004455"/>
            <a:ext cx="676656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2" y="1904998"/>
            <a:ext cx="6938964" cy="158227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012" y="3487271"/>
            <a:ext cx="6938960" cy="11430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SectionAccent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18488"/>
            <a:ext cx="7315200" cy="356382"/>
          </a:xfrm>
          <a:prstGeom prst="rect">
            <a:avLst/>
          </a:prstGeom>
          <a:noFill/>
        </p:spPr>
      </p:pic>
      <p:pic>
        <p:nvPicPr>
          <p:cNvPr id="1027" name="Picture 3" descr="SectionAccent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690872"/>
            <a:ext cx="7315200" cy="35638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6106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1839913"/>
            <a:ext cx="2743200" cy="90328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9006" y="1839913"/>
            <a:ext cx="2743200" cy="90328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6106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comparisonRu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7775" y="2686050"/>
            <a:ext cx="2609850" cy="133350"/>
          </a:xfrm>
          <a:prstGeom prst="rect">
            <a:avLst/>
          </a:prstGeom>
          <a:noFill/>
        </p:spPr>
      </p:pic>
      <p:pic>
        <p:nvPicPr>
          <p:cNvPr id="12" name="Picture 2" descr="comparisonRu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5681" y="2686050"/>
            <a:ext cx="2609850" cy="1333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106" y="914400"/>
            <a:ext cx="3429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3074" name="Picture 2" descr="captionAcc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26341"/>
            <a:ext cx="3429000" cy="24030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Edging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381000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84294"/>
            <a:ext cx="6949440" cy="363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118412"/>
            <a:ext cx="21336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18412"/>
            <a:ext cx="28956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118412"/>
            <a:ext cx="4572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SzPct val="100000"/>
        <a:buFont typeface="Wingdings" pitchFamily="2" charset="2"/>
        <a:buChar char="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UNIT-3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5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BINARY TREE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REPRESENTATION</a:t>
            </a:r>
          </a:p>
          <a:p>
            <a:pPr marL="0" indent="0">
              <a:buNone/>
            </a:pPr>
            <a:r>
              <a:rPr lang="en-US" dirty="0" smtClean="0"/>
              <a:t>It uses contiguous memory space to store the nodes.</a:t>
            </a:r>
            <a:endParaRPr lang="en-US" dirty="0"/>
          </a:p>
        </p:txBody>
      </p:sp>
      <p:pic>
        <p:nvPicPr>
          <p:cNvPr id="4" name="Picture 3" descr="Screen Shot 2014-10-24 at 1.14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260134"/>
            <a:ext cx="7254875" cy="35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TRAVERSING 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84294"/>
            <a:ext cx="7246620" cy="410695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70000"/>
              </a:lnSpc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PREORDER (ROOT, LEFT, RIGHT)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cs typeface="Arial Black"/>
              </a:rPr>
              <a:t>P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  <a:cs typeface="Arial Black"/>
              </a:rPr>
              <a:t>reOrder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cs typeface="Arial Black"/>
              </a:rPr>
              <a:t> 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cs typeface="Arial Black"/>
              </a:rPr>
              <a:t>BinaryTreeNode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Arial Black"/>
              </a:rPr>
              <a:t> 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cs typeface="Arial Black"/>
              </a:rPr>
              <a:t>)</a:t>
            </a:r>
            <a:endParaRPr lang="en-US" sz="2400" dirty="0">
              <a:solidFill>
                <a:schemeClr val="tx1">
                  <a:lumMod val="50000"/>
                </a:schemeClr>
              </a:solidFill>
              <a:cs typeface="Arial Black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cs typeface="Arial Black"/>
              </a:rPr>
              <a:t>{</a:t>
            </a:r>
            <a:endParaRPr lang="en-US" sz="2400" dirty="0">
              <a:solidFill>
                <a:schemeClr val="tx1">
                  <a:lumMod val="50000"/>
                </a:schemeClr>
              </a:solidFill>
              <a:cs typeface="Arial Black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29211D"/>
                </a:solidFill>
                <a:cs typeface="Arial Black"/>
              </a:rPr>
              <a:t>if (t != null</a:t>
            </a:r>
            <a:r>
              <a:rPr lang="en-US" sz="2400" dirty="0" smtClean="0">
                <a:solidFill>
                  <a:srgbClr val="29211D"/>
                </a:solidFill>
                <a:cs typeface="Arial Black"/>
              </a:rPr>
              <a:t>)</a:t>
            </a:r>
            <a:endParaRPr lang="en-US" sz="2400" dirty="0">
              <a:solidFill>
                <a:srgbClr val="29211D"/>
              </a:solidFill>
              <a:cs typeface="Arial Black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cs typeface="Arial Black"/>
              </a:rPr>
              <a:t>{</a:t>
            </a:r>
            <a:endParaRPr lang="en-US" sz="2400" dirty="0">
              <a:solidFill>
                <a:schemeClr val="tx1">
                  <a:lumMod val="50000"/>
                </a:schemeClr>
              </a:solidFill>
              <a:cs typeface="Arial Black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Arial Black"/>
              </a:rPr>
              <a:t>visit(t)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cs typeface="Arial Black"/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  <a:cs typeface="Arial Black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cs typeface="Arial Black"/>
              </a:rPr>
              <a:t>preOrder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Arial Black"/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cs typeface="Arial Black"/>
              </a:rPr>
              <a:t>t.leftChild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Arial Black"/>
              </a:rPr>
              <a:t>);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cs typeface="Arial Black"/>
              </a:rPr>
              <a:t>preOrder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Arial Black"/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cs typeface="Arial Black"/>
              </a:rPr>
              <a:t>t.rightChild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Arial Black"/>
              </a:rPr>
              <a:t>);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cs typeface="Arial Black"/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  <a:cs typeface="Arial Black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Arial Black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39733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Screen Shot 2014-10-24 at 1.26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b="53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741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TRAVERSING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84293"/>
            <a:ext cx="7246620" cy="417045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70000"/>
              </a:lnSpc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INORDER (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LEFT,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ROOT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RIGHT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cs typeface="Arial Black"/>
              </a:rPr>
              <a:t>InOrder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cs typeface="Arial Black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 Black"/>
              </a:rPr>
              <a:t>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cs typeface="Arial Black"/>
              </a:rPr>
              <a:t>BinaryTreeNode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 Black"/>
              </a:rPr>
              <a:t> t)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 Black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29211D"/>
                </a:solidFill>
                <a:cs typeface="Arial Black"/>
              </a:rPr>
              <a:t>if (t != null)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cs typeface="Arial Black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cs typeface="Arial Black"/>
              </a:rPr>
              <a:t>InOrder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 Black"/>
              </a:rPr>
              <a:t>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cs typeface="Arial Black"/>
              </a:rPr>
              <a:t>t.leftChild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 Black"/>
              </a:rPr>
              <a:t>);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 Black"/>
              </a:rPr>
              <a:t>visit(t);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cs typeface="Arial Black"/>
              </a:rPr>
              <a:t>InOrder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 Black"/>
              </a:rPr>
              <a:t>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cs typeface="Arial Black"/>
              </a:rPr>
              <a:t>t.rightChild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 Black"/>
              </a:rPr>
              <a:t>);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 Black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 Black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5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Screen Shot 2014-10-24 at 1.27.3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7" b="38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0309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TRAVERSING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2084294"/>
            <a:ext cx="7078345" cy="407520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70000"/>
              </a:lnSpc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POSTORDER (LEFT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RIGHT, ROOT)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cs typeface="Arial Black"/>
              </a:rPr>
              <a:t>PreOrder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 Black"/>
              </a:rPr>
              <a:t> 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cs typeface="Arial Black"/>
              </a:rPr>
              <a:t>BinaryTreeNode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 Black"/>
              </a:rPr>
              <a:t> t)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 Black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29211D"/>
                </a:solidFill>
                <a:cs typeface="Arial Black"/>
              </a:rPr>
              <a:t>if (t != null)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 Black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cs typeface="Arial Black"/>
              </a:rPr>
              <a:t>postOrder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 Black"/>
              </a:rPr>
              <a:t>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cs typeface="Arial Black"/>
              </a:rPr>
              <a:t>t.leftChild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 Black"/>
              </a:rPr>
              <a:t>);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cs typeface="Arial Black"/>
              </a:rPr>
              <a:t>postOrder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 Black"/>
              </a:rPr>
              <a:t>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cs typeface="Arial Black"/>
              </a:rPr>
              <a:t>t.rightChild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 Black"/>
              </a:rPr>
              <a:t>); </a:t>
            </a:r>
            <a:endParaRPr lang="en-US" sz="2000" dirty="0" smtClean="0">
              <a:solidFill>
                <a:schemeClr val="tx1">
                  <a:lumMod val="50000"/>
                </a:schemeClr>
              </a:solidFill>
              <a:cs typeface="Arial Black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 Black"/>
              </a:rPr>
              <a:t>visit(t)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cs typeface="Arial Black"/>
              </a:rPr>
              <a:t>;</a:t>
            </a:r>
            <a:endParaRPr lang="en-US" sz="2000" dirty="0">
              <a:solidFill>
                <a:schemeClr val="tx1">
                  <a:lumMod val="50000"/>
                </a:schemeClr>
              </a:solidFill>
              <a:cs typeface="Arial Black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 Black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 Black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 descr="Screen Shot 2014-10-24 at 1.29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67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9696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THREADED BINARY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Hand </a:t>
            </a:r>
            <a:r>
              <a:rPr lang="en-IN" dirty="0" smtClean="0"/>
              <a:t>written </a:t>
            </a:r>
            <a:r>
              <a:rPr lang="en-IN" dirty="0" smtClean="0"/>
              <a:t>notes given!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56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84294"/>
            <a:ext cx="6949440" cy="429745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dirty="0" smtClean="0"/>
              <a:t>For </a:t>
            </a:r>
            <a:r>
              <a:rPr lang="en-US" dirty="0"/>
              <a:t>every node, X, in the tree</a:t>
            </a:r>
            <a:r>
              <a:rPr lang="en-US" dirty="0" smtClean="0"/>
              <a:t>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values of all the keys in its </a:t>
            </a:r>
            <a:r>
              <a:rPr lang="en-US" u="sng" dirty="0"/>
              <a:t>left </a:t>
            </a:r>
            <a:r>
              <a:rPr lang="en-US" u="sng" dirty="0" err="1"/>
              <a:t>subtree</a:t>
            </a:r>
            <a:r>
              <a:rPr lang="en-US" u="sng" dirty="0"/>
              <a:t> </a:t>
            </a:r>
            <a:r>
              <a:rPr lang="en-US" dirty="0" smtClean="0"/>
              <a:t>are smaller </a:t>
            </a:r>
            <a:r>
              <a:rPr lang="en-US" dirty="0"/>
              <a:t>than the key value of X, </a:t>
            </a:r>
            <a:r>
              <a:rPr lang="en-US" dirty="0" smtClean="0"/>
              <a:t>and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values of all the keys in its </a:t>
            </a:r>
            <a:r>
              <a:rPr lang="en-US" u="sng" dirty="0"/>
              <a:t>right </a:t>
            </a:r>
            <a:r>
              <a:rPr lang="en-US" u="sng" dirty="0" err="1"/>
              <a:t>subtree</a:t>
            </a:r>
            <a:r>
              <a:rPr lang="en-US" u="sng" dirty="0"/>
              <a:t> </a:t>
            </a:r>
            <a:r>
              <a:rPr lang="en-US" dirty="0" smtClean="0"/>
              <a:t>are larger </a:t>
            </a:r>
            <a:r>
              <a:rPr lang="en-US" dirty="0"/>
              <a:t>than the key value of X. </a:t>
            </a:r>
            <a:endParaRPr lang="en-US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dirty="0" smtClean="0"/>
              <a:t>This structure enables you to search for and find an element with an </a:t>
            </a:r>
            <a:r>
              <a:rPr lang="en-US" u="sng" dirty="0" smtClean="0"/>
              <a:t>average running time </a:t>
            </a:r>
            <a:r>
              <a:rPr lang="en-US" dirty="0" smtClean="0"/>
              <a:t>of </a:t>
            </a:r>
          </a:p>
          <a:p>
            <a:pPr marL="0" indent="0" algn="ctr">
              <a:lnSpc>
                <a:spcPct val="70000"/>
              </a:lnSpc>
              <a:buNone/>
            </a:pPr>
            <a:r>
              <a:rPr lang="en-US" dirty="0" smtClean="0"/>
              <a:t>f(n)=O(log</a:t>
            </a:r>
            <a:r>
              <a:rPr lang="en-US" baseline="-25000" dirty="0" smtClean="0"/>
              <a:t>2</a:t>
            </a:r>
            <a:r>
              <a:rPr lang="en-US" dirty="0" smtClean="0"/>
              <a:t>n)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 smtClean="0"/>
              <a:t>IMPLEMENTATION: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Find – MIN, MAX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Insert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7034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 descr="Screen Shot 2014-10-24 at 1.38.13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952279"/>
            <a:ext cx="7334250" cy="460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1905116"/>
            <a:ext cx="3845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Tree </a:t>
            </a:r>
            <a:r>
              <a:rPr lang="en-US" dirty="0"/>
              <a:t>represents a </a:t>
            </a:r>
            <a:r>
              <a:rPr lang="en-US" dirty="0" smtClean="0"/>
              <a:t>hierarchy</a:t>
            </a:r>
          </a:p>
          <a:p>
            <a:endParaRPr lang="en-US" dirty="0"/>
          </a:p>
          <a:p>
            <a:r>
              <a:rPr lang="en-US" dirty="0"/>
              <a:t>Property: </a:t>
            </a:r>
            <a:r>
              <a:rPr lang="en-US" dirty="0" smtClean="0"/>
              <a:t>Edges = Nodes </a:t>
            </a:r>
            <a:r>
              <a:rPr lang="en-US" dirty="0"/>
              <a:t>− 1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95737" y="1919716"/>
            <a:ext cx="417716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TERMINOLOGY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A is the root node.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 </a:t>
            </a:r>
            <a:r>
              <a:rPr lang="en-US" dirty="0"/>
              <a:t>is the parent of D and E.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 </a:t>
            </a:r>
            <a:r>
              <a:rPr lang="en-US" dirty="0"/>
              <a:t>is the sibling of B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 </a:t>
            </a:r>
            <a:r>
              <a:rPr lang="en-US" dirty="0"/>
              <a:t>and E are the children of B.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</a:t>
            </a:r>
            <a:r>
              <a:rPr lang="en-US" dirty="0"/>
              <a:t>, E, F, G, I are external nodes, or leaves.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</a:t>
            </a:r>
            <a:r>
              <a:rPr lang="en-US" dirty="0"/>
              <a:t>, B, C, H are internal nodes.</a:t>
            </a:r>
          </a:p>
          <a:p>
            <a:endParaRPr lang="en-US" dirty="0"/>
          </a:p>
          <a:p>
            <a:r>
              <a:rPr lang="en-US" dirty="0" smtClean="0"/>
              <a:t>• The </a:t>
            </a:r>
            <a:r>
              <a:rPr lang="en-US" dirty="0"/>
              <a:t>depth </a:t>
            </a:r>
            <a:r>
              <a:rPr lang="en-US" dirty="0" smtClean="0"/>
              <a:t>(height) </a:t>
            </a:r>
            <a:r>
              <a:rPr lang="en-US" dirty="0"/>
              <a:t>of </a:t>
            </a:r>
            <a:r>
              <a:rPr lang="en-US" dirty="0" smtClean="0"/>
              <a:t>tree </a:t>
            </a:r>
            <a:r>
              <a:rPr lang="en-US" dirty="0"/>
              <a:t>is </a:t>
            </a:r>
            <a:r>
              <a:rPr lang="en-US" dirty="0" smtClean="0"/>
              <a:t>4 (max </a:t>
            </a:r>
          </a:p>
          <a:p>
            <a:r>
              <a:rPr lang="en-US" dirty="0" smtClean="0"/>
              <a:t>number of nodes in a branch of tree, which</a:t>
            </a:r>
          </a:p>
          <a:p>
            <a:r>
              <a:rPr lang="en-US" dirty="0" smtClean="0"/>
              <a:t>is 1 more than the largest level of the tree)</a:t>
            </a:r>
          </a:p>
          <a:p>
            <a:endParaRPr lang="en-US" dirty="0"/>
          </a:p>
          <a:p>
            <a:r>
              <a:rPr lang="en-US" dirty="0"/>
              <a:t>• The degree of node B is 2.</a:t>
            </a:r>
          </a:p>
          <a:p>
            <a:endParaRPr lang="en-US" dirty="0"/>
          </a:p>
        </p:txBody>
      </p:sp>
      <p:pic>
        <p:nvPicPr>
          <p:cNvPr id="6" name="Picture 5" descr="Screen Shot 2014-10-13 at 10.28.55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05" y="3382444"/>
            <a:ext cx="3893197" cy="18946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0903" y="4464593"/>
            <a:ext cx="9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Level=2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413560" y="3674042"/>
            <a:ext cx="9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Level=1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850903" y="3502694"/>
            <a:ext cx="9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Level=0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837398" y="4885812"/>
            <a:ext cx="9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Level=3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4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 (Ref topic 7.8, </a:t>
            </a:r>
            <a:r>
              <a:rPr lang="en-US" dirty="0" err="1" smtClean="0"/>
              <a:t>schaum’s</a:t>
            </a:r>
            <a:r>
              <a:rPr lang="en-US" dirty="0" smtClean="0"/>
              <a:t> series)</a:t>
            </a:r>
          </a:p>
          <a:p>
            <a:pPr marL="0" indent="0">
              <a:buNone/>
            </a:pPr>
            <a:r>
              <a:rPr lang="en-US" dirty="0" smtClean="0"/>
              <a:t>It allows us to find and delete all duplicate elements in the collection.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NOTE: hand written notes given for 4 algorithms!</a:t>
            </a:r>
          </a:p>
        </p:txBody>
      </p:sp>
    </p:spTree>
    <p:extLst>
      <p:ext uri="{BB962C8B-B14F-4D97-AF65-F5344CB8AC3E}">
        <p14:creationId xmlns:p14="http://schemas.microsoft.com/office/powerpoint/2010/main" val="41875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AN ELEMENT IN BST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2095500"/>
            <a:ext cx="7885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is the key which is searched for and X is the start node.</a:t>
            </a:r>
          </a:p>
          <a:p>
            <a:endParaRPr lang="en-US" dirty="0"/>
          </a:p>
          <a:p>
            <a:r>
              <a:rPr lang="en-US" dirty="0"/>
              <a:t>Time: The algorithm visiting nodes on a downward path </a:t>
            </a:r>
            <a:r>
              <a:rPr lang="en-US" dirty="0" smtClean="0"/>
              <a:t>from the </a:t>
            </a:r>
            <a:r>
              <a:rPr lang="en-US" dirty="0"/>
              <a:t>root. Thus, </a:t>
            </a:r>
            <a:r>
              <a:rPr lang="en-US" dirty="0" smtClean="0"/>
              <a:t>running</a:t>
            </a:r>
          </a:p>
          <a:p>
            <a:r>
              <a:rPr lang="en-US" dirty="0" smtClean="0"/>
              <a:t>time </a:t>
            </a:r>
            <a:r>
              <a:rPr lang="en-US" dirty="0"/>
              <a:t>is O(h).</a:t>
            </a:r>
          </a:p>
        </p:txBody>
      </p:sp>
      <p:pic>
        <p:nvPicPr>
          <p:cNvPr id="7" name="Picture 6" descr="Screen Shot 2014-10-24 at 2.51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891288"/>
            <a:ext cx="4879152" cy="2082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92512" y="3923310"/>
            <a:ext cx="143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smtClean="0"/>
              <a:t>Ref: </a:t>
            </a:r>
            <a:r>
              <a:rPr lang="en-IN" b="1" u="sng" dirty="0" err="1" smtClean="0"/>
              <a:t>Cormen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353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MIN AND MAX IN BST</a:t>
            </a:r>
            <a:endParaRPr lang="en-US" dirty="0"/>
          </a:p>
        </p:txBody>
      </p:sp>
      <p:pic>
        <p:nvPicPr>
          <p:cNvPr id="5" name="Picture 4" descr="Screen Shot 2014-10-24 at 2.51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4482982"/>
            <a:ext cx="8509836" cy="1847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1845" y="1859340"/>
            <a:ext cx="80700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binary‐search‐tree property guarantees that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minimum key of a binary search tree is located at </a:t>
            </a:r>
            <a:r>
              <a:rPr lang="en-US" dirty="0" smtClean="0"/>
              <a:t>the leftmost </a:t>
            </a:r>
            <a:r>
              <a:rPr lang="en-US" dirty="0"/>
              <a:t>node, and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maximum key of a binary search tree is located at </a:t>
            </a:r>
            <a:r>
              <a:rPr lang="en-US" dirty="0" smtClean="0"/>
              <a:t>the rightmost </a:t>
            </a:r>
            <a:r>
              <a:rPr lang="en-US" dirty="0"/>
              <a:t>node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/>
              <a:t>Time: Both procedures visit nodes that form a downward </a:t>
            </a:r>
            <a:r>
              <a:rPr lang="en-US" dirty="0" smtClean="0"/>
              <a:t>path from </a:t>
            </a:r>
            <a:r>
              <a:rPr lang="en-US" dirty="0"/>
              <a:t>the root to a leaf. Both procedures run in O(h) time.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72221" y="4511331"/>
            <a:ext cx="143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smtClean="0"/>
              <a:t>Ref: </a:t>
            </a:r>
            <a:r>
              <a:rPr lang="en-IN" b="1" u="sng" dirty="0" err="1" smtClean="0"/>
              <a:t>Cormen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92949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COMPLEXITY OF SEARCHING ALGORITHM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Binary tree with n elements has an average run time:</a:t>
            </a:r>
            <a:endParaRPr lang="en-US" dirty="0"/>
          </a:p>
          <a:p>
            <a:pPr marL="0" indent="0" algn="ctr">
              <a:lnSpc>
                <a:spcPct val="70000"/>
              </a:lnSpc>
              <a:buNone/>
            </a:pPr>
            <a:r>
              <a:rPr lang="en-US" dirty="0"/>
              <a:t>f(n)=O(log</a:t>
            </a:r>
            <a:r>
              <a:rPr lang="en-US" baseline="-25000" dirty="0"/>
              <a:t>2</a:t>
            </a:r>
            <a:r>
              <a:rPr lang="en-US" dirty="0"/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423027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6665" y="2143940"/>
            <a:ext cx="75472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Assuming that all keys are distinct, the successor of a node x </a:t>
            </a:r>
            <a:r>
              <a:rPr lang="en-US" dirty="0" smtClean="0"/>
              <a:t>is the </a:t>
            </a:r>
            <a:r>
              <a:rPr lang="en-US" dirty="0"/>
              <a:t>node y such that key[y] is the smallest key &gt; key[x].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x has the largest key in the binary search tree, then we </a:t>
            </a:r>
            <a:r>
              <a:rPr lang="en-US" dirty="0" smtClean="0"/>
              <a:t>say that </a:t>
            </a:r>
            <a:r>
              <a:rPr lang="en-US" dirty="0"/>
              <a:t>x’s successor is NIL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There are two cases: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node x has a non‐empty right </a:t>
            </a:r>
            <a:r>
              <a:rPr lang="en-US" dirty="0" err="1"/>
              <a:t>subtree</a:t>
            </a:r>
            <a:r>
              <a:rPr lang="en-US" dirty="0"/>
              <a:t>, then x’s successor is </a:t>
            </a:r>
            <a:r>
              <a:rPr lang="en-US" dirty="0" smtClean="0"/>
              <a:t>the minimum </a:t>
            </a:r>
            <a:r>
              <a:rPr lang="en-US" dirty="0"/>
              <a:t>in x’s right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node x has an empty right </a:t>
            </a:r>
            <a:r>
              <a:rPr lang="en-US" dirty="0" err="1"/>
              <a:t>subtree</a:t>
            </a:r>
            <a:r>
              <a:rPr lang="en-US" dirty="0"/>
              <a:t> and x has a successor y, </a:t>
            </a:r>
            <a:r>
              <a:rPr lang="en-US" dirty="0" smtClean="0"/>
              <a:t>then y </a:t>
            </a:r>
            <a:r>
              <a:rPr lang="en-US" dirty="0"/>
              <a:t>is the lowest ancestor of x whose left child is also an ancestor </a:t>
            </a:r>
            <a:r>
              <a:rPr lang="en-US" dirty="0" smtClean="0"/>
              <a:t>of x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75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</a:t>
            </a:r>
            <a:endParaRPr lang="en-US" dirty="0"/>
          </a:p>
        </p:txBody>
      </p:sp>
      <p:pic>
        <p:nvPicPr>
          <p:cNvPr id="4" name="Picture 3" descr="Screen Shot 2014-10-24 at 3.16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25" y="2673349"/>
            <a:ext cx="6477776" cy="27400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016155" y="3111690"/>
            <a:ext cx="0" cy="95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16155" y="3111690"/>
            <a:ext cx="0" cy="95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45061" y="2673349"/>
            <a:ext cx="143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smtClean="0"/>
              <a:t>Ref: </a:t>
            </a:r>
            <a:r>
              <a:rPr lang="en-IN" b="1" u="sng" dirty="0" err="1" smtClean="0"/>
              <a:t>Cormen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44865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INSERTING AN ELEMENT IN BST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0099" y="2118836"/>
            <a:ext cx="76612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Adding a value to BST can be divided into two stages:</a:t>
            </a:r>
          </a:p>
          <a:p>
            <a:endParaRPr lang="en-US" dirty="0"/>
          </a:p>
          <a:p>
            <a:r>
              <a:rPr lang="en-US" dirty="0" smtClean="0"/>
              <a:t>Search </a:t>
            </a:r>
            <a:r>
              <a:rPr lang="en-US" dirty="0"/>
              <a:t>for a place to put a new element;</a:t>
            </a:r>
          </a:p>
          <a:p>
            <a:r>
              <a:rPr lang="en-US" dirty="0" smtClean="0"/>
              <a:t>Insert </a:t>
            </a:r>
            <a:r>
              <a:rPr lang="en-US" dirty="0"/>
              <a:t>the new element to this place.</a:t>
            </a:r>
          </a:p>
        </p:txBody>
      </p:sp>
      <p:pic>
        <p:nvPicPr>
          <p:cNvPr id="8" name="Picture 7" descr="Screen Shot 2014-10-24 at 2.52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79" y="3428999"/>
            <a:ext cx="6915309" cy="3166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86448" y="3476345"/>
            <a:ext cx="143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smtClean="0"/>
              <a:t>Ref: </a:t>
            </a:r>
            <a:r>
              <a:rPr lang="en-IN" b="1" u="sng" dirty="0" err="1" smtClean="0"/>
              <a:t>Cormen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4890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DELETING AN ELEMENT FROM BST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0100" y="1795280"/>
            <a:ext cx="938901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TREE‐DELETE is broken into three cases.</a:t>
            </a:r>
          </a:p>
          <a:p>
            <a:endParaRPr lang="en-US" dirty="0"/>
          </a:p>
          <a:p>
            <a:r>
              <a:rPr lang="en-US" dirty="0" smtClean="0"/>
              <a:t>Case </a:t>
            </a:r>
            <a:r>
              <a:rPr lang="en-US" dirty="0"/>
              <a:t>1: z has no children.</a:t>
            </a:r>
          </a:p>
          <a:p>
            <a:r>
              <a:rPr lang="en-US" dirty="0" smtClean="0"/>
              <a:t>Delete </a:t>
            </a:r>
            <a:r>
              <a:rPr lang="en-US" dirty="0"/>
              <a:t>z by making the parent of z point to NIL, instead of to z.</a:t>
            </a:r>
          </a:p>
          <a:p>
            <a:endParaRPr lang="en-US" dirty="0"/>
          </a:p>
          <a:p>
            <a:r>
              <a:rPr lang="en-US" dirty="0" smtClean="0"/>
              <a:t>Case </a:t>
            </a:r>
            <a:r>
              <a:rPr lang="en-US" dirty="0"/>
              <a:t>2: z has one child.</a:t>
            </a:r>
          </a:p>
          <a:p>
            <a:r>
              <a:rPr lang="en-US" dirty="0" smtClean="0"/>
              <a:t>Delete </a:t>
            </a:r>
            <a:r>
              <a:rPr lang="en-US" dirty="0"/>
              <a:t>z by making the parent of z point to z’s child, instead of to z.</a:t>
            </a:r>
          </a:p>
          <a:p>
            <a:endParaRPr lang="en-US" dirty="0"/>
          </a:p>
          <a:p>
            <a:r>
              <a:rPr lang="en-US" dirty="0" smtClean="0"/>
              <a:t>Case </a:t>
            </a:r>
            <a:r>
              <a:rPr lang="en-US" dirty="0"/>
              <a:t>3: z has two children.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z’s </a:t>
            </a:r>
            <a:r>
              <a:rPr lang="en-US" dirty="0"/>
              <a:t>successor y has either no children or one child.</a:t>
            </a:r>
          </a:p>
          <a:p>
            <a:r>
              <a:rPr lang="en-US" dirty="0" smtClean="0"/>
              <a:t>     (y </a:t>
            </a:r>
            <a:r>
              <a:rPr lang="en-US" dirty="0"/>
              <a:t>is the minimum node with no left child in z’s right </a:t>
            </a:r>
            <a:r>
              <a:rPr lang="en-US" dirty="0" err="1"/>
              <a:t>subtree</a:t>
            </a:r>
            <a:r>
              <a:rPr lang="en-US" dirty="0"/>
              <a:t>.)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Delete </a:t>
            </a:r>
            <a:r>
              <a:rPr lang="en-US" dirty="0"/>
              <a:t>y from the tree (via Case 1 or 2).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Replace </a:t>
            </a:r>
            <a:r>
              <a:rPr lang="en-US" dirty="0"/>
              <a:t>z’s key and satellite data with y’s.</a:t>
            </a:r>
          </a:p>
        </p:txBody>
      </p:sp>
    </p:spTree>
    <p:extLst>
      <p:ext uri="{BB962C8B-B14F-4D97-AF65-F5344CB8AC3E}">
        <p14:creationId xmlns:p14="http://schemas.microsoft.com/office/powerpoint/2010/main" val="325666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DELETING AN ELEMENT FROM BST</a:t>
            </a:r>
          </a:p>
        </p:txBody>
      </p:sp>
      <p:pic>
        <p:nvPicPr>
          <p:cNvPr id="5" name="Picture 4" descr="Screen Shot 2014-10-24 at 2.53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1960833"/>
            <a:ext cx="62230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1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DELETING AN ELEMENT FROM BST</a:t>
            </a:r>
          </a:p>
        </p:txBody>
      </p:sp>
      <p:pic>
        <p:nvPicPr>
          <p:cNvPr id="6" name="Picture 5" descr="Screen Shot 2014-10-24 at 2.53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82" y="2169811"/>
            <a:ext cx="4765935" cy="43265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33567" y="252483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(Nil)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916907" y="3138985"/>
            <a:ext cx="27296" cy="163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77920" y="3064527"/>
            <a:ext cx="166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  <a:r>
              <a:rPr lang="en-IN" dirty="0" smtClean="0"/>
              <a:t> is z’s successor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916907" y="3138985"/>
            <a:ext cx="27296" cy="163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13947" y="6133405"/>
            <a:ext cx="143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smtClean="0"/>
              <a:t>Ref: </a:t>
            </a:r>
            <a:r>
              <a:rPr lang="en-IN" b="1" u="sng" dirty="0" err="1" smtClean="0"/>
              <a:t>Cormen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09714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881" y="2084294"/>
            <a:ext cx="7441019" cy="363967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binary tree T is defined as finite set of elements called </a:t>
            </a:r>
            <a:r>
              <a:rPr lang="en-US" b="1" u="sng" dirty="0" smtClean="0"/>
              <a:t>NODES.</a:t>
            </a:r>
          </a:p>
          <a:p>
            <a:pPr marL="0" indent="0">
              <a:buNone/>
            </a:pPr>
            <a:r>
              <a:rPr lang="en-US" dirty="0" smtClean="0"/>
              <a:t>If T is empty- It is called </a:t>
            </a:r>
            <a:r>
              <a:rPr lang="en-US" b="1" u="sng" dirty="0" smtClean="0"/>
              <a:t>NULL/EMPTY TREE</a:t>
            </a:r>
          </a:p>
          <a:p>
            <a:pPr marL="0" indent="0">
              <a:buNone/>
            </a:pPr>
            <a:r>
              <a:rPr lang="en-US" dirty="0" smtClean="0"/>
              <a:t>If T contains root R and two trees T1 and T2 then T1 and T2 are left and right </a:t>
            </a:r>
            <a:r>
              <a:rPr lang="en-US" b="1" u="sng" dirty="0" smtClean="0"/>
              <a:t>SUBTREES</a:t>
            </a:r>
            <a:r>
              <a:rPr lang="en-US" dirty="0" smtClean="0"/>
              <a:t> of T attached to root R.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u="sng" dirty="0"/>
              <a:t>N</a:t>
            </a:r>
            <a:r>
              <a:rPr lang="en-US" b="1" u="sng" dirty="0" smtClean="0"/>
              <a:t>ode</a:t>
            </a:r>
            <a:r>
              <a:rPr lang="en-US" dirty="0" smtClean="0"/>
              <a:t> in binary tree has:</a:t>
            </a:r>
          </a:p>
          <a:p>
            <a:r>
              <a:rPr lang="en-US" dirty="0"/>
              <a:t>	</a:t>
            </a:r>
            <a:r>
              <a:rPr lang="en-US" dirty="0" smtClean="0"/>
              <a:t>0,1 or 2 successors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AVL TREES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Hand written notes given</a:t>
            </a:r>
            <a:r>
              <a:rPr lang="en-IN" dirty="0" smtClean="0"/>
              <a:t>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90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84294"/>
            <a:ext cx="7246620" cy="41835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000" dirty="0"/>
              <a:t>Definition in Data Structure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en-US" altLang="zh-TW" sz="1800" dirty="0"/>
              <a:t>Heap:  A special form of </a:t>
            </a:r>
            <a:r>
              <a:rPr lang="en-US" altLang="zh-TW" sz="1800" dirty="0">
                <a:solidFill>
                  <a:srgbClr val="FF3300"/>
                </a:solidFill>
              </a:rPr>
              <a:t>complete binary tree</a:t>
            </a:r>
            <a:r>
              <a:rPr lang="en-US" altLang="zh-TW" sz="1800" dirty="0"/>
              <a:t> that key value of each node is </a:t>
            </a:r>
            <a:r>
              <a:rPr lang="en-US" altLang="zh-TW" sz="1800" dirty="0" smtClean="0"/>
              <a:t>larger or smaller </a:t>
            </a:r>
            <a:r>
              <a:rPr lang="en-US" altLang="zh-TW" sz="1800" dirty="0"/>
              <a:t>than the key value of its children (if any).</a:t>
            </a:r>
          </a:p>
          <a:p>
            <a:pPr>
              <a:lnSpc>
                <a:spcPct val="90000"/>
              </a:lnSpc>
            </a:pPr>
            <a:r>
              <a:rPr lang="en-US" altLang="zh-TW" sz="2000" dirty="0"/>
              <a:t>Max-Heap: root node has the largest key.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en-US" altLang="zh-TW" dirty="0"/>
              <a:t>A </a:t>
            </a:r>
            <a:r>
              <a:rPr lang="en-US" altLang="zh-TW" i="1" dirty="0">
                <a:solidFill>
                  <a:srgbClr val="CC3300"/>
                </a:solidFill>
              </a:rPr>
              <a:t>max tree</a:t>
            </a:r>
            <a:r>
              <a:rPr lang="en-US" altLang="zh-TW" dirty="0"/>
              <a:t> is a tree in which the key value in </a:t>
            </a:r>
            <a:br>
              <a:rPr lang="en-US" altLang="zh-TW" dirty="0"/>
            </a:br>
            <a:r>
              <a:rPr lang="en-US" altLang="zh-TW" dirty="0"/>
              <a:t>each node is </a:t>
            </a:r>
            <a:r>
              <a:rPr lang="en-US" altLang="zh-TW" dirty="0" smtClean="0">
                <a:solidFill>
                  <a:srgbClr val="CC3300"/>
                </a:solidFill>
              </a:rPr>
              <a:t>larger than</a:t>
            </a:r>
            <a:r>
              <a:rPr lang="en-US" altLang="zh-TW" dirty="0" smtClean="0"/>
              <a:t> or equal to the </a:t>
            </a:r>
            <a:r>
              <a:rPr lang="en-US" altLang="zh-TW" dirty="0"/>
              <a:t>key values in </a:t>
            </a:r>
            <a:br>
              <a:rPr lang="en-US" altLang="zh-TW" dirty="0"/>
            </a:br>
            <a:r>
              <a:rPr lang="en-US" altLang="zh-TW" dirty="0"/>
              <a:t>its children.  A </a:t>
            </a:r>
            <a:r>
              <a:rPr lang="en-US" altLang="zh-TW" i="1" dirty="0">
                <a:solidFill>
                  <a:srgbClr val="CC3300"/>
                </a:solidFill>
              </a:rPr>
              <a:t>max heap</a:t>
            </a:r>
            <a:r>
              <a:rPr lang="en-US" altLang="zh-TW" dirty="0"/>
              <a:t> is a </a:t>
            </a:r>
            <a:r>
              <a:rPr lang="en-US" altLang="zh-TW" dirty="0">
                <a:solidFill>
                  <a:srgbClr val="CC3300"/>
                </a:solidFill>
              </a:rPr>
              <a:t>complete binary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>
                <a:solidFill>
                  <a:srgbClr val="CC3300"/>
                </a:solidFill>
              </a:rPr>
              <a:t>tree</a:t>
            </a:r>
            <a:r>
              <a:rPr lang="en-US" altLang="zh-TW" dirty="0"/>
              <a:t> that is also a max tree.</a:t>
            </a:r>
            <a:endParaRPr lang="en-US" altLang="zh-TW" sz="1800" dirty="0"/>
          </a:p>
          <a:p>
            <a:pPr>
              <a:lnSpc>
                <a:spcPct val="90000"/>
              </a:lnSpc>
            </a:pPr>
            <a:r>
              <a:rPr lang="en-US" altLang="zh-TW" sz="2000" dirty="0"/>
              <a:t>Min-Heap: root node has the smallest key.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en-US" altLang="zh-TW" dirty="0"/>
              <a:t>A </a:t>
            </a:r>
            <a:r>
              <a:rPr lang="en-US" altLang="zh-TW" i="1" dirty="0">
                <a:solidFill>
                  <a:srgbClr val="CC3300"/>
                </a:solidFill>
              </a:rPr>
              <a:t>min tree</a:t>
            </a:r>
            <a:r>
              <a:rPr lang="en-US" altLang="zh-TW" dirty="0"/>
              <a:t> is a tree in which the key value in </a:t>
            </a:r>
            <a:br>
              <a:rPr lang="en-US" altLang="zh-TW" dirty="0"/>
            </a:br>
            <a:r>
              <a:rPr lang="en-US" altLang="zh-TW" dirty="0"/>
              <a:t>each node is </a:t>
            </a:r>
            <a:r>
              <a:rPr lang="en-US" altLang="zh-TW" dirty="0" smtClean="0">
                <a:solidFill>
                  <a:srgbClr val="CC3300"/>
                </a:solidFill>
              </a:rPr>
              <a:t>smaller than or equal to</a:t>
            </a:r>
            <a:r>
              <a:rPr lang="en-US" altLang="zh-TW" dirty="0" smtClean="0"/>
              <a:t> </a:t>
            </a:r>
            <a:r>
              <a:rPr lang="en-US" altLang="zh-TW" dirty="0"/>
              <a:t>the key values in </a:t>
            </a:r>
            <a:br>
              <a:rPr lang="en-US" altLang="zh-TW" dirty="0"/>
            </a:br>
            <a:r>
              <a:rPr lang="en-US" altLang="zh-TW" dirty="0"/>
              <a:t>its children.  A </a:t>
            </a:r>
            <a:r>
              <a:rPr lang="en-US" altLang="zh-TW" i="1" dirty="0">
                <a:solidFill>
                  <a:srgbClr val="CC3300"/>
                </a:solidFill>
              </a:rPr>
              <a:t>min heap</a:t>
            </a:r>
            <a:r>
              <a:rPr lang="en-US" altLang="zh-TW" dirty="0"/>
              <a:t> is a </a:t>
            </a:r>
            <a:r>
              <a:rPr lang="en-US" altLang="zh-TW" dirty="0">
                <a:solidFill>
                  <a:srgbClr val="CC3300"/>
                </a:solidFill>
              </a:rPr>
              <a:t>complete binary </a:t>
            </a:r>
            <a:br>
              <a:rPr lang="en-US" altLang="zh-TW" dirty="0">
                <a:solidFill>
                  <a:srgbClr val="CC3300"/>
                </a:solidFill>
              </a:rPr>
            </a:br>
            <a:r>
              <a:rPr lang="en-US" altLang="zh-TW" dirty="0">
                <a:solidFill>
                  <a:srgbClr val="CC3300"/>
                </a:solidFill>
              </a:rPr>
              <a:t>tree</a:t>
            </a:r>
            <a:r>
              <a:rPr lang="en-US" altLang="zh-TW" dirty="0"/>
              <a:t> that is also a min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</a:t>
            </a:r>
          </a:p>
          <a:p>
            <a:pPr lvl="1"/>
            <a:r>
              <a:rPr lang="en-US" altLang="zh-TW" dirty="0"/>
              <a:t>Max-Heap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TW" dirty="0"/>
              <a:t>Min-Heap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835002"/>
            <a:ext cx="5105400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352" y="4572000"/>
            <a:ext cx="58674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 REPRESENTATION OF HEAPS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472976"/>
            <a:ext cx="5724525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12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HEAP</a:t>
            </a:r>
          </a:p>
        </p:txBody>
      </p:sp>
      <p:pic>
        <p:nvPicPr>
          <p:cNvPr id="4" name="Picture 3" descr="Screen Shot 2014-11-02 at 9.16.10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417" y="1752600"/>
            <a:ext cx="5045133" cy="51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7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INSERTING INTO A HEAP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828836"/>
            <a:ext cx="8016354" cy="36811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600" dirty="0" smtClean="0"/>
              <a:t>INSHEAP(TREE,N,ITEM)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/>
              <a:t>N=N+1; PTR=N;	//Add a new element to H and initialise PTR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/>
              <a:t>Find the location to insert ITEM; repeat steps 3 to 6 while PTR&gt;1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/>
              <a:t>Set PAR=|_PTR/2_|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/>
              <a:t>If ITEM&lt;=TREE[PAR]</a:t>
            </a:r>
          </a:p>
          <a:p>
            <a:pPr marL="0" indent="0">
              <a:buNone/>
            </a:pPr>
            <a:r>
              <a:rPr lang="en-IN" sz="1600" dirty="0" smtClean="0"/>
              <a:t>	Set TREE[PTR]=ITEM and return;</a:t>
            </a:r>
          </a:p>
          <a:p>
            <a:pPr marL="0" indent="0">
              <a:buNone/>
            </a:pPr>
            <a:r>
              <a:rPr lang="en-IN" sz="1600" dirty="0" smtClean="0"/>
              <a:t>5.     Set TREE[PTR]=TREE[PAR]	//moves node down</a:t>
            </a:r>
          </a:p>
          <a:p>
            <a:pPr marL="0" indent="0">
              <a:buNone/>
            </a:pPr>
            <a:r>
              <a:rPr lang="en-IN" sz="1600" dirty="0" smtClean="0"/>
              <a:t>	Set PTR=PAR	//updates pointer</a:t>
            </a:r>
          </a:p>
          <a:p>
            <a:pPr marL="0" indent="0">
              <a:buNone/>
            </a:pPr>
            <a:r>
              <a:rPr lang="en-IN" sz="1600" dirty="0" smtClean="0"/>
              <a:t>6.      Set TREE[1]=ITEM  and return;	</a:t>
            </a:r>
            <a:r>
              <a:rPr lang="en-IN" sz="1600" dirty="0"/>
              <a:t> </a:t>
            </a:r>
            <a:r>
              <a:rPr lang="en-IN" sz="1600" dirty="0" smtClean="0"/>
              <a:t>//Assign </a:t>
            </a:r>
            <a:r>
              <a:rPr lang="en-IN" sz="1600" dirty="0"/>
              <a:t>ITEM as root of H ; </a:t>
            </a:r>
            <a:endParaRPr lang="en-IN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80030" y="1834740"/>
            <a:ext cx="81272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Consider a heap-H having N-elements, an array TREE with N elements, ITEM which is to be inserted, PTR which is the location of ITEM and PAR is the location of parent of ITEM.</a:t>
            </a:r>
          </a:p>
        </p:txBody>
      </p:sp>
    </p:spTree>
    <p:extLst>
      <p:ext uri="{BB962C8B-B14F-4D97-AF65-F5344CB8AC3E}">
        <p14:creationId xmlns:p14="http://schemas.microsoft.com/office/powerpoint/2010/main" val="196474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INSERTING INTO A HEAP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432178" y="1197212"/>
          <a:ext cx="5272585" cy="3784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27343" y="2702257"/>
            <a:ext cx="322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Insert 70 into the given HEAP H.</a:t>
            </a:r>
            <a:endParaRPr lang="en-IN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3339152" y="3507474"/>
          <a:ext cx="5422711" cy="3495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0100" y="5882185"/>
            <a:ext cx="155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Resultant Heap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41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DELETING THE ROOT OF A HEAP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34621" y="1969027"/>
            <a:ext cx="79771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This algorithm deletes root of H and </a:t>
            </a:r>
            <a:r>
              <a:rPr lang="en-IN" dirty="0" err="1" smtClean="0"/>
              <a:t>reheaps</a:t>
            </a:r>
            <a:r>
              <a:rPr lang="en-IN" dirty="0" smtClean="0"/>
              <a:t> the rest of the elements.</a:t>
            </a:r>
          </a:p>
          <a:p>
            <a:endParaRPr lang="en-IN" dirty="0"/>
          </a:p>
          <a:p>
            <a:r>
              <a:rPr lang="en-IN" dirty="0"/>
              <a:t>It assigns the root TREE[1] of H to a variable ITEM and the </a:t>
            </a:r>
            <a:r>
              <a:rPr lang="en-IN" dirty="0" err="1"/>
              <a:t>reheaps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Consider </a:t>
            </a:r>
            <a:r>
              <a:rPr lang="en-IN" dirty="0"/>
              <a:t>a heap-H having N-elements, an array TREE with N elements, </a:t>
            </a:r>
            <a:r>
              <a:rPr lang="en-IN" dirty="0" smtClean="0"/>
              <a:t>LAST which stores original last node of H, </a:t>
            </a:r>
            <a:r>
              <a:rPr lang="en-IN" dirty="0"/>
              <a:t>PTR which </a:t>
            </a:r>
            <a:r>
              <a:rPr lang="en-IN" dirty="0" smtClean="0"/>
              <a:t>stores the </a:t>
            </a:r>
            <a:r>
              <a:rPr lang="en-IN" dirty="0"/>
              <a:t>location of </a:t>
            </a:r>
            <a:r>
              <a:rPr lang="en-IN" dirty="0" smtClean="0"/>
              <a:t>LAST and LEFT,RIGHT which stores location of Left and right child of LAST.</a:t>
            </a:r>
          </a:p>
        </p:txBody>
      </p:sp>
    </p:spTree>
    <p:extLst>
      <p:ext uri="{BB962C8B-B14F-4D97-AF65-F5344CB8AC3E}">
        <p14:creationId xmlns:p14="http://schemas.microsoft.com/office/powerpoint/2010/main" val="346362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DELETING THE ROOT OF A HEAP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0807" y="1752600"/>
            <a:ext cx="744314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DELHEAP(TREE,N,ITEM)</a:t>
            </a:r>
          </a:p>
          <a:p>
            <a:endParaRPr lang="en-IN" dirty="0" smtClean="0"/>
          </a:p>
          <a:p>
            <a:r>
              <a:rPr lang="en-IN" sz="1600" dirty="0" smtClean="0"/>
              <a:t>Set ITEM=TREE[1]	//Removes root of H</a:t>
            </a:r>
          </a:p>
          <a:p>
            <a:r>
              <a:rPr lang="en-IN" sz="1600" dirty="0" smtClean="0"/>
              <a:t>Set LAST=TREE[N] and N=N-1	//Removes last node of H</a:t>
            </a:r>
          </a:p>
          <a:p>
            <a:r>
              <a:rPr lang="en-IN" sz="1600" dirty="0" smtClean="0"/>
              <a:t>Set PTR=1,LEFT=2 and RIGHT=3	//initialise pointers</a:t>
            </a:r>
          </a:p>
          <a:p>
            <a:r>
              <a:rPr lang="en-IN" sz="1600" dirty="0"/>
              <a:t>	</a:t>
            </a:r>
            <a:r>
              <a:rPr lang="en-IN" sz="1600" dirty="0" smtClean="0"/>
              <a:t>repeat steps 5 to 7 while RIGHT&lt;=N</a:t>
            </a:r>
          </a:p>
          <a:p>
            <a:r>
              <a:rPr lang="en-IN" sz="1600" dirty="0" smtClean="0"/>
              <a:t>If LAST&gt;=TREE[LEFT]</a:t>
            </a:r>
          </a:p>
          <a:p>
            <a:r>
              <a:rPr lang="en-IN" sz="1600" dirty="0" smtClean="0"/>
              <a:t>    LAST</a:t>
            </a:r>
            <a:r>
              <a:rPr lang="en-IN" sz="1600" dirty="0"/>
              <a:t>&gt;=</a:t>
            </a:r>
            <a:r>
              <a:rPr lang="en-IN" sz="1600" dirty="0" smtClean="0"/>
              <a:t>TREE[RIGHT]</a:t>
            </a:r>
          </a:p>
          <a:p>
            <a:r>
              <a:rPr lang="en-IN" sz="1600" dirty="0"/>
              <a:t>	</a:t>
            </a:r>
            <a:r>
              <a:rPr lang="en-IN" sz="1600" dirty="0" smtClean="0"/>
              <a:t>then set TREE[PTR]=LAST and return;</a:t>
            </a:r>
          </a:p>
          <a:p>
            <a:r>
              <a:rPr lang="en-IN" sz="1600" dirty="0" smtClean="0"/>
              <a:t>If TREE[RIGHT]&lt;=TREE[LEFT]</a:t>
            </a:r>
          </a:p>
          <a:p>
            <a:r>
              <a:rPr lang="en-IN" sz="1600" dirty="0"/>
              <a:t>	</a:t>
            </a:r>
            <a:r>
              <a:rPr lang="en-IN" sz="1600" dirty="0" smtClean="0"/>
              <a:t>Set TREE[PTR]=TREE[LEFT]</a:t>
            </a:r>
          </a:p>
          <a:p>
            <a:r>
              <a:rPr lang="en-IN" sz="1600" dirty="0"/>
              <a:t>	</a:t>
            </a:r>
            <a:r>
              <a:rPr lang="en-IN" sz="1600" dirty="0" smtClean="0"/>
              <a:t>and PTR=LEFT</a:t>
            </a:r>
          </a:p>
          <a:p>
            <a:r>
              <a:rPr lang="en-IN" sz="1600" dirty="0" smtClean="0"/>
              <a:t>Else</a:t>
            </a:r>
          </a:p>
          <a:p>
            <a:r>
              <a:rPr lang="en-IN" sz="1600" dirty="0"/>
              <a:t>	Set TREE[PTR]=</a:t>
            </a:r>
            <a:r>
              <a:rPr lang="en-IN" sz="1600" dirty="0" smtClean="0"/>
              <a:t>TREE[RIGHT</a:t>
            </a:r>
            <a:r>
              <a:rPr lang="en-IN" sz="1600" dirty="0"/>
              <a:t>]</a:t>
            </a:r>
          </a:p>
          <a:p>
            <a:r>
              <a:rPr lang="en-IN" sz="1600" dirty="0"/>
              <a:t>	and </a:t>
            </a:r>
            <a:r>
              <a:rPr lang="en-IN" sz="1600" dirty="0" smtClean="0"/>
              <a:t>PTR=RIGHT</a:t>
            </a:r>
          </a:p>
          <a:p>
            <a:r>
              <a:rPr lang="en-IN" sz="1600" dirty="0" smtClean="0"/>
              <a:t>Set LEFT=2*PTR</a:t>
            </a:r>
          </a:p>
          <a:p>
            <a:r>
              <a:rPr lang="en-IN" sz="1600" dirty="0"/>
              <a:t> </a:t>
            </a:r>
            <a:r>
              <a:rPr lang="en-IN" sz="1600" dirty="0" smtClean="0"/>
              <a:t>     RIGHT=LEFT+1</a:t>
            </a:r>
          </a:p>
          <a:p>
            <a:r>
              <a:rPr lang="en-IN" sz="1600" dirty="0" smtClean="0"/>
              <a:t>If LEFT=N and LAST&lt;TREE[LEFT] then set PTR=LEFT</a:t>
            </a:r>
          </a:p>
          <a:p>
            <a:r>
              <a:rPr lang="en-IN" sz="1600" dirty="0" smtClean="0"/>
              <a:t>Set TREE[PTR]=LAST</a:t>
            </a:r>
            <a:endParaRPr lang="en-IN" sz="1600" dirty="0"/>
          </a:p>
          <a:p>
            <a:endParaRPr lang="en-IN" dirty="0"/>
          </a:p>
          <a:p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6703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147" y="381000"/>
            <a:ext cx="7543800" cy="1371600"/>
          </a:xfrm>
        </p:spPr>
        <p:txBody>
          <a:bodyPr>
            <a:normAutofit fontScale="90000"/>
          </a:bodyPr>
          <a:lstStyle/>
          <a:p>
            <a:r>
              <a:rPr lang="en-IN" dirty="0"/>
              <a:t>DELETING THE ROOT OF A HEAP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937147" y="1915615"/>
          <a:ext cx="5054220" cy="2465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68537" y="2361063"/>
            <a:ext cx="2621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Perform deletion operation</a:t>
            </a:r>
            <a:endParaRPr lang="en-IN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3873690" y="4033293"/>
          <a:ext cx="5054220" cy="2465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7147" y="533627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Heap after deletion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1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BINARY TREE</a:t>
            </a:r>
            <a:endParaRPr lang="en-US" dirty="0"/>
          </a:p>
        </p:txBody>
      </p:sp>
      <p:pic>
        <p:nvPicPr>
          <p:cNvPr id="4" name="Picture 3" descr="Screen Shot 2014-10-13 at 10.37.53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12" y="2150420"/>
            <a:ext cx="6017201" cy="397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1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23582" y="2429301"/>
            <a:ext cx="415306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HEAPSORT(TREE,N)</a:t>
            </a:r>
          </a:p>
          <a:p>
            <a:endParaRPr lang="en-IN" dirty="0"/>
          </a:p>
          <a:p>
            <a:r>
              <a:rPr lang="en-IN" dirty="0" smtClean="0"/>
              <a:t>Call INSHEAP(TREE,N,ITEM)</a:t>
            </a:r>
          </a:p>
          <a:p>
            <a:r>
              <a:rPr lang="en-IN" dirty="0"/>
              <a:t>	</a:t>
            </a:r>
            <a:r>
              <a:rPr lang="en-IN" dirty="0" smtClean="0"/>
              <a:t>Build a heap H </a:t>
            </a:r>
          </a:p>
          <a:p>
            <a:r>
              <a:rPr lang="en-IN" dirty="0" smtClean="0"/>
              <a:t>Sort TREE by repeatedly deleting root of H</a:t>
            </a:r>
          </a:p>
          <a:p>
            <a:r>
              <a:rPr lang="en-IN" dirty="0"/>
              <a:t>	</a:t>
            </a:r>
            <a:r>
              <a:rPr lang="en-IN" dirty="0" smtClean="0"/>
              <a:t>Repeat while N&gt;1</a:t>
            </a:r>
          </a:p>
          <a:p>
            <a:r>
              <a:rPr lang="en-IN" dirty="0" smtClean="0"/>
              <a:t>Call DELHEAP(TREE,N,ITEM)</a:t>
            </a:r>
          </a:p>
          <a:p>
            <a:r>
              <a:rPr lang="en-IN" dirty="0" smtClean="0"/>
              <a:t>Set TREE[N+1]=ITEM</a:t>
            </a:r>
          </a:p>
          <a:p>
            <a:endParaRPr lang="en-IN" dirty="0"/>
          </a:p>
          <a:p>
            <a:r>
              <a:rPr lang="en-IN" dirty="0" smtClean="0"/>
              <a:t>Exit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COMPLEXITY: O(n log</a:t>
            </a:r>
            <a:r>
              <a:rPr lang="en-IN" baseline="-25000" dirty="0" smtClean="0"/>
              <a:t>2</a:t>
            </a:r>
            <a:r>
              <a:rPr lang="en-IN" dirty="0" smtClean="0"/>
              <a:t> 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05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</a:t>
            </a:r>
            <a:endParaRPr lang="en-US" dirty="0"/>
          </a:p>
        </p:txBody>
      </p:sp>
      <p:pic>
        <p:nvPicPr>
          <p:cNvPr id="4" name="Picture 3" descr="Screen Shot 2014-11-02 at 9.16.24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87" y="1752600"/>
            <a:ext cx="6309331" cy="495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6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PROPERTIES OF 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• E</a:t>
            </a:r>
            <a:r>
              <a:rPr lang="en-US" sz="2000" dirty="0" smtClean="0"/>
              <a:t>xternal </a:t>
            </a:r>
            <a:r>
              <a:rPr lang="en-US" sz="2000" dirty="0"/>
              <a:t>nodes </a:t>
            </a:r>
            <a:r>
              <a:rPr lang="en-US" sz="2000" dirty="0" smtClean="0"/>
              <a:t> </a:t>
            </a:r>
            <a:r>
              <a:rPr lang="en-US" sz="2000" dirty="0"/>
              <a:t>= I</a:t>
            </a:r>
            <a:r>
              <a:rPr lang="en-US" sz="2000" dirty="0" smtClean="0"/>
              <a:t>nternal nodes </a:t>
            </a:r>
            <a:r>
              <a:rPr lang="en-US" sz="2000" dirty="0"/>
              <a:t>+ </a:t>
            </a:r>
            <a:r>
              <a:rPr lang="en-US" sz="2000" dirty="0" smtClean="0"/>
              <a:t>1</a:t>
            </a:r>
            <a:endParaRPr lang="en-US" sz="2000" dirty="0"/>
          </a:p>
          <a:p>
            <a:r>
              <a:rPr lang="en-US" sz="2000" dirty="0"/>
              <a:t>• N</a:t>
            </a:r>
            <a:r>
              <a:rPr lang="en-US" sz="2000" dirty="0" smtClean="0"/>
              <a:t>odes </a:t>
            </a:r>
            <a:r>
              <a:rPr lang="en-US" sz="2000" dirty="0"/>
              <a:t>at level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/>
              <a:t>≤ 2</a:t>
            </a:r>
            <a:r>
              <a:rPr lang="en-US" sz="2000" baseline="30000" dirty="0"/>
              <a:t> </a:t>
            </a:r>
            <a:r>
              <a:rPr lang="en-US" sz="2000" baseline="30000" dirty="0" err="1" smtClean="0"/>
              <a:t>i</a:t>
            </a:r>
            <a:endParaRPr lang="en-US" sz="2000" baseline="30000" dirty="0"/>
          </a:p>
          <a:p>
            <a:r>
              <a:rPr lang="en-US" sz="2000" dirty="0"/>
              <a:t>• E</a:t>
            </a:r>
            <a:r>
              <a:rPr lang="en-US" sz="2000" dirty="0" smtClean="0"/>
              <a:t>xternal nodes </a:t>
            </a:r>
            <a:r>
              <a:rPr lang="en-US" sz="2000" dirty="0"/>
              <a:t>≤ 2 </a:t>
            </a:r>
            <a:r>
              <a:rPr lang="en-US" sz="2000" dirty="0" smtClean="0"/>
              <a:t>(Height)</a:t>
            </a:r>
            <a:endParaRPr lang="en-US" sz="2000" dirty="0"/>
          </a:p>
          <a:p>
            <a:r>
              <a:rPr lang="en-US" sz="2000" dirty="0"/>
              <a:t>• </a:t>
            </a:r>
            <a:r>
              <a:rPr lang="en-US" sz="2000" dirty="0" smtClean="0"/>
              <a:t>Height </a:t>
            </a:r>
            <a:r>
              <a:rPr lang="en-US" sz="2000" dirty="0"/>
              <a:t>≥ log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/>
              <a:t>E</a:t>
            </a:r>
            <a:r>
              <a:rPr lang="en-US" sz="2000" dirty="0" smtClean="0"/>
              <a:t>xternal </a:t>
            </a:r>
            <a:r>
              <a:rPr lang="en-US" sz="2000" dirty="0"/>
              <a:t>nodes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• </a:t>
            </a:r>
            <a:r>
              <a:rPr lang="en-US" sz="2000" dirty="0" smtClean="0"/>
              <a:t>Height </a:t>
            </a:r>
            <a:r>
              <a:rPr lang="en-US" sz="2000" dirty="0"/>
              <a:t>≤ I</a:t>
            </a:r>
            <a:r>
              <a:rPr lang="en-US" sz="2000" dirty="0" smtClean="0"/>
              <a:t>nternal nodes </a:t>
            </a:r>
            <a:r>
              <a:rPr lang="en-US" sz="2000" dirty="0"/>
              <a:t>= (</a:t>
            </a:r>
            <a:r>
              <a:rPr lang="en-US" sz="2000" dirty="0" smtClean="0"/>
              <a:t>(</a:t>
            </a:r>
            <a:r>
              <a:rPr lang="en-US" sz="2000" dirty="0"/>
              <a:t>N</a:t>
            </a:r>
            <a:r>
              <a:rPr lang="en-US" sz="2000" dirty="0" smtClean="0"/>
              <a:t>odes</a:t>
            </a:r>
            <a:r>
              <a:rPr lang="en-US" sz="2000" dirty="0"/>
              <a:t>) − 1)/2</a:t>
            </a:r>
          </a:p>
        </p:txBody>
      </p:sp>
    </p:spTree>
    <p:extLst>
      <p:ext uri="{BB962C8B-B14F-4D97-AF65-F5344CB8AC3E}">
        <p14:creationId xmlns:p14="http://schemas.microsoft.com/office/powerpoint/2010/main" val="41817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COMPLETE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tree T is said to be complete if all its levels, except the last, have maximum number of possible nodes</a:t>
            </a:r>
          </a:p>
          <a:p>
            <a:r>
              <a:rPr lang="en-US" dirty="0" smtClean="0"/>
              <a:t>The depth of the complete tree T with nodes n is:</a:t>
            </a:r>
          </a:p>
          <a:p>
            <a:pPr marL="2286000" lvl="5" indent="0">
              <a:buNone/>
            </a:pPr>
            <a:r>
              <a:rPr lang="en-US" dirty="0" smtClean="0"/>
              <a:t>D= |_ log</a:t>
            </a:r>
            <a:r>
              <a:rPr lang="en-US" baseline="-25000" dirty="0" smtClean="0"/>
              <a:t>2</a:t>
            </a:r>
            <a:r>
              <a:rPr lang="en-US" dirty="0" smtClean="0"/>
              <a:t>n+1 _|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0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EXTENDED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Binary tree with each node having either 0 or 2 children is an extended binary tree.</a:t>
            </a:r>
          </a:p>
          <a:p>
            <a:r>
              <a:rPr lang="en-US" dirty="0" smtClean="0"/>
              <a:t>The nodes with 2 children are called internal nodes, and nodes with 0 children are called external nodes.</a:t>
            </a:r>
            <a:endParaRPr lang="en-US" dirty="0"/>
          </a:p>
        </p:txBody>
      </p:sp>
      <p:pic>
        <p:nvPicPr>
          <p:cNvPr id="4" name="Picture 3" descr="Screen Shot 2014-10-24 at 12.59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0" y="3937000"/>
            <a:ext cx="47498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BINARY TREE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LINKED REPRESENTATION</a:t>
            </a:r>
          </a:p>
          <a:p>
            <a:pPr marL="0" indent="0">
              <a:buNone/>
            </a:pPr>
            <a:r>
              <a:rPr lang="en-US" dirty="0" smtClean="0"/>
              <a:t>Consider a binary tree T, it is represented in memory using 3 parallel arrays:</a:t>
            </a:r>
          </a:p>
          <a:p>
            <a:r>
              <a:rPr lang="en-US" dirty="0" smtClean="0"/>
              <a:t>INFO[K]- contains data at node N</a:t>
            </a:r>
          </a:p>
          <a:p>
            <a:r>
              <a:rPr lang="en-US" dirty="0" smtClean="0"/>
              <a:t>LEFT[K]- contains the location of left child of N</a:t>
            </a:r>
          </a:p>
          <a:p>
            <a:r>
              <a:rPr lang="en-US" dirty="0" smtClean="0"/>
              <a:t>RIGHT[K]</a:t>
            </a:r>
            <a:r>
              <a:rPr lang="en-US" dirty="0"/>
              <a:t> - contains the location of </a:t>
            </a:r>
            <a:r>
              <a:rPr lang="en-US" dirty="0" smtClean="0"/>
              <a:t>right child </a:t>
            </a:r>
            <a:r>
              <a:rPr lang="en-US" dirty="0"/>
              <a:t>of 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K is the location.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4-10-24 at 1.08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5562600"/>
            <a:ext cx="3648075" cy="91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BINARY TREE IN MEMORY</a:t>
            </a:r>
          </a:p>
        </p:txBody>
      </p:sp>
      <p:pic>
        <p:nvPicPr>
          <p:cNvPr id="5" name="Content Placeholder 4" descr="Screen Shot 2014-10-24 at 1.09.21 P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" r="4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758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Formal">
  <a:themeElements>
    <a:clrScheme name="Formal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Form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Formal.thmx</Template>
  <TotalTime>423</TotalTime>
  <Words>1350</Words>
  <Application>Microsoft Office PowerPoint</Application>
  <PresentationFormat>On-screen Show (4:3)</PresentationFormat>
  <Paragraphs>306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新細明體</vt:lpstr>
      <vt:lpstr>宋体</vt:lpstr>
      <vt:lpstr>Arial</vt:lpstr>
      <vt:lpstr>Arial Black</vt:lpstr>
      <vt:lpstr>Garamond</vt:lpstr>
      <vt:lpstr>Wingdings</vt:lpstr>
      <vt:lpstr>Formal</vt:lpstr>
      <vt:lpstr>UNIT-3</vt:lpstr>
      <vt:lpstr>TREES</vt:lpstr>
      <vt:lpstr>BINARY TREE</vt:lpstr>
      <vt:lpstr>EXAMPLE OF BINARY TREE</vt:lpstr>
      <vt:lpstr>PROPERTIES OF BINARY TREES</vt:lpstr>
      <vt:lpstr>COMPLETE BINARY TREE</vt:lpstr>
      <vt:lpstr>EXTENDED BINARY TREE</vt:lpstr>
      <vt:lpstr>REPRESENTING BINARY TREE IN MEMORY</vt:lpstr>
      <vt:lpstr>REPRESENTING BINARY TREE IN MEMORY</vt:lpstr>
      <vt:lpstr>REPRESENTING BINARY TREE IN MEMORY</vt:lpstr>
      <vt:lpstr>TRAVERSING BINARY TREES</vt:lpstr>
      <vt:lpstr>EXAMPLE</vt:lpstr>
      <vt:lpstr>TRAVERSING BINARY TREES</vt:lpstr>
      <vt:lpstr>EXAMPLE</vt:lpstr>
      <vt:lpstr>TRAVERSING BINARY TREES</vt:lpstr>
      <vt:lpstr>EXAMPLE</vt:lpstr>
      <vt:lpstr>THREADED BINARY TREE</vt:lpstr>
      <vt:lpstr>BINARY SEARCH TREE</vt:lpstr>
      <vt:lpstr>EXAMPLE</vt:lpstr>
      <vt:lpstr>BST</vt:lpstr>
      <vt:lpstr>FINDING AN ELEMENT IN BST</vt:lpstr>
      <vt:lpstr>FINDING MIN AND MAX IN BST</vt:lpstr>
      <vt:lpstr>COMPLEXITY OF SEARCHING ALGORITHM</vt:lpstr>
      <vt:lpstr>SUCCESSOR</vt:lpstr>
      <vt:lpstr>SUCCESSOR</vt:lpstr>
      <vt:lpstr>INSERTING AN ELEMENT IN BST</vt:lpstr>
      <vt:lpstr>DELETING AN ELEMENT FROM BST</vt:lpstr>
      <vt:lpstr>DELETING AN ELEMENT FROM BST</vt:lpstr>
      <vt:lpstr>DELETING AN ELEMENT FROM BST</vt:lpstr>
      <vt:lpstr>AVL TREES</vt:lpstr>
      <vt:lpstr>HEAPS</vt:lpstr>
      <vt:lpstr>HEAPS</vt:lpstr>
      <vt:lpstr>ARRAY REPRESENTATION OF HEAPS</vt:lpstr>
      <vt:lpstr>BUILDING A HEAP</vt:lpstr>
      <vt:lpstr>INSERTING INTO A HEAP</vt:lpstr>
      <vt:lpstr>INSERTING INTO A HEAP</vt:lpstr>
      <vt:lpstr>DELETING THE ROOT OF A HEAP</vt:lpstr>
      <vt:lpstr>DELETING THE ROOT OF A HEAP</vt:lpstr>
      <vt:lpstr>DELETING THE ROOT OF A HEAP</vt:lpstr>
      <vt:lpstr>HEAPSORT</vt:lpstr>
      <vt:lpstr>HEAPSORT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UNIT-3</dc:title>
  <dc:creator>Mac aishwarya</dc:creator>
  <cp:lastModifiedBy>Admin</cp:lastModifiedBy>
  <cp:revision>36</cp:revision>
  <dcterms:created xsi:type="dcterms:W3CDTF">2014-10-13T16:52:50Z</dcterms:created>
  <dcterms:modified xsi:type="dcterms:W3CDTF">2014-11-28T05:16:19Z</dcterms:modified>
</cp:coreProperties>
</file>