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9E8-860B-4086-B952-9ED1E560FB89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D6E-ED3F-4AA1-839F-C888138E2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83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9E8-860B-4086-B952-9ED1E560FB89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D6E-ED3F-4AA1-839F-C888138E2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96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9E8-860B-4086-B952-9ED1E560FB89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D6E-ED3F-4AA1-839F-C888138E2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95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9E8-860B-4086-B952-9ED1E560FB89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D6E-ED3F-4AA1-839F-C888138E2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58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9E8-860B-4086-B952-9ED1E560FB89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D6E-ED3F-4AA1-839F-C888138E2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57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9E8-860B-4086-B952-9ED1E560FB89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D6E-ED3F-4AA1-839F-C888138E2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35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9E8-860B-4086-B952-9ED1E560FB89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D6E-ED3F-4AA1-839F-C888138E2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40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9E8-860B-4086-B952-9ED1E560FB89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D6E-ED3F-4AA1-839F-C888138E2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9E8-860B-4086-B952-9ED1E560FB89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D6E-ED3F-4AA1-839F-C888138E2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69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9E8-860B-4086-B952-9ED1E560FB89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D6E-ED3F-4AA1-839F-C888138E2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85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9E8-860B-4086-B952-9ED1E560FB89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D6E-ED3F-4AA1-839F-C888138E2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28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69E8-860B-4086-B952-9ED1E560FB89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AD6E-ED3F-4AA1-839F-C888138E2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0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033" y="360320"/>
            <a:ext cx="8037967" cy="1336595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ГОРОДА МОСКВЫ</a:t>
            </a:r>
            <a:b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КОЛЛЕДЖ УПРАВЛЕНИЯ, ГОСТИНИЧНОГО БИЗНЕСА И ИНФОРМАЦИОННЫХ ТЕХНОЛОГИЙ «ЦАРИЦЫНО»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44737"/>
            <a:ext cx="9144000" cy="3906593"/>
          </a:xfrm>
        </p:spPr>
        <p:txBody>
          <a:bodyPr>
            <a:norm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для системы планирования услуг ветеринарной клиники</a:t>
            </a: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ПМ.02 РАЗРАБОТКА И АДМИНИСТРИРОВАНИЕ БАЗ ДАННЫХ</a:t>
            </a: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09.02.03 ПРОГРАММИРОВАНИЕ В КОМПЬЮТЕРНЫХ СИСТЕМАХ</a:t>
            </a:r>
          </a:p>
          <a:p>
            <a:endParaRPr lang="en-US" dirty="0" smtClean="0"/>
          </a:p>
          <a:p>
            <a:endParaRPr lang="en-US" dirty="0"/>
          </a:p>
          <a:p>
            <a:pPr algn="l"/>
            <a:r>
              <a:rPr lang="ru-RU" dirty="0" smtClean="0"/>
              <a:t>Студент: Бажанов М.В.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69" y="360320"/>
            <a:ext cx="1245464" cy="13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5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«Реализация_услуг»</a:t>
            </a:r>
            <a:endParaRPr lang="ru-R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r="55347" b="43558"/>
          <a:stretch/>
        </p:blipFill>
        <p:spPr bwMode="auto">
          <a:xfrm>
            <a:off x="2942585" y="1825625"/>
            <a:ext cx="6306829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155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Раздел описания базы </a:t>
            </a:r>
            <a:r>
              <a:rPr lang="ru-RU" b="1" dirty="0" smtClean="0"/>
              <a:t>данных</a:t>
            </a:r>
            <a:br>
              <a:rPr lang="ru-RU" b="1" dirty="0" smtClean="0"/>
            </a:br>
            <a:r>
              <a:rPr lang="ru-RU" dirty="0" smtClean="0"/>
              <a:t>Диаграмма уровня сущностей	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270" y="1863969"/>
            <a:ext cx="7411231" cy="36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6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уровня ключей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726" y="1690688"/>
            <a:ext cx="7515881" cy="40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0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Полноатрибутная диаграмма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336" y="1690688"/>
            <a:ext cx="7801328" cy="43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1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Полноатрибутная диаграмма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336" y="1690688"/>
            <a:ext cx="7801328" cy="43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8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Раздел описания клиентского приложения</a:t>
            </a:r>
            <a:br>
              <a:rPr lang="ru-RU" b="1" dirty="0" smtClean="0"/>
            </a:br>
            <a:r>
              <a:rPr lang="ru-RU" dirty="0" smtClean="0"/>
              <a:t>Вход и регистрация пользователя</a:t>
            </a:r>
            <a:endParaRPr lang="ru-R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6726" y="1872464"/>
            <a:ext cx="5706979" cy="404304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83705" y="1872464"/>
            <a:ext cx="5884428" cy="40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Раздел выбора услуги</a:t>
            </a:r>
            <a:endParaRPr lang="ru-R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657" y="1578393"/>
            <a:ext cx="7444685" cy="469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Раздел тестирования базы данных</a:t>
            </a:r>
            <a:br>
              <a:rPr lang="ru-RU" b="1" dirty="0" smtClean="0"/>
            </a:br>
            <a:r>
              <a:rPr lang="ru-RU" dirty="0" smtClean="0"/>
              <a:t>«Таблица клиенты»</a:t>
            </a:r>
            <a:endParaRPr lang="ru-RU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t="5131" r="58147" b="42417"/>
          <a:stretch/>
        </p:blipFill>
        <p:spPr bwMode="auto">
          <a:xfrm>
            <a:off x="2658073" y="1690688"/>
            <a:ext cx="6875854" cy="4703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863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«Услуг»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218" y="1459832"/>
            <a:ext cx="8393563" cy="45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ГОСУДАРСТВЕННОЕ БЮДЖЕТНОЕ ПРОФЕССИОНАЛЬНОЕ ОБРАЗОВАТЕЛЬНОЕ УЧРЕЖДЕНИЕ ГОРОДА МОСКВЫ «МОСКОВСКИЙ КОЛЛЕДЖ УПРАВЛЕНИЯ, ГОСТИНИЧНОГО БИЗНЕСА И ИНФОРМАЦИОННЫХ ТЕХНОЛОГИЙ «ЦАРИЦЫНО» </vt:lpstr>
      <vt:lpstr>Раздел описания базы данных Диаграмма уровня сущностей </vt:lpstr>
      <vt:lpstr>Диаграмма уровня ключей</vt:lpstr>
      <vt:lpstr>Полноатрибутная диаграмма</vt:lpstr>
      <vt:lpstr>Полноатрибутная диаграмма</vt:lpstr>
      <vt:lpstr>Раздел описания клиентского приложения Вход и регистрация пользователя</vt:lpstr>
      <vt:lpstr>Раздел выбора услуги</vt:lpstr>
      <vt:lpstr>Раздел тестирования базы данных «Таблица клиенты»</vt:lpstr>
      <vt:lpstr>Таблица «Услуг»</vt:lpstr>
      <vt:lpstr>Таблица «Реализация_услуг»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ПРОФЕССИОНАЛЬНОЕ ОБРАЗОВАТЕЛЬНОЕ УЧРЕЖДЕНИЕ ГОРОДА МОСКВЫ «МОСКОВСКИЙ КОЛЛЕДЖ УПРАВЛЕНИЯ, ГОСТИНИЧНОГО БИЗНЕСА И ИНФОРМАЦИОННЫХ ТЕХНОЛОГИЙ «ЦАРИЦЫНО» </dc:title>
  <dc:creator>Максим Бажанов</dc:creator>
  <cp:lastModifiedBy>Максим Бажанов</cp:lastModifiedBy>
  <cp:revision>5</cp:revision>
  <dcterms:created xsi:type="dcterms:W3CDTF">2018-06-29T19:09:16Z</dcterms:created>
  <dcterms:modified xsi:type="dcterms:W3CDTF">2018-06-30T06:22:13Z</dcterms:modified>
</cp:coreProperties>
</file>