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6" r:id="rId10"/>
    <p:sldId id="267" r:id="rId11"/>
    <p:sldId id="263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749DCC-ED30-4D32-A4B3-0C211E779E2B}" v="1103" dt="2019-12-18T12:59:52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89" autoAdjust="0"/>
    <p:restoredTop sz="94660"/>
  </p:normalViewPr>
  <p:slideViewPr>
    <p:cSldViewPr snapToGrid="0">
      <p:cViewPr varScale="1">
        <p:scale>
          <a:sx n="80" d="100"/>
          <a:sy n="80" d="100"/>
        </p:scale>
        <p:origin x="15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银河 郑" userId="6fc4dcb60f8e7967" providerId="LiveId" clId="{31749DCC-ED30-4D32-A4B3-0C211E779E2B}"/>
    <pc:docChg chg="undo custSel addSld delSld modSld sldOrd">
      <pc:chgData name="银河 郑" userId="6fc4dcb60f8e7967" providerId="LiveId" clId="{31749DCC-ED30-4D32-A4B3-0C211E779E2B}" dt="2019-12-18T12:59:52.701" v="6363"/>
      <pc:docMkLst>
        <pc:docMk/>
      </pc:docMkLst>
      <pc:sldChg chg="addSp delSp modSp">
        <pc:chgData name="银河 郑" userId="6fc4dcb60f8e7967" providerId="LiveId" clId="{31749DCC-ED30-4D32-A4B3-0C211E779E2B}" dt="2019-12-18T12:35:54.360" v="5965" actId="1035"/>
        <pc:sldMkLst>
          <pc:docMk/>
          <pc:sldMk cId="1783796807" sldId="256"/>
        </pc:sldMkLst>
        <pc:spChg chg="mod">
          <ac:chgData name="银河 郑" userId="6fc4dcb60f8e7967" providerId="LiveId" clId="{31749DCC-ED30-4D32-A4B3-0C211E779E2B}" dt="2019-12-17T14:33:17.122" v="4031" actId="20577"/>
          <ac:spMkLst>
            <pc:docMk/>
            <pc:sldMk cId="1783796807" sldId="256"/>
            <ac:spMk id="3" creationId="{60EDE971-5184-4714-ABDE-CDE73A6F154A}"/>
          </ac:spMkLst>
        </pc:spChg>
        <pc:spChg chg="add mod">
          <ac:chgData name="银河 郑" userId="6fc4dcb60f8e7967" providerId="LiveId" clId="{31749DCC-ED30-4D32-A4B3-0C211E779E2B}" dt="2019-12-18T12:35:54.360" v="5965" actId="1035"/>
          <ac:spMkLst>
            <pc:docMk/>
            <pc:sldMk cId="1783796807" sldId="256"/>
            <ac:spMk id="4" creationId="{7DFD139E-D7CD-452C-B605-A61F4C6AF7DB}"/>
          </ac:spMkLst>
        </pc:spChg>
        <pc:spChg chg="add del">
          <ac:chgData name="银河 郑" userId="6fc4dcb60f8e7967" providerId="LiveId" clId="{31749DCC-ED30-4D32-A4B3-0C211E779E2B}" dt="2019-12-18T12:27:42.513" v="5386" actId="478"/>
          <ac:spMkLst>
            <pc:docMk/>
            <pc:sldMk cId="1783796807" sldId="256"/>
            <ac:spMk id="5" creationId="{862451A0-56AC-42D3-941B-1BE8411C9EC3}"/>
          </ac:spMkLst>
        </pc:spChg>
      </pc:sldChg>
      <pc:sldChg chg="addSp delSp modSp add">
        <pc:chgData name="银河 郑" userId="6fc4dcb60f8e7967" providerId="LiveId" clId="{31749DCC-ED30-4D32-A4B3-0C211E779E2B}" dt="2019-12-18T12:38:16.519" v="5975" actId="1036"/>
        <pc:sldMkLst>
          <pc:docMk/>
          <pc:sldMk cId="3168042738" sldId="257"/>
        </pc:sldMkLst>
        <pc:spChg chg="mod">
          <ac:chgData name="银河 郑" userId="6fc4dcb60f8e7967" providerId="LiveId" clId="{31749DCC-ED30-4D32-A4B3-0C211E779E2B}" dt="2019-12-17T13:01:44.406" v="2952" actId="20577"/>
          <ac:spMkLst>
            <pc:docMk/>
            <pc:sldMk cId="3168042738" sldId="257"/>
            <ac:spMk id="2" creationId="{B9C99AA5-44D9-48A5-ABB2-5D9B9D7B1AFB}"/>
          </ac:spMkLst>
        </pc:spChg>
        <pc:spChg chg="del mod">
          <ac:chgData name="银河 郑" userId="6fc4dcb60f8e7967" providerId="LiveId" clId="{31749DCC-ED30-4D32-A4B3-0C211E779E2B}" dt="2019-12-15T05:23:13.138" v="25" actId="478"/>
          <ac:spMkLst>
            <pc:docMk/>
            <pc:sldMk cId="3168042738" sldId="257"/>
            <ac:spMk id="3" creationId="{583C62F4-8209-48E5-9A25-C440091E1AB8}"/>
          </ac:spMkLst>
        </pc:spChg>
        <pc:spChg chg="add del mod">
          <ac:chgData name="银河 郑" userId="6fc4dcb60f8e7967" providerId="LiveId" clId="{31749DCC-ED30-4D32-A4B3-0C211E779E2B}" dt="2019-12-15T05:49:16.705" v="456" actId="478"/>
          <ac:spMkLst>
            <pc:docMk/>
            <pc:sldMk cId="3168042738" sldId="257"/>
            <ac:spMk id="5" creationId="{80BD9BB0-77BE-4E56-B65E-8EF053ABEDF9}"/>
          </ac:spMkLst>
        </pc:spChg>
        <pc:spChg chg="add mod">
          <ac:chgData name="银河 郑" userId="6fc4dcb60f8e7967" providerId="LiveId" clId="{31749DCC-ED30-4D32-A4B3-0C211E779E2B}" dt="2019-12-15T05:39:52.318" v="386" actId="164"/>
          <ac:spMkLst>
            <pc:docMk/>
            <pc:sldMk cId="3168042738" sldId="257"/>
            <ac:spMk id="6" creationId="{9237F88B-ECAF-4341-8D05-A2D3D267F79A}"/>
          </ac:spMkLst>
        </pc:spChg>
        <pc:spChg chg="add mod">
          <ac:chgData name="银河 郑" userId="6fc4dcb60f8e7967" providerId="LiveId" clId="{31749DCC-ED30-4D32-A4B3-0C211E779E2B}" dt="2019-12-15T05:39:52.318" v="386" actId="164"/>
          <ac:spMkLst>
            <pc:docMk/>
            <pc:sldMk cId="3168042738" sldId="257"/>
            <ac:spMk id="7" creationId="{7F908196-B43D-4D3C-A52B-45E929BCE83D}"/>
          </ac:spMkLst>
        </pc:spChg>
        <pc:spChg chg="add mod">
          <ac:chgData name="银河 郑" userId="6fc4dcb60f8e7967" providerId="LiveId" clId="{31749DCC-ED30-4D32-A4B3-0C211E779E2B}" dt="2019-12-15T07:06:09.628" v="2511" actId="20577"/>
          <ac:spMkLst>
            <pc:docMk/>
            <pc:sldMk cId="3168042738" sldId="257"/>
            <ac:spMk id="8" creationId="{5FEC16AF-7FC6-483F-85CA-2AFEAD366F5A}"/>
          </ac:spMkLst>
        </pc:spChg>
        <pc:spChg chg="add mod">
          <ac:chgData name="银河 郑" userId="6fc4dcb60f8e7967" providerId="LiveId" clId="{31749DCC-ED30-4D32-A4B3-0C211E779E2B}" dt="2019-12-15T07:06:11.159" v="2513" actId="20577"/>
          <ac:spMkLst>
            <pc:docMk/>
            <pc:sldMk cId="3168042738" sldId="257"/>
            <ac:spMk id="9" creationId="{2EED83E0-A6C0-447E-BA3B-FBC00015E760}"/>
          </ac:spMkLst>
        </pc:spChg>
        <pc:spChg chg="add mod">
          <ac:chgData name="银河 郑" userId="6fc4dcb60f8e7967" providerId="LiveId" clId="{31749DCC-ED30-4D32-A4B3-0C211E779E2B}" dt="2019-12-15T07:06:13.545" v="2515" actId="20577"/>
          <ac:spMkLst>
            <pc:docMk/>
            <pc:sldMk cId="3168042738" sldId="257"/>
            <ac:spMk id="10" creationId="{F471EA12-67AF-40DD-AD38-B89B19C9C94A}"/>
          </ac:spMkLst>
        </pc:spChg>
        <pc:spChg chg="add mod">
          <ac:chgData name="银河 郑" userId="6fc4dcb60f8e7967" providerId="LiveId" clId="{31749DCC-ED30-4D32-A4B3-0C211E779E2B}" dt="2019-12-18T12:38:16.519" v="5975" actId="1036"/>
          <ac:spMkLst>
            <pc:docMk/>
            <pc:sldMk cId="3168042738" sldId="257"/>
            <ac:spMk id="12" creationId="{BCCBBE81-35DE-4103-8046-CCC0D85C29AF}"/>
          </ac:spMkLst>
        </pc:spChg>
        <pc:grpChg chg="add mod">
          <ac:chgData name="银河 郑" userId="6fc4dcb60f8e7967" providerId="LiveId" clId="{31749DCC-ED30-4D32-A4B3-0C211E779E2B}" dt="2019-12-15T05:50:39.384" v="568" actId="1037"/>
          <ac:grpSpMkLst>
            <pc:docMk/>
            <pc:sldMk cId="3168042738" sldId="257"/>
            <ac:grpSpMk id="11" creationId="{49B4168E-B9A8-424F-B1B7-360C02CBD9AB}"/>
          </ac:grpSpMkLst>
        </pc:grpChg>
        <pc:picChg chg="add mod">
          <ac:chgData name="银河 郑" userId="6fc4dcb60f8e7967" providerId="LiveId" clId="{31749DCC-ED30-4D32-A4B3-0C211E779E2B}" dt="2019-12-15T05:43:34.730" v="403" actId="1038"/>
          <ac:picMkLst>
            <pc:docMk/>
            <pc:sldMk cId="3168042738" sldId="257"/>
            <ac:picMk id="4" creationId="{C6387E76-E214-483F-AE36-AF1E03182DCD}"/>
          </ac:picMkLst>
        </pc:picChg>
      </pc:sldChg>
      <pc:sldChg chg="addSp delSp modSp add">
        <pc:chgData name="银河 郑" userId="6fc4dcb60f8e7967" providerId="LiveId" clId="{31749DCC-ED30-4D32-A4B3-0C211E779E2B}" dt="2019-12-18T12:40:36.375" v="6036" actId="1036"/>
        <pc:sldMkLst>
          <pc:docMk/>
          <pc:sldMk cId="2189954622" sldId="258"/>
        </pc:sldMkLst>
        <pc:spChg chg="mod">
          <ac:chgData name="银河 郑" userId="6fc4dcb60f8e7967" providerId="LiveId" clId="{31749DCC-ED30-4D32-A4B3-0C211E779E2B}" dt="2019-12-17T14:33:52.003" v="4051" actId="20577"/>
          <ac:spMkLst>
            <pc:docMk/>
            <pc:sldMk cId="2189954622" sldId="258"/>
            <ac:spMk id="2" creationId="{450B40F4-BA95-4E74-B757-8D3561B2CABA}"/>
          </ac:spMkLst>
        </pc:spChg>
        <pc:spChg chg="mod">
          <ac:chgData name="银河 郑" userId="6fc4dcb60f8e7967" providerId="LiveId" clId="{31749DCC-ED30-4D32-A4B3-0C211E779E2B}" dt="2019-12-18T12:39:22.047" v="6008" actId="1036"/>
          <ac:spMkLst>
            <pc:docMk/>
            <pc:sldMk cId="2189954622" sldId="258"/>
            <ac:spMk id="3" creationId="{7FBA9D9B-8708-4296-9928-7A0FB3DACAFE}"/>
          </ac:spMkLst>
        </pc:spChg>
        <pc:spChg chg="del">
          <ac:chgData name="银河 郑" userId="6fc4dcb60f8e7967" providerId="LiveId" clId="{31749DCC-ED30-4D32-A4B3-0C211E779E2B}" dt="2019-12-15T05:59:22.629" v="732" actId="478"/>
          <ac:spMkLst>
            <pc:docMk/>
            <pc:sldMk cId="2189954622" sldId="258"/>
            <ac:spMk id="3" creationId="{9EBBFD59-A8CF-478D-ACE2-7950E3E2BCE0}"/>
          </ac:spMkLst>
        </pc:spChg>
        <pc:spChg chg="add del mod">
          <ac:chgData name="银河 郑" userId="6fc4dcb60f8e7967" providerId="LiveId" clId="{31749DCC-ED30-4D32-A4B3-0C211E779E2B}" dt="2019-12-15T06:03:52.644" v="871"/>
          <ac:spMkLst>
            <pc:docMk/>
            <pc:sldMk cId="2189954622" sldId="258"/>
            <ac:spMk id="4" creationId="{3E93707E-A1CF-403E-95E6-9CF71DF85F7F}"/>
          </ac:spMkLst>
        </pc:spChg>
        <pc:spChg chg="add mod">
          <ac:chgData name="银河 郑" userId="6fc4dcb60f8e7967" providerId="LiveId" clId="{31749DCC-ED30-4D32-A4B3-0C211E779E2B}" dt="2019-12-15T06:04:39.939" v="880" actId="164"/>
          <ac:spMkLst>
            <pc:docMk/>
            <pc:sldMk cId="2189954622" sldId="258"/>
            <ac:spMk id="5" creationId="{4B25C738-F918-4507-ABEF-9FEC6190C485}"/>
          </ac:spMkLst>
        </pc:spChg>
        <pc:spChg chg="add mod">
          <ac:chgData name="银河 郑" userId="6fc4dcb60f8e7967" providerId="LiveId" clId="{31749DCC-ED30-4D32-A4B3-0C211E779E2B}" dt="2019-12-18T12:40:36.375" v="6036" actId="1036"/>
          <ac:spMkLst>
            <pc:docMk/>
            <pc:sldMk cId="2189954622" sldId="258"/>
            <ac:spMk id="7" creationId="{A1F9A270-81CF-4EE0-AA2B-8B2EBFA5D780}"/>
          </ac:spMkLst>
        </pc:spChg>
        <pc:spChg chg="add mod">
          <ac:chgData name="银河 郑" userId="6fc4dcb60f8e7967" providerId="LiveId" clId="{31749DCC-ED30-4D32-A4B3-0C211E779E2B}" dt="2019-12-15T06:13:06.926" v="966" actId="164"/>
          <ac:spMkLst>
            <pc:docMk/>
            <pc:sldMk cId="2189954622" sldId="258"/>
            <ac:spMk id="8" creationId="{ADE0E4CF-3AE5-4AF3-BDF8-BD634E66D547}"/>
          </ac:spMkLst>
        </pc:spChg>
        <pc:spChg chg="add mod">
          <ac:chgData name="银河 郑" userId="6fc4dcb60f8e7967" providerId="LiveId" clId="{31749DCC-ED30-4D32-A4B3-0C211E779E2B}" dt="2019-12-18T12:40:36.375" v="6036" actId="1036"/>
          <ac:spMkLst>
            <pc:docMk/>
            <pc:sldMk cId="2189954622" sldId="258"/>
            <ac:spMk id="10" creationId="{F112DA57-A4A9-4E51-B372-CA2BC2725C1D}"/>
          </ac:spMkLst>
        </pc:spChg>
        <pc:spChg chg="add mod">
          <ac:chgData name="银河 郑" userId="6fc4dcb60f8e7967" providerId="LiveId" clId="{31749DCC-ED30-4D32-A4B3-0C211E779E2B}" dt="2019-12-18T12:40:36.375" v="6036" actId="1036"/>
          <ac:spMkLst>
            <pc:docMk/>
            <pc:sldMk cId="2189954622" sldId="258"/>
            <ac:spMk id="11" creationId="{7CFF7D50-B4F1-42E4-B645-30745CDA7F82}"/>
          </ac:spMkLst>
        </pc:spChg>
        <pc:spChg chg="add del mod">
          <ac:chgData name="银河 郑" userId="6fc4dcb60f8e7967" providerId="LiveId" clId="{31749DCC-ED30-4D32-A4B3-0C211E779E2B}" dt="2019-12-15T06:28:19.851" v="1422" actId="478"/>
          <ac:spMkLst>
            <pc:docMk/>
            <pc:sldMk cId="2189954622" sldId="258"/>
            <ac:spMk id="13" creationId="{B10F16C7-D739-40EE-9250-F63BE9A09A40}"/>
          </ac:spMkLst>
        </pc:spChg>
        <pc:spChg chg="add mod">
          <ac:chgData name="银河 郑" userId="6fc4dcb60f8e7967" providerId="LiveId" clId="{31749DCC-ED30-4D32-A4B3-0C211E779E2B}" dt="2019-12-18T12:40:36.375" v="6036" actId="1036"/>
          <ac:spMkLst>
            <pc:docMk/>
            <pc:sldMk cId="2189954622" sldId="258"/>
            <ac:spMk id="14" creationId="{4459B076-1BC2-4B32-A846-915C1E842862}"/>
          </ac:spMkLst>
        </pc:spChg>
        <pc:spChg chg="add mod">
          <ac:chgData name="银河 郑" userId="6fc4dcb60f8e7967" providerId="LiveId" clId="{31749DCC-ED30-4D32-A4B3-0C211E779E2B}" dt="2019-12-18T12:40:36.375" v="6036" actId="1036"/>
          <ac:spMkLst>
            <pc:docMk/>
            <pc:sldMk cId="2189954622" sldId="258"/>
            <ac:spMk id="15" creationId="{6E4FDE6D-57EA-4AC4-B719-33428C33D92B}"/>
          </ac:spMkLst>
        </pc:spChg>
        <pc:spChg chg="add mod">
          <ac:chgData name="银河 郑" userId="6fc4dcb60f8e7967" providerId="LiveId" clId="{31749DCC-ED30-4D32-A4B3-0C211E779E2B}" dt="2019-12-18T12:40:36.375" v="6036" actId="1036"/>
          <ac:spMkLst>
            <pc:docMk/>
            <pc:sldMk cId="2189954622" sldId="258"/>
            <ac:spMk id="17" creationId="{466603D9-51CE-443C-BF9C-6D2593B89BE0}"/>
          </ac:spMkLst>
        </pc:spChg>
        <pc:spChg chg="add del mod">
          <ac:chgData name="银河 郑" userId="6fc4dcb60f8e7967" providerId="LiveId" clId="{31749DCC-ED30-4D32-A4B3-0C211E779E2B}" dt="2019-12-15T06:36:25.543" v="1613" actId="478"/>
          <ac:spMkLst>
            <pc:docMk/>
            <pc:sldMk cId="2189954622" sldId="258"/>
            <ac:spMk id="20" creationId="{A3BAD8F4-BBAF-45FB-88A1-E6E872EFD4EA}"/>
          </ac:spMkLst>
        </pc:spChg>
        <pc:spChg chg="add mod">
          <ac:chgData name="银河 郑" userId="6fc4dcb60f8e7967" providerId="LiveId" clId="{31749DCC-ED30-4D32-A4B3-0C211E779E2B}" dt="2019-12-18T12:40:36.375" v="6036" actId="1036"/>
          <ac:spMkLst>
            <pc:docMk/>
            <pc:sldMk cId="2189954622" sldId="258"/>
            <ac:spMk id="21" creationId="{6126C4F1-1D40-4ABF-9721-A7368D17C106}"/>
          </ac:spMkLst>
        </pc:spChg>
        <pc:spChg chg="add del mod">
          <ac:chgData name="银河 郑" userId="6fc4dcb60f8e7967" providerId="LiveId" clId="{31749DCC-ED30-4D32-A4B3-0C211E779E2B}" dt="2019-12-15T06:38:53.223" v="1751"/>
          <ac:spMkLst>
            <pc:docMk/>
            <pc:sldMk cId="2189954622" sldId="258"/>
            <ac:spMk id="24" creationId="{44E1AC6D-F076-4358-892A-587301EBC3DA}"/>
          </ac:spMkLst>
        </pc:spChg>
        <pc:spChg chg="add mod">
          <ac:chgData name="银河 郑" userId="6fc4dcb60f8e7967" providerId="LiveId" clId="{31749DCC-ED30-4D32-A4B3-0C211E779E2B}" dt="2019-12-18T12:40:36.375" v="6036" actId="1036"/>
          <ac:spMkLst>
            <pc:docMk/>
            <pc:sldMk cId="2189954622" sldId="258"/>
            <ac:spMk id="25" creationId="{20DEE8EF-74A4-4D6B-80BF-666EC5BA8926}"/>
          </ac:spMkLst>
        </pc:spChg>
        <pc:grpChg chg="add mod">
          <ac:chgData name="银河 郑" userId="6fc4dcb60f8e7967" providerId="LiveId" clId="{31749DCC-ED30-4D32-A4B3-0C211E779E2B}" dt="2019-12-18T12:40:36.375" v="6036" actId="1036"/>
          <ac:grpSpMkLst>
            <pc:docMk/>
            <pc:sldMk cId="2189954622" sldId="258"/>
            <ac:grpSpMk id="6" creationId="{757E9176-F311-4CAC-AA74-CABC3AE678C0}"/>
          </ac:grpSpMkLst>
        </pc:grpChg>
        <pc:grpChg chg="add mod">
          <ac:chgData name="银河 郑" userId="6fc4dcb60f8e7967" providerId="LiveId" clId="{31749DCC-ED30-4D32-A4B3-0C211E779E2B}" dt="2019-12-18T12:40:36.375" v="6036" actId="1036"/>
          <ac:grpSpMkLst>
            <pc:docMk/>
            <pc:sldMk cId="2189954622" sldId="258"/>
            <ac:grpSpMk id="9" creationId="{818B823F-0B3B-45DC-BBFD-2C3521C605DB}"/>
          </ac:grpSpMkLst>
        </pc:grpChg>
        <pc:picChg chg="add mod">
          <ac:chgData name="银河 郑" userId="6fc4dcb60f8e7967" providerId="LiveId" clId="{31749DCC-ED30-4D32-A4B3-0C211E779E2B}" dt="2019-12-18T12:40:36.375" v="6036" actId="1036"/>
          <ac:picMkLst>
            <pc:docMk/>
            <pc:sldMk cId="2189954622" sldId="258"/>
            <ac:picMk id="12" creationId="{1568B363-C022-4284-BFBE-ED8F4CD66E24}"/>
          </ac:picMkLst>
        </pc:picChg>
        <pc:picChg chg="add mod">
          <ac:chgData name="银河 郑" userId="6fc4dcb60f8e7967" providerId="LiveId" clId="{31749DCC-ED30-4D32-A4B3-0C211E779E2B}" dt="2019-12-15T06:04:39.939" v="880" actId="164"/>
          <ac:picMkLst>
            <pc:docMk/>
            <pc:sldMk cId="2189954622" sldId="258"/>
            <ac:picMk id="1026" creationId="{B2B031D3-4681-4855-B946-E720FEA99A0F}"/>
          </ac:picMkLst>
        </pc:picChg>
        <pc:picChg chg="add mod">
          <ac:chgData name="银河 郑" userId="6fc4dcb60f8e7967" providerId="LiveId" clId="{31749DCC-ED30-4D32-A4B3-0C211E779E2B}" dt="2019-12-15T06:13:06.926" v="966" actId="164"/>
          <ac:picMkLst>
            <pc:docMk/>
            <pc:sldMk cId="2189954622" sldId="258"/>
            <ac:picMk id="1028" creationId="{CB527976-432A-46CA-8868-FBB3986BF631}"/>
          </ac:picMkLst>
        </pc:picChg>
        <pc:picChg chg="add mod">
          <ac:chgData name="银河 郑" userId="6fc4dcb60f8e7967" providerId="LiveId" clId="{31749DCC-ED30-4D32-A4B3-0C211E779E2B}" dt="2019-12-18T12:40:36.375" v="6036" actId="1036"/>
          <ac:picMkLst>
            <pc:docMk/>
            <pc:sldMk cId="2189954622" sldId="258"/>
            <ac:picMk id="1030" creationId="{059BC782-FCE8-4155-9D76-72DAFD20AC29}"/>
          </ac:picMkLst>
        </pc:picChg>
        <pc:cxnChg chg="add del mod">
          <ac:chgData name="银河 郑" userId="6fc4dcb60f8e7967" providerId="LiveId" clId="{31749DCC-ED30-4D32-A4B3-0C211E779E2B}" dt="2019-12-18T12:40:36.375" v="6036" actId="1036"/>
          <ac:cxnSpMkLst>
            <pc:docMk/>
            <pc:sldMk cId="2189954622" sldId="258"/>
            <ac:cxnSpMk id="18" creationId="{5E1B27A4-47BE-4E18-9B4C-4A40E91EDCE6}"/>
          </ac:cxnSpMkLst>
        </pc:cxnChg>
      </pc:sldChg>
      <pc:sldChg chg="delSp modSp add">
        <pc:chgData name="银河 郑" userId="6fc4dcb60f8e7967" providerId="LiveId" clId="{31749DCC-ED30-4D32-A4B3-0C211E779E2B}" dt="2019-12-17T13:01:54.458" v="2954" actId="20577"/>
        <pc:sldMkLst>
          <pc:docMk/>
          <pc:sldMk cId="2415765982" sldId="259"/>
        </pc:sldMkLst>
        <pc:spChg chg="mod">
          <ac:chgData name="银河 郑" userId="6fc4dcb60f8e7967" providerId="LiveId" clId="{31749DCC-ED30-4D32-A4B3-0C211E779E2B}" dt="2019-12-17T13:01:54.458" v="2954" actId="20577"/>
          <ac:spMkLst>
            <pc:docMk/>
            <pc:sldMk cId="2415765982" sldId="259"/>
            <ac:spMk id="2" creationId="{450B40F4-BA95-4E74-B757-8D3561B2CABA}"/>
          </ac:spMkLst>
        </pc:spChg>
        <pc:spChg chg="del">
          <ac:chgData name="银河 郑" userId="6fc4dcb60f8e7967" providerId="LiveId" clId="{31749DCC-ED30-4D32-A4B3-0C211E779E2B}" dt="2019-12-15T06:43:06.503" v="1903" actId="478"/>
          <ac:spMkLst>
            <pc:docMk/>
            <pc:sldMk cId="2415765982" sldId="259"/>
            <ac:spMk id="7" creationId="{A1F9A270-81CF-4EE0-AA2B-8B2EBFA5D780}"/>
          </ac:spMkLst>
        </pc:spChg>
        <pc:spChg chg="del">
          <ac:chgData name="银河 郑" userId="6fc4dcb60f8e7967" providerId="LiveId" clId="{31749DCC-ED30-4D32-A4B3-0C211E779E2B}" dt="2019-12-15T06:43:06.503" v="1903" actId="478"/>
          <ac:spMkLst>
            <pc:docMk/>
            <pc:sldMk cId="2415765982" sldId="259"/>
            <ac:spMk id="10" creationId="{F112DA57-A4A9-4E51-B372-CA2BC2725C1D}"/>
          </ac:spMkLst>
        </pc:spChg>
        <pc:spChg chg="mod">
          <ac:chgData name="银河 郑" userId="6fc4dcb60f8e7967" providerId="LiveId" clId="{31749DCC-ED30-4D32-A4B3-0C211E779E2B}" dt="2019-12-17T12:51:16.092" v="2571" actId="20577"/>
          <ac:spMkLst>
            <pc:docMk/>
            <pc:sldMk cId="2415765982" sldId="259"/>
            <ac:spMk id="11" creationId="{7CFF7D50-B4F1-42E4-B645-30745CDA7F82}"/>
          </ac:spMkLst>
        </pc:spChg>
        <pc:spChg chg="del">
          <ac:chgData name="银河 郑" userId="6fc4dcb60f8e7967" providerId="LiveId" clId="{31749DCC-ED30-4D32-A4B3-0C211E779E2B}" dt="2019-12-15T06:43:06.503" v="1903" actId="478"/>
          <ac:spMkLst>
            <pc:docMk/>
            <pc:sldMk cId="2415765982" sldId="259"/>
            <ac:spMk id="14" creationId="{4459B076-1BC2-4B32-A846-915C1E842862}"/>
          </ac:spMkLst>
        </pc:spChg>
        <pc:spChg chg="del">
          <ac:chgData name="银河 郑" userId="6fc4dcb60f8e7967" providerId="LiveId" clId="{31749DCC-ED30-4D32-A4B3-0C211E779E2B}" dt="2019-12-15T06:43:06.503" v="1903" actId="478"/>
          <ac:spMkLst>
            <pc:docMk/>
            <pc:sldMk cId="2415765982" sldId="259"/>
            <ac:spMk id="15" creationId="{6E4FDE6D-57EA-4AC4-B719-33428C33D92B}"/>
          </ac:spMkLst>
        </pc:spChg>
        <pc:spChg chg="del">
          <ac:chgData name="银河 郑" userId="6fc4dcb60f8e7967" providerId="LiveId" clId="{31749DCC-ED30-4D32-A4B3-0C211E779E2B}" dt="2019-12-15T06:43:10.043" v="1904" actId="478"/>
          <ac:spMkLst>
            <pc:docMk/>
            <pc:sldMk cId="2415765982" sldId="259"/>
            <ac:spMk id="17" creationId="{466603D9-51CE-443C-BF9C-6D2593B89BE0}"/>
          </ac:spMkLst>
        </pc:spChg>
        <pc:spChg chg="del">
          <ac:chgData name="银河 郑" userId="6fc4dcb60f8e7967" providerId="LiveId" clId="{31749DCC-ED30-4D32-A4B3-0C211E779E2B}" dt="2019-12-15T06:43:06.503" v="1903" actId="478"/>
          <ac:spMkLst>
            <pc:docMk/>
            <pc:sldMk cId="2415765982" sldId="259"/>
            <ac:spMk id="21" creationId="{6126C4F1-1D40-4ABF-9721-A7368D17C106}"/>
          </ac:spMkLst>
        </pc:spChg>
        <pc:spChg chg="del">
          <ac:chgData name="银河 郑" userId="6fc4dcb60f8e7967" providerId="LiveId" clId="{31749DCC-ED30-4D32-A4B3-0C211E779E2B}" dt="2019-12-15T06:43:10.043" v="1904" actId="478"/>
          <ac:spMkLst>
            <pc:docMk/>
            <pc:sldMk cId="2415765982" sldId="259"/>
            <ac:spMk id="25" creationId="{20DEE8EF-74A4-4D6B-80BF-666EC5BA8926}"/>
          </ac:spMkLst>
        </pc:spChg>
        <pc:grpChg chg="del">
          <ac:chgData name="银河 郑" userId="6fc4dcb60f8e7967" providerId="LiveId" clId="{31749DCC-ED30-4D32-A4B3-0C211E779E2B}" dt="2019-12-15T06:43:06.503" v="1903" actId="478"/>
          <ac:grpSpMkLst>
            <pc:docMk/>
            <pc:sldMk cId="2415765982" sldId="259"/>
            <ac:grpSpMk id="6" creationId="{757E9176-F311-4CAC-AA74-CABC3AE678C0}"/>
          </ac:grpSpMkLst>
        </pc:grpChg>
        <pc:grpChg chg="del">
          <ac:chgData name="银河 郑" userId="6fc4dcb60f8e7967" providerId="LiveId" clId="{31749DCC-ED30-4D32-A4B3-0C211E779E2B}" dt="2019-12-15T06:43:06.503" v="1903" actId="478"/>
          <ac:grpSpMkLst>
            <pc:docMk/>
            <pc:sldMk cId="2415765982" sldId="259"/>
            <ac:grpSpMk id="9" creationId="{818B823F-0B3B-45DC-BBFD-2C3521C605DB}"/>
          </ac:grpSpMkLst>
        </pc:grpChg>
        <pc:picChg chg="del">
          <ac:chgData name="银河 郑" userId="6fc4dcb60f8e7967" providerId="LiveId" clId="{31749DCC-ED30-4D32-A4B3-0C211E779E2B}" dt="2019-12-15T06:43:06.503" v="1903" actId="478"/>
          <ac:picMkLst>
            <pc:docMk/>
            <pc:sldMk cId="2415765982" sldId="259"/>
            <ac:picMk id="12" creationId="{1568B363-C022-4284-BFBE-ED8F4CD66E24}"/>
          </ac:picMkLst>
        </pc:picChg>
        <pc:picChg chg="del">
          <ac:chgData name="银河 郑" userId="6fc4dcb60f8e7967" providerId="LiveId" clId="{31749DCC-ED30-4D32-A4B3-0C211E779E2B}" dt="2019-12-15T06:43:06.503" v="1903" actId="478"/>
          <ac:picMkLst>
            <pc:docMk/>
            <pc:sldMk cId="2415765982" sldId="259"/>
            <ac:picMk id="1030" creationId="{059BC782-FCE8-4155-9D76-72DAFD20AC29}"/>
          </ac:picMkLst>
        </pc:picChg>
        <pc:cxnChg chg="del">
          <ac:chgData name="银河 郑" userId="6fc4dcb60f8e7967" providerId="LiveId" clId="{31749DCC-ED30-4D32-A4B3-0C211E779E2B}" dt="2019-12-15T06:43:10.043" v="1904" actId="478"/>
          <ac:cxnSpMkLst>
            <pc:docMk/>
            <pc:sldMk cId="2415765982" sldId="259"/>
            <ac:cxnSpMk id="18" creationId="{5E1B27A4-47BE-4E18-9B4C-4A40E91EDCE6}"/>
          </ac:cxnSpMkLst>
        </pc:cxnChg>
      </pc:sldChg>
      <pc:sldChg chg="addSp delSp modSp add modAnim">
        <pc:chgData name="银河 郑" userId="6fc4dcb60f8e7967" providerId="LiveId" clId="{31749DCC-ED30-4D32-A4B3-0C211E779E2B}" dt="2019-12-18T12:42:18.475" v="6048"/>
        <pc:sldMkLst>
          <pc:docMk/>
          <pc:sldMk cId="756396452" sldId="260"/>
        </pc:sldMkLst>
        <pc:spChg chg="mod">
          <ac:chgData name="银河 郑" userId="6fc4dcb60f8e7967" providerId="LiveId" clId="{31749DCC-ED30-4D32-A4B3-0C211E779E2B}" dt="2019-12-17T13:02:09.409" v="2956" actId="20577"/>
          <ac:spMkLst>
            <pc:docMk/>
            <pc:sldMk cId="756396452" sldId="260"/>
            <ac:spMk id="2" creationId="{450B40F4-BA95-4E74-B757-8D3561B2CABA}"/>
          </ac:spMkLst>
        </pc:spChg>
        <pc:spChg chg="add mod">
          <ac:chgData name="银河 郑" userId="6fc4dcb60f8e7967" providerId="LiveId" clId="{31749DCC-ED30-4D32-A4B3-0C211E779E2B}" dt="2019-12-15T06:57:11.327" v="2293" actId="552"/>
          <ac:spMkLst>
            <pc:docMk/>
            <pc:sldMk cId="756396452" sldId="260"/>
            <ac:spMk id="4" creationId="{A9054E0E-41EA-4C50-89B5-C48D6A6EBC07}"/>
          </ac:spMkLst>
        </pc:spChg>
        <pc:spChg chg="add mod">
          <ac:chgData name="银河 郑" userId="6fc4dcb60f8e7967" providerId="LiveId" clId="{31749DCC-ED30-4D32-A4B3-0C211E779E2B}" dt="2019-12-15T06:57:11.327" v="2293" actId="552"/>
          <ac:spMkLst>
            <pc:docMk/>
            <pc:sldMk cId="756396452" sldId="260"/>
            <ac:spMk id="5" creationId="{1B963878-0B7A-4E17-A7A0-A22B41B90EF5}"/>
          </ac:spMkLst>
        </pc:spChg>
        <pc:spChg chg="add mod">
          <ac:chgData name="银河 郑" userId="6fc4dcb60f8e7967" providerId="LiveId" clId="{31749DCC-ED30-4D32-A4B3-0C211E779E2B}" dt="2019-12-15T06:56:23.519" v="2290" actId="1035"/>
          <ac:spMkLst>
            <pc:docMk/>
            <pc:sldMk cId="756396452" sldId="260"/>
            <ac:spMk id="6" creationId="{2BC83004-91AF-49E7-8615-120A8A6D8783}"/>
          </ac:spMkLst>
        </pc:spChg>
        <pc:spChg chg="del">
          <ac:chgData name="银河 郑" userId="6fc4dcb60f8e7967" providerId="LiveId" clId="{31749DCC-ED30-4D32-A4B3-0C211E779E2B}" dt="2019-12-15T06:56:06.275" v="2254" actId="478"/>
          <ac:spMkLst>
            <pc:docMk/>
            <pc:sldMk cId="756396452" sldId="260"/>
            <ac:spMk id="11" creationId="{7CFF7D50-B4F1-42E4-B645-30745CDA7F82}"/>
          </ac:spMkLst>
        </pc:spChg>
        <pc:picChg chg="add mod">
          <ac:chgData name="银河 郑" userId="6fc4dcb60f8e7967" providerId="LiveId" clId="{31749DCC-ED30-4D32-A4B3-0C211E779E2B}" dt="2019-12-18T12:42:06.530" v="6046" actId="1076"/>
          <ac:picMkLst>
            <pc:docMk/>
            <pc:sldMk cId="756396452" sldId="260"/>
            <ac:picMk id="7" creationId="{CC249C2E-2FAB-43E6-B9B3-05C2EC8DCC25}"/>
          </ac:picMkLst>
        </pc:picChg>
      </pc:sldChg>
      <pc:sldChg chg="addSp delSp modSp add modTransition modAnim">
        <pc:chgData name="银河 郑" userId="6fc4dcb60f8e7967" providerId="LiveId" clId="{31749DCC-ED30-4D32-A4B3-0C211E779E2B}" dt="2019-12-18T12:59:52.701" v="6363"/>
        <pc:sldMkLst>
          <pc:docMk/>
          <pc:sldMk cId="2579208939" sldId="261"/>
        </pc:sldMkLst>
        <pc:spChg chg="mod">
          <ac:chgData name="银河 郑" userId="6fc4dcb60f8e7967" providerId="LiveId" clId="{31749DCC-ED30-4D32-A4B3-0C211E779E2B}" dt="2019-12-17T12:54:01.368" v="2578" actId="20577"/>
          <ac:spMkLst>
            <pc:docMk/>
            <pc:sldMk cId="2579208939" sldId="261"/>
            <ac:spMk id="2" creationId="{450B40F4-BA95-4E74-B757-8D3561B2CABA}"/>
          </ac:spMkLst>
        </pc:spChg>
        <pc:spChg chg="add mod">
          <ac:chgData name="银河 郑" userId="6fc4dcb60f8e7967" providerId="LiveId" clId="{31749DCC-ED30-4D32-A4B3-0C211E779E2B}" dt="2019-12-18T12:52:10.080" v="6229" actId="14100"/>
          <ac:spMkLst>
            <pc:docMk/>
            <pc:sldMk cId="2579208939" sldId="261"/>
            <ac:spMk id="3" creationId="{C05AFFDD-C775-41F7-8E06-69427F2B3682}"/>
          </ac:spMkLst>
        </pc:spChg>
        <pc:spChg chg="mod">
          <ac:chgData name="银河 郑" userId="6fc4dcb60f8e7967" providerId="LiveId" clId="{31749DCC-ED30-4D32-A4B3-0C211E779E2B}" dt="2019-12-18T12:28:51.985" v="5392" actId="20577"/>
          <ac:spMkLst>
            <pc:docMk/>
            <pc:sldMk cId="2579208939" sldId="261"/>
            <ac:spMk id="4" creationId="{175959FE-1A83-45DD-9BE0-455B9C67B44B}"/>
          </ac:spMkLst>
        </pc:spChg>
        <pc:spChg chg="del">
          <ac:chgData name="银河 郑" userId="6fc4dcb60f8e7967" providerId="LiveId" clId="{31749DCC-ED30-4D32-A4B3-0C211E779E2B}" dt="2019-12-15T06:58:43.671" v="2295" actId="478"/>
          <ac:spMkLst>
            <pc:docMk/>
            <pc:sldMk cId="2579208939" sldId="261"/>
            <ac:spMk id="4" creationId="{A9054E0E-41EA-4C50-89B5-C48D6A6EBC07}"/>
          </ac:spMkLst>
        </pc:spChg>
        <pc:spChg chg="del">
          <ac:chgData name="银河 郑" userId="6fc4dcb60f8e7967" providerId="LiveId" clId="{31749DCC-ED30-4D32-A4B3-0C211E779E2B}" dt="2019-12-15T06:58:43.671" v="2295" actId="478"/>
          <ac:spMkLst>
            <pc:docMk/>
            <pc:sldMk cId="2579208939" sldId="261"/>
            <ac:spMk id="5" creationId="{1B963878-0B7A-4E17-A7A0-A22B41B90EF5}"/>
          </ac:spMkLst>
        </pc:spChg>
        <pc:spChg chg="add mod">
          <ac:chgData name="银河 郑" userId="6fc4dcb60f8e7967" providerId="LiveId" clId="{31749DCC-ED30-4D32-A4B3-0C211E779E2B}" dt="2019-12-18T12:44:03.489" v="6063" actId="1037"/>
          <ac:spMkLst>
            <pc:docMk/>
            <pc:sldMk cId="2579208939" sldId="261"/>
            <ac:spMk id="5" creationId="{A5928E7F-8E17-4259-9BCE-44F0C9B9A6B1}"/>
          </ac:spMkLst>
        </pc:spChg>
        <pc:spChg chg="del">
          <ac:chgData name="银河 郑" userId="6fc4dcb60f8e7967" providerId="LiveId" clId="{31749DCC-ED30-4D32-A4B3-0C211E779E2B}" dt="2019-12-15T06:58:43.671" v="2295" actId="478"/>
          <ac:spMkLst>
            <pc:docMk/>
            <pc:sldMk cId="2579208939" sldId="261"/>
            <ac:spMk id="6" creationId="{2BC83004-91AF-49E7-8615-120A8A6D8783}"/>
          </ac:spMkLst>
        </pc:spChg>
        <pc:spChg chg="add del mod">
          <ac:chgData name="银河 郑" userId="6fc4dcb60f8e7967" providerId="LiveId" clId="{31749DCC-ED30-4D32-A4B3-0C211E779E2B}" dt="2019-12-15T06:58:46.277" v="2296" actId="478"/>
          <ac:spMkLst>
            <pc:docMk/>
            <pc:sldMk cId="2579208939" sldId="261"/>
            <ac:spMk id="7" creationId="{3C6E080E-90AB-4A4B-A98D-5DC292580E45}"/>
          </ac:spMkLst>
        </pc:spChg>
        <pc:spChg chg="add del mod">
          <ac:chgData name="银河 郑" userId="6fc4dcb60f8e7967" providerId="LiveId" clId="{31749DCC-ED30-4D32-A4B3-0C211E779E2B}" dt="2019-12-15T07:07:33.187" v="2522" actId="478"/>
          <ac:spMkLst>
            <pc:docMk/>
            <pc:sldMk cId="2579208939" sldId="261"/>
            <ac:spMk id="9" creationId="{0CBA91AE-9FFB-4331-8344-FB435686D4E0}"/>
          </ac:spMkLst>
        </pc:spChg>
        <pc:spChg chg="add mod">
          <ac:chgData name="银河 郑" userId="6fc4dcb60f8e7967" providerId="LiveId" clId="{31749DCC-ED30-4D32-A4B3-0C211E779E2B}" dt="2019-12-15T07:00:55.540" v="2396" actId="571"/>
          <ac:spMkLst>
            <pc:docMk/>
            <pc:sldMk cId="2579208939" sldId="261"/>
            <ac:spMk id="11" creationId="{AE0E4B69-C694-40CC-AA4C-2878F2D09B5B}"/>
          </ac:spMkLst>
        </pc:spChg>
        <pc:spChg chg="add del mod">
          <ac:chgData name="银河 郑" userId="6fc4dcb60f8e7967" providerId="LiveId" clId="{31749DCC-ED30-4D32-A4B3-0C211E779E2B}" dt="2019-12-15T07:07:33.187" v="2522" actId="478"/>
          <ac:spMkLst>
            <pc:docMk/>
            <pc:sldMk cId="2579208939" sldId="261"/>
            <ac:spMk id="12" creationId="{0BE10E2F-EBF7-4C1F-9F8A-C709A2AB3C6F}"/>
          </ac:spMkLst>
        </pc:spChg>
        <pc:spChg chg="add del mod">
          <ac:chgData name="银河 郑" userId="6fc4dcb60f8e7967" providerId="LiveId" clId="{31749DCC-ED30-4D32-A4B3-0C211E779E2B}" dt="2019-12-15T07:03:40.207" v="2441" actId="478"/>
          <ac:spMkLst>
            <pc:docMk/>
            <pc:sldMk cId="2579208939" sldId="261"/>
            <ac:spMk id="13" creationId="{7C15EA92-95CF-4758-997E-BE676ABD6525}"/>
          </ac:spMkLst>
        </pc:spChg>
        <pc:spChg chg="add del mod">
          <ac:chgData name="银河 郑" userId="6fc4dcb60f8e7967" providerId="LiveId" clId="{31749DCC-ED30-4D32-A4B3-0C211E779E2B}" dt="2019-12-15T07:04:52.810" v="2465" actId="478"/>
          <ac:spMkLst>
            <pc:docMk/>
            <pc:sldMk cId="2579208939" sldId="261"/>
            <ac:spMk id="14" creationId="{1C3C08F5-D8F3-4832-A3A8-ECC82C64003B}"/>
          </ac:spMkLst>
        </pc:spChg>
        <pc:spChg chg="add del mod">
          <ac:chgData name="银河 郑" userId="6fc4dcb60f8e7967" providerId="LiveId" clId="{31749DCC-ED30-4D32-A4B3-0C211E779E2B}" dt="2019-12-15T07:04:03.992" v="2444" actId="478"/>
          <ac:spMkLst>
            <pc:docMk/>
            <pc:sldMk cId="2579208939" sldId="261"/>
            <ac:spMk id="15" creationId="{8454E0B1-08A0-4021-A17E-BA04E5B026EB}"/>
          </ac:spMkLst>
        </pc:spChg>
        <pc:spChg chg="add del mod">
          <ac:chgData name="银河 郑" userId="6fc4dcb60f8e7967" providerId="LiveId" clId="{31749DCC-ED30-4D32-A4B3-0C211E779E2B}" dt="2019-12-15T07:07:33.187" v="2522" actId="478"/>
          <ac:spMkLst>
            <pc:docMk/>
            <pc:sldMk cId="2579208939" sldId="261"/>
            <ac:spMk id="16" creationId="{DD90728C-A9EB-458D-A99A-BE23E5DC04E7}"/>
          </ac:spMkLst>
        </pc:spChg>
        <pc:spChg chg="add del mod">
          <ac:chgData name="银河 郑" userId="6fc4dcb60f8e7967" providerId="LiveId" clId="{31749DCC-ED30-4D32-A4B3-0C211E779E2B}" dt="2019-12-15T07:07:33.187" v="2522" actId="478"/>
          <ac:spMkLst>
            <pc:docMk/>
            <pc:sldMk cId="2579208939" sldId="261"/>
            <ac:spMk id="17" creationId="{A0671829-CF5A-4457-A5D6-9A5EB6F5FF4A}"/>
          </ac:spMkLst>
        </pc:spChg>
        <pc:picChg chg="add del mod">
          <ac:chgData name="银河 郑" userId="6fc4dcb60f8e7967" providerId="LiveId" clId="{31749DCC-ED30-4D32-A4B3-0C211E779E2B}" dt="2019-12-15T07:07:33.187" v="2522" actId="478"/>
          <ac:picMkLst>
            <pc:docMk/>
            <pc:sldMk cId="2579208939" sldId="261"/>
            <ac:picMk id="8" creationId="{BCB196BE-E2A2-4A18-A0B6-94C75C7B4948}"/>
          </ac:picMkLst>
        </pc:picChg>
        <pc:picChg chg="add mod">
          <ac:chgData name="银河 郑" userId="6fc4dcb60f8e7967" providerId="LiveId" clId="{31749DCC-ED30-4D32-A4B3-0C211E779E2B}" dt="2019-12-15T07:00:55.540" v="2396" actId="571"/>
          <ac:picMkLst>
            <pc:docMk/>
            <pc:sldMk cId="2579208939" sldId="261"/>
            <ac:picMk id="10" creationId="{25DABD7A-C9E8-4316-ADB5-19EB885BE736}"/>
          </ac:picMkLst>
        </pc:picChg>
        <pc:picChg chg="add mod">
          <ac:chgData name="银河 郑" userId="6fc4dcb60f8e7967" providerId="LiveId" clId="{31749DCC-ED30-4D32-A4B3-0C211E779E2B}" dt="2019-12-17T13:00:50.293" v="2930" actId="12788"/>
          <ac:picMkLst>
            <pc:docMk/>
            <pc:sldMk cId="2579208939" sldId="261"/>
            <ac:picMk id="18" creationId="{FDC964A7-2FD1-4D89-8F15-505B388AF8B7}"/>
          </ac:picMkLst>
        </pc:picChg>
      </pc:sldChg>
      <pc:sldChg chg="modSp add ord modTransition">
        <pc:chgData name="银河 郑" userId="6fc4dcb60f8e7967" providerId="LiveId" clId="{31749DCC-ED30-4D32-A4B3-0C211E779E2B}" dt="2019-12-17T13:33:24.752" v="3150"/>
        <pc:sldMkLst>
          <pc:docMk/>
          <pc:sldMk cId="1896607861" sldId="262"/>
        </pc:sldMkLst>
        <pc:spChg chg="mod">
          <ac:chgData name="银河 郑" userId="6fc4dcb60f8e7967" providerId="LiveId" clId="{31749DCC-ED30-4D32-A4B3-0C211E779E2B}" dt="2019-12-17T12:53:56.562" v="2574"/>
          <ac:spMkLst>
            <pc:docMk/>
            <pc:sldMk cId="1896607861" sldId="262"/>
            <ac:spMk id="2" creationId="{450B40F4-BA95-4E74-B757-8D3561B2CABA}"/>
          </ac:spMkLst>
        </pc:spChg>
      </pc:sldChg>
      <pc:sldChg chg="addSp delSp modSp add modTransition delAnim modAnim">
        <pc:chgData name="银河 郑" userId="6fc4dcb60f8e7967" providerId="LiveId" clId="{31749DCC-ED30-4D32-A4B3-0C211E779E2B}" dt="2019-12-18T12:51:59.065" v="6222" actId="1076"/>
        <pc:sldMkLst>
          <pc:docMk/>
          <pc:sldMk cId="3219211954" sldId="263"/>
        </pc:sldMkLst>
        <pc:spChg chg="mod">
          <ac:chgData name="银河 郑" userId="6fc4dcb60f8e7967" providerId="LiveId" clId="{31749DCC-ED30-4D32-A4B3-0C211E779E2B}" dt="2019-12-17T13:02:36.321" v="2960" actId="20577"/>
          <ac:spMkLst>
            <pc:docMk/>
            <pc:sldMk cId="3219211954" sldId="263"/>
            <ac:spMk id="2" creationId="{450B40F4-BA95-4E74-B757-8D3561B2CABA}"/>
          </ac:spMkLst>
        </pc:spChg>
        <pc:spChg chg="mod">
          <ac:chgData name="银河 郑" userId="6fc4dcb60f8e7967" providerId="LiveId" clId="{31749DCC-ED30-4D32-A4B3-0C211E779E2B}" dt="2019-12-18T12:29:09.503" v="5396" actId="20577"/>
          <ac:spMkLst>
            <pc:docMk/>
            <pc:sldMk cId="3219211954" sldId="263"/>
            <ac:spMk id="3" creationId="{607F2D0D-B206-41EE-9D21-F090EFEA7F8A}"/>
          </ac:spMkLst>
        </pc:spChg>
        <pc:spChg chg="add mod">
          <ac:chgData name="银河 郑" userId="6fc4dcb60f8e7967" providerId="LiveId" clId="{31749DCC-ED30-4D32-A4B3-0C211E779E2B}" dt="2019-12-18T12:51:26.117" v="6217" actId="20577"/>
          <ac:spMkLst>
            <pc:docMk/>
            <pc:sldMk cId="3219211954" sldId="263"/>
            <ac:spMk id="4" creationId="{99722001-7385-4FCB-B671-0FE9CC2DA56B}"/>
          </ac:spMkLst>
        </pc:spChg>
        <pc:spChg chg="add del mod">
          <ac:chgData name="银河 郑" userId="6fc4dcb60f8e7967" providerId="LiveId" clId="{31749DCC-ED30-4D32-A4B3-0C211E779E2B}" dt="2019-12-17T13:58:39.026" v="3290" actId="478"/>
          <ac:spMkLst>
            <pc:docMk/>
            <pc:sldMk cId="3219211954" sldId="263"/>
            <ac:spMk id="9" creationId="{D9C26BF9-F88B-4B82-8CA1-4DE79D8474B0}"/>
          </ac:spMkLst>
        </pc:spChg>
        <pc:spChg chg="add del mod">
          <ac:chgData name="银河 郑" userId="6fc4dcb60f8e7967" providerId="LiveId" clId="{31749DCC-ED30-4D32-A4B3-0C211E779E2B}" dt="2019-12-17T13:58:39.026" v="3290" actId="478"/>
          <ac:spMkLst>
            <pc:docMk/>
            <pc:sldMk cId="3219211954" sldId="263"/>
            <ac:spMk id="10" creationId="{6B981F42-6941-4874-A0AF-28B721EE5E27}"/>
          </ac:spMkLst>
        </pc:spChg>
        <pc:spChg chg="add del mod">
          <ac:chgData name="银河 郑" userId="6fc4dcb60f8e7967" providerId="LiveId" clId="{31749DCC-ED30-4D32-A4B3-0C211E779E2B}" dt="2019-12-17T13:58:39.026" v="3290" actId="478"/>
          <ac:spMkLst>
            <pc:docMk/>
            <pc:sldMk cId="3219211954" sldId="263"/>
            <ac:spMk id="11" creationId="{DD866690-ABCA-42D5-AEF3-C8477ACE5974}"/>
          </ac:spMkLst>
        </pc:spChg>
        <pc:spChg chg="add del mod">
          <ac:chgData name="银河 郑" userId="6fc4dcb60f8e7967" providerId="LiveId" clId="{31749DCC-ED30-4D32-A4B3-0C211E779E2B}" dt="2019-12-17T13:58:39.026" v="3290" actId="478"/>
          <ac:spMkLst>
            <pc:docMk/>
            <pc:sldMk cId="3219211954" sldId="263"/>
            <ac:spMk id="12" creationId="{2450D21F-389E-4427-8087-35F7F33634C0}"/>
          </ac:spMkLst>
        </pc:spChg>
        <pc:spChg chg="add del mod">
          <ac:chgData name="银河 郑" userId="6fc4dcb60f8e7967" providerId="LiveId" clId="{31749DCC-ED30-4D32-A4B3-0C211E779E2B}" dt="2019-12-17T13:58:39.026" v="3290" actId="478"/>
          <ac:spMkLst>
            <pc:docMk/>
            <pc:sldMk cId="3219211954" sldId="263"/>
            <ac:spMk id="13" creationId="{1B919701-95B7-4012-B450-3597EC08AD5E}"/>
          </ac:spMkLst>
        </pc:spChg>
        <pc:spChg chg="add del mod">
          <ac:chgData name="银河 郑" userId="6fc4dcb60f8e7967" providerId="LiveId" clId="{31749DCC-ED30-4D32-A4B3-0C211E779E2B}" dt="2019-12-17T13:58:39.026" v="3290" actId="478"/>
          <ac:spMkLst>
            <pc:docMk/>
            <pc:sldMk cId="3219211954" sldId="263"/>
            <ac:spMk id="14" creationId="{F8362033-9636-425E-B2DC-B9EED2CA3382}"/>
          </ac:spMkLst>
        </pc:spChg>
        <pc:spChg chg="add del mod">
          <ac:chgData name="银河 郑" userId="6fc4dcb60f8e7967" providerId="LiveId" clId="{31749DCC-ED30-4D32-A4B3-0C211E779E2B}" dt="2019-12-17T13:58:39.026" v="3290" actId="478"/>
          <ac:spMkLst>
            <pc:docMk/>
            <pc:sldMk cId="3219211954" sldId="263"/>
            <ac:spMk id="15" creationId="{1A4042B7-9BF4-4D28-83B8-96590813A0BC}"/>
          </ac:spMkLst>
        </pc:spChg>
        <pc:spChg chg="add del mod">
          <ac:chgData name="银河 郑" userId="6fc4dcb60f8e7967" providerId="LiveId" clId="{31749DCC-ED30-4D32-A4B3-0C211E779E2B}" dt="2019-12-17T13:58:39.026" v="3290" actId="478"/>
          <ac:spMkLst>
            <pc:docMk/>
            <pc:sldMk cId="3219211954" sldId="263"/>
            <ac:spMk id="16" creationId="{73D1057E-DD1C-484D-9194-4E51C1DBD6E2}"/>
          </ac:spMkLst>
        </pc:spChg>
        <pc:spChg chg="add mod">
          <ac:chgData name="银河 郑" userId="6fc4dcb60f8e7967" providerId="LiveId" clId="{31749DCC-ED30-4D32-A4B3-0C211E779E2B}" dt="2019-12-18T12:51:30.476" v="6219" actId="20577"/>
          <ac:spMkLst>
            <pc:docMk/>
            <pc:sldMk cId="3219211954" sldId="263"/>
            <ac:spMk id="17" creationId="{65ABB712-F88B-4F37-9EC8-15FA54C4C5D4}"/>
          </ac:spMkLst>
        </pc:spChg>
        <pc:spChg chg="add mod">
          <ac:chgData name="银河 郑" userId="6fc4dcb60f8e7967" providerId="LiveId" clId="{31749DCC-ED30-4D32-A4B3-0C211E779E2B}" dt="2019-12-18T12:51:33.420" v="6221" actId="20577"/>
          <ac:spMkLst>
            <pc:docMk/>
            <pc:sldMk cId="3219211954" sldId="263"/>
            <ac:spMk id="18" creationId="{84B110A7-11A8-454B-91B8-B44BC3264A63}"/>
          </ac:spMkLst>
        </pc:spChg>
        <pc:spChg chg="add del mod">
          <ac:chgData name="银河 郑" userId="6fc4dcb60f8e7967" providerId="LiveId" clId="{31749DCC-ED30-4D32-A4B3-0C211E779E2B}" dt="2019-12-17T14:03:52.548" v="3454" actId="478"/>
          <ac:spMkLst>
            <pc:docMk/>
            <pc:sldMk cId="3219211954" sldId="263"/>
            <ac:spMk id="19" creationId="{A0FD7333-57CD-4B17-9216-8366E5A7E6CC}"/>
          </ac:spMkLst>
        </pc:spChg>
        <pc:spChg chg="add del mod">
          <ac:chgData name="银河 郑" userId="6fc4dcb60f8e7967" providerId="LiveId" clId="{31749DCC-ED30-4D32-A4B3-0C211E779E2B}" dt="2019-12-17T14:03:52.548" v="3454" actId="478"/>
          <ac:spMkLst>
            <pc:docMk/>
            <pc:sldMk cId="3219211954" sldId="263"/>
            <ac:spMk id="20" creationId="{54C0BD6C-216B-4026-8D73-2C66B792741D}"/>
          </ac:spMkLst>
        </pc:spChg>
        <pc:spChg chg="add del mod">
          <ac:chgData name="银河 郑" userId="6fc4dcb60f8e7967" providerId="LiveId" clId="{31749DCC-ED30-4D32-A4B3-0C211E779E2B}" dt="2019-12-17T14:03:52.548" v="3454" actId="478"/>
          <ac:spMkLst>
            <pc:docMk/>
            <pc:sldMk cId="3219211954" sldId="263"/>
            <ac:spMk id="21" creationId="{25D965B0-1FAC-4C30-8C33-837C935C369E}"/>
          </ac:spMkLst>
        </pc:spChg>
        <pc:spChg chg="add del mod">
          <ac:chgData name="银河 郑" userId="6fc4dcb60f8e7967" providerId="LiveId" clId="{31749DCC-ED30-4D32-A4B3-0C211E779E2B}" dt="2019-12-17T14:03:52.548" v="3454" actId="478"/>
          <ac:spMkLst>
            <pc:docMk/>
            <pc:sldMk cId="3219211954" sldId="263"/>
            <ac:spMk id="22" creationId="{A3B3BFE0-EB7A-406D-B0C8-56DAE87C10A2}"/>
          </ac:spMkLst>
        </pc:spChg>
        <pc:spChg chg="add del mod">
          <ac:chgData name="银河 郑" userId="6fc4dcb60f8e7967" providerId="LiveId" clId="{31749DCC-ED30-4D32-A4B3-0C211E779E2B}" dt="2019-12-17T14:03:52.548" v="3454" actId="478"/>
          <ac:spMkLst>
            <pc:docMk/>
            <pc:sldMk cId="3219211954" sldId="263"/>
            <ac:spMk id="23" creationId="{88ED19AE-D22B-481C-8E02-B9F0A10F795D}"/>
          </ac:spMkLst>
        </pc:spChg>
        <pc:spChg chg="add del mod">
          <ac:chgData name="银河 郑" userId="6fc4dcb60f8e7967" providerId="LiveId" clId="{31749DCC-ED30-4D32-A4B3-0C211E779E2B}" dt="2019-12-17T14:03:52.548" v="3454" actId="478"/>
          <ac:spMkLst>
            <pc:docMk/>
            <pc:sldMk cId="3219211954" sldId="263"/>
            <ac:spMk id="24" creationId="{4F551558-351D-4393-8A83-A1390D680558}"/>
          </ac:spMkLst>
        </pc:spChg>
        <pc:spChg chg="add del mod">
          <ac:chgData name="银河 郑" userId="6fc4dcb60f8e7967" providerId="LiveId" clId="{31749DCC-ED30-4D32-A4B3-0C211E779E2B}" dt="2019-12-17T14:03:52.548" v="3454" actId="478"/>
          <ac:spMkLst>
            <pc:docMk/>
            <pc:sldMk cId="3219211954" sldId="263"/>
            <ac:spMk id="25" creationId="{A1A39451-560A-4ACC-BBD3-8E6685824FB7}"/>
          </ac:spMkLst>
        </pc:spChg>
        <pc:spChg chg="add del mod">
          <ac:chgData name="银河 郑" userId="6fc4dcb60f8e7967" providerId="LiveId" clId="{31749DCC-ED30-4D32-A4B3-0C211E779E2B}" dt="2019-12-17T14:03:52.548" v="3454" actId="478"/>
          <ac:spMkLst>
            <pc:docMk/>
            <pc:sldMk cId="3219211954" sldId="263"/>
            <ac:spMk id="31" creationId="{D9116083-89DE-4976-A9F9-D895EDACE494}"/>
          </ac:spMkLst>
        </pc:spChg>
        <pc:spChg chg="add del mod">
          <ac:chgData name="银河 郑" userId="6fc4dcb60f8e7967" providerId="LiveId" clId="{31749DCC-ED30-4D32-A4B3-0C211E779E2B}" dt="2019-12-17T14:03:52.548" v="3454" actId="478"/>
          <ac:spMkLst>
            <pc:docMk/>
            <pc:sldMk cId="3219211954" sldId="263"/>
            <ac:spMk id="32" creationId="{AA9C2EAA-51EC-457A-947B-961997520D0B}"/>
          </ac:spMkLst>
        </pc:spChg>
        <pc:spChg chg="add del mod">
          <ac:chgData name="银河 郑" userId="6fc4dcb60f8e7967" providerId="LiveId" clId="{31749DCC-ED30-4D32-A4B3-0C211E779E2B}" dt="2019-12-17T14:03:52.548" v="3454" actId="478"/>
          <ac:spMkLst>
            <pc:docMk/>
            <pc:sldMk cId="3219211954" sldId="263"/>
            <ac:spMk id="37" creationId="{FC65468F-071C-42A1-B993-F1D3BC9E30D9}"/>
          </ac:spMkLst>
        </pc:spChg>
        <pc:spChg chg="add del mod">
          <ac:chgData name="银河 郑" userId="6fc4dcb60f8e7967" providerId="LiveId" clId="{31749DCC-ED30-4D32-A4B3-0C211E779E2B}" dt="2019-12-17T14:03:52.548" v="3454" actId="478"/>
          <ac:spMkLst>
            <pc:docMk/>
            <pc:sldMk cId="3219211954" sldId="263"/>
            <ac:spMk id="38" creationId="{F915B49F-438B-41C6-90C8-538F38572642}"/>
          </ac:spMkLst>
        </pc:spChg>
        <pc:spChg chg="add del mod">
          <ac:chgData name="银河 郑" userId="6fc4dcb60f8e7967" providerId="LiveId" clId="{31749DCC-ED30-4D32-A4B3-0C211E779E2B}" dt="2019-12-17T14:03:52.548" v="3454" actId="478"/>
          <ac:spMkLst>
            <pc:docMk/>
            <pc:sldMk cId="3219211954" sldId="263"/>
            <ac:spMk id="39" creationId="{0D3F9C88-BF07-4B1F-9726-E0B5B15078EE}"/>
          </ac:spMkLst>
        </pc:spChg>
        <pc:spChg chg="add del mod">
          <ac:chgData name="银河 郑" userId="6fc4dcb60f8e7967" providerId="LiveId" clId="{31749DCC-ED30-4D32-A4B3-0C211E779E2B}" dt="2019-12-17T14:03:52.548" v="3454" actId="478"/>
          <ac:spMkLst>
            <pc:docMk/>
            <pc:sldMk cId="3219211954" sldId="263"/>
            <ac:spMk id="42" creationId="{04B50E04-FE46-4F6E-B66C-1D8FC2964044}"/>
          </ac:spMkLst>
        </pc:spChg>
        <pc:spChg chg="add mod">
          <ac:chgData name="银河 郑" userId="6fc4dcb60f8e7967" providerId="LiveId" clId="{31749DCC-ED30-4D32-A4B3-0C211E779E2B}" dt="2019-12-18T12:51:59.065" v="6222" actId="1076"/>
          <ac:spMkLst>
            <pc:docMk/>
            <pc:sldMk cId="3219211954" sldId="263"/>
            <ac:spMk id="45" creationId="{FD30769F-CC16-448A-BE3D-8356A5FF9121}"/>
          </ac:spMkLst>
        </pc:spChg>
        <pc:spChg chg="add mod">
          <ac:chgData name="银河 郑" userId="6fc4dcb60f8e7967" providerId="LiveId" clId="{31749DCC-ED30-4D32-A4B3-0C211E779E2B}" dt="2019-12-17T14:36:19.192" v="4064" actId="113"/>
          <ac:spMkLst>
            <pc:docMk/>
            <pc:sldMk cId="3219211954" sldId="263"/>
            <ac:spMk id="46" creationId="{DC16E921-EDE1-48ED-9F51-C2CD5C45975A}"/>
          </ac:spMkLst>
        </pc:spChg>
        <pc:spChg chg="add mod">
          <ac:chgData name="银河 郑" userId="6fc4dcb60f8e7967" providerId="LiveId" clId="{31749DCC-ED30-4D32-A4B3-0C211E779E2B}" dt="2019-12-17T14:32:38.699" v="4025" actId="1038"/>
          <ac:spMkLst>
            <pc:docMk/>
            <pc:sldMk cId="3219211954" sldId="263"/>
            <ac:spMk id="47" creationId="{80D826CF-0258-4A50-98CD-CE31CE10591D}"/>
          </ac:spMkLst>
        </pc:spChg>
        <pc:spChg chg="add mod">
          <ac:chgData name="银河 郑" userId="6fc4dcb60f8e7967" providerId="LiveId" clId="{31749DCC-ED30-4D32-A4B3-0C211E779E2B}" dt="2019-12-17T14:24:45.771" v="3790" actId="1035"/>
          <ac:spMkLst>
            <pc:docMk/>
            <pc:sldMk cId="3219211954" sldId="263"/>
            <ac:spMk id="48" creationId="{D6717BA2-0FCC-4489-B531-ACC070301F2F}"/>
          </ac:spMkLst>
        </pc:spChg>
        <pc:spChg chg="add mod">
          <ac:chgData name="银河 郑" userId="6fc4dcb60f8e7967" providerId="LiveId" clId="{31749DCC-ED30-4D32-A4B3-0C211E779E2B}" dt="2019-12-17T14:24:45.771" v="3790" actId="1035"/>
          <ac:spMkLst>
            <pc:docMk/>
            <pc:sldMk cId="3219211954" sldId="263"/>
            <ac:spMk id="49" creationId="{62C66436-FEBF-42D7-9C30-3B9E177F1CA5}"/>
          </ac:spMkLst>
        </pc:spChg>
        <pc:spChg chg="add mod">
          <ac:chgData name="银河 郑" userId="6fc4dcb60f8e7967" providerId="LiveId" clId="{31749DCC-ED30-4D32-A4B3-0C211E779E2B}" dt="2019-12-17T14:24:45.771" v="3790" actId="1035"/>
          <ac:spMkLst>
            <pc:docMk/>
            <pc:sldMk cId="3219211954" sldId="263"/>
            <ac:spMk id="50" creationId="{8504BD60-C09E-4817-82EF-A966B116E864}"/>
          </ac:spMkLst>
        </pc:spChg>
        <pc:spChg chg="add mod">
          <ac:chgData name="银河 郑" userId="6fc4dcb60f8e7967" providerId="LiveId" clId="{31749DCC-ED30-4D32-A4B3-0C211E779E2B}" dt="2019-12-17T14:36:16.761" v="4063" actId="113"/>
          <ac:spMkLst>
            <pc:docMk/>
            <pc:sldMk cId="3219211954" sldId="263"/>
            <ac:spMk id="51" creationId="{26FDC647-6495-40A3-AD22-0B522FFB4350}"/>
          </ac:spMkLst>
        </pc:spChg>
        <pc:spChg chg="add mod">
          <ac:chgData name="银河 郑" userId="6fc4dcb60f8e7967" providerId="LiveId" clId="{31749DCC-ED30-4D32-A4B3-0C211E779E2B}" dt="2019-12-18T12:49:12.032" v="6161" actId="1036"/>
          <ac:spMkLst>
            <pc:docMk/>
            <pc:sldMk cId="3219211954" sldId="263"/>
            <ac:spMk id="53" creationId="{BE9181F7-05E8-4227-943B-EA5A444994BC}"/>
          </ac:spMkLst>
        </pc:spChg>
        <pc:spChg chg="add mod">
          <ac:chgData name="银河 郑" userId="6fc4dcb60f8e7967" providerId="LiveId" clId="{31749DCC-ED30-4D32-A4B3-0C211E779E2B}" dt="2019-12-18T12:49:12.032" v="6161" actId="1036"/>
          <ac:spMkLst>
            <pc:docMk/>
            <pc:sldMk cId="3219211954" sldId="263"/>
            <ac:spMk id="54" creationId="{B63B5CEA-D044-4BBD-A6B2-F93A11B41573}"/>
          </ac:spMkLst>
        </pc:spChg>
        <pc:spChg chg="add mod">
          <ac:chgData name="银河 郑" userId="6fc4dcb60f8e7967" providerId="LiveId" clId="{31749DCC-ED30-4D32-A4B3-0C211E779E2B}" dt="2019-12-18T12:49:12.032" v="6161" actId="1036"/>
          <ac:spMkLst>
            <pc:docMk/>
            <pc:sldMk cId="3219211954" sldId="263"/>
            <ac:spMk id="55" creationId="{C9F63BDA-66B5-4206-8330-9F5A1B94D4CB}"/>
          </ac:spMkLst>
        </pc:spChg>
        <pc:spChg chg="add mod">
          <ac:chgData name="银河 郑" userId="6fc4dcb60f8e7967" providerId="LiveId" clId="{31749DCC-ED30-4D32-A4B3-0C211E779E2B}" dt="2019-12-18T12:49:12.032" v="6161" actId="1036"/>
          <ac:spMkLst>
            <pc:docMk/>
            <pc:sldMk cId="3219211954" sldId="263"/>
            <ac:spMk id="56" creationId="{B5455222-692C-4E15-9A70-358BE31CF122}"/>
          </ac:spMkLst>
        </pc:spChg>
        <pc:picChg chg="add del mod modCrop">
          <ac:chgData name="银河 郑" userId="6fc4dcb60f8e7967" providerId="LiveId" clId="{31749DCC-ED30-4D32-A4B3-0C211E779E2B}" dt="2019-12-17T13:05:09.574" v="2970" actId="478"/>
          <ac:picMkLst>
            <pc:docMk/>
            <pc:sldMk cId="3219211954" sldId="263"/>
            <ac:picMk id="3" creationId="{FDAF783E-8CE1-42F1-88EE-20F887C44EFF}"/>
          </ac:picMkLst>
        </pc:picChg>
        <pc:picChg chg="add del mod">
          <ac:chgData name="银河 郑" userId="6fc4dcb60f8e7967" providerId="LiveId" clId="{31749DCC-ED30-4D32-A4B3-0C211E779E2B}" dt="2019-12-17T13:57:06.721" v="3274" actId="478"/>
          <ac:picMkLst>
            <pc:docMk/>
            <pc:sldMk cId="3219211954" sldId="263"/>
            <ac:picMk id="4" creationId="{C72F2C14-38A3-44C0-AC5B-52471EC10AE1}"/>
          </ac:picMkLst>
        </pc:picChg>
        <pc:picChg chg="add del mod">
          <ac:chgData name="银河 郑" userId="6fc4dcb60f8e7967" providerId="LiveId" clId="{31749DCC-ED30-4D32-A4B3-0C211E779E2B}" dt="2019-12-17T14:00:54.497" v="3311" actId="478"/>
          <ac:picMkLst>
            <pc:docMk/>
            <pc:sldMk cId="3219211954" sldId="263"/>
            <ac:picMk id="5" creationId="{EC8CE5E4-2508-45A2-950B-71640A33F94D}"/>
          </ac:picMkLst>
        </pc:picChg>
        <pc:picChg chg="add del mod modCrop">
          <ac:chgData name="银河 郑" userId="6fc4dcb60f8e7967" providerId="LiveId" clId="{31749DCC-ED30-4D32-A4B3-0C211E779E2B}" dt="2019-12-17T13:56:18.689" v="3235" actId="478"/>
          <ac:picMkLst>
            <pc:docMk/>
            <pc:sldMk cId="3219211954" sldId="263"/>
            <ac:picMk id="6" creationId="{EF8B6A4C-7572-4E2C-A0E1-42C19387479F}"/>
          </ac:picMkLst>
        </pc:picChg>
        <pc:picChg chg="add del mod">
          <ac:chgData name="银河 郑" userId="6fc4dcb60f8e7967" providerId="LiveId" clId="{31749DCC-ED30-4D32-A4B3-0C211E779E2B}" dt="2019-12-17T13:57:03.246" v="3272" actId="478"/>
          <ac:picMkLst>
            <pc:docMk/>
            <pc:sldMk cId="3219211954" sldId="263"/>
            <ac:picMk id="7" creationId="{083F6445-D063-468F-A028-58C0BEB929BF}"/>
          </ac:picMkLst>
        </pc:picChg>
        <pc:picChg chg="add del">
          <ac:chgData name="银河 郑" userId="6fc4dcb60f8e7967" providerId="LiveId" clId="{31749DCC-ED30-4D32-A4B3-0C211E779E2B}" dt="2019-12-17T14:00:11.006" v="3308" actId="478"/>
          <ac:picMkLst>
            <pc:docMk/>
            <pc:sldMk cId="3219211954" sldId="263"/>
            <ac:picMk id="8" creationId="{9F93C48C-7C9E-4852-8220-5538730B4FCE}"/>
          </ac:picMkLst>
        </pc:picChg>
        <pc:picChg chg="add del mod">
          <ac:chgData name="银河 郑" userId="6fc4dcb60f8e7967" providerId="LiveId" clId="{31749DCC-ED30-4D32-A4B3-0C211E779E2B}" dt="2019-12-17T14:01:46.496" v="3332" actId="478"/>
          <ac:picMkLst>
            <pc:docMk/>
            <pc:sldMk cId="3219211954" sldId="263"/>
            <ac:picMk id="17" creationId="{A827D800-6550-4B24-82D4-AA9FB58ADE2D}"/>
          </ac:picMkLst>
        </pc:picChg>
        <pc:picChg chg="del">
          <ac:chgData name="银河 郑" userId="6fc4dcb60f8e7967" providerId="LiveId" clId="{31749DCC-ED30-4D32-A4B3-0C211E779E2B}" dt="2019-12-17T13:04:14.744" v="2961" actId="478"/>
          <ac:picMkLst>
            <pc:docMk/>
            <pc:sldMk cId="3219211954" sldId="263"/>
            <ac:picMk id="18" creationId="{FDC964A7-2FD1-4D89-8F15-505B388AF8B7}"/>
          </ac:picMkLst>
        </pc:picChg>
        <pc:picChg chg="add mod">
          <ac:chgData name="银河 郑" userId="6fc4dcb60f8e7967" providerId="LiveId" clId="{31749DCC-ED30-4D32-A4B3-0C211E779E2B}" dt="2019-12-17T14:06:02.563" v="3564" actId="12788"/>
          <ac:picMkLst>
            <pc:docMk/>
            <pc:sldMk cId="3219211954" sldId="263"/>
            <ac:picMk id="44" creationId="{9A23FEAC-7F2D-41A3-BFBC-D7E533A0769B}"/>
          </ac:picMkLst>
        </pc:picChg>
        <pc:picChg chg="add del">
          <ac:chgData name="银河 郑" userId="6fc4dcb60f8e7967" providerId="LiveId" clId="{31749DCC-ED30-4D32-A4B3-0C211E779E2B}" dt="2019-12-17T14:27:53.620" v="3826" actId="478"/>
          <ac:picMkLst>
            <pc:docMk/>
            <pc:sldMk cId="3219211954" sldId="263"/>
            <ac:picMk id="52" creationId="{DB01D5E2-A824-435F-A8FF-5E46A121122E}"/>
          </ac:picMkLst>
        </pc:picChg>
        <pc:cxnChg chg="add mod">
          <ac:chgData name="银河 郑" userId="6fc4dcb60f8e7967" providerId="LiveId" clId="{31749DCC-ED30-4D32-A4B3-0C211E779E2B}" dt="2019-12-18T12:50:47.612" v="6210" actId="692"/>
          <ac:cxnSpMkLst>
            <pc:docMk/>
            <pc:sldMk cId="3219211954" sldId="263"/>
            <ac:cxnSpMk id="6" creationId="{9E5DF48D-A34C-49A2-B3D8-95F80888975F}"/>
          </ac:cxnSpMkLst>
        </pc:cxnChg>
        <pc:cxnChg chg="add mod">
          <ac:chgData name="银河 郑" userId="6fc4dcb60f8e7967" providerId="LiveId" clId="{31749DCC-ED30-4D32-A4B3-0C211E779E2B}" dt="2019-12-18T12:50:47.612" v="6210" actId="692"/>
          <ac:cxnSpMkLst>
            <pc:docMk/>
            <pc:sldMk cId="3219211954" sldId="263"/>
            <ac:cxnSpMk id="21" creationId="{80982255-17C4-43F6-9DDF-E98F3FECD6D7}"/>
          </ac:cxnSpMkLst>
        </pc:cxnChg>
        <pc:cxnChg chg="add mod">
          <ac:chgData name="银河 郑" userId="6fc4dcb60f8e7967" providerId="LiveId" clId="{31749DCC-ED30-4D32-A4B3-0C211E779E2B}" dt="2019-12-18T12:50:47.612" v="6210" actId="692"/>
          <ac:cxnSpMkLst>
            <pc:docMk/>
            <pc:sldMk cId="3219211954" sldId="263"/>
            <ac:cxnSpMk id="25" creationId="{FD30FC40-E0FD-4F4E-9136-60A3EEB17756}"/>
          </ac:cxnSpMkLst>
        </pc:cxnChg>
        <pc:cxnChg chg="add del mod">
          <ac:chgData name="银河 郑" userId="6fc4dcb60f8e7967" providerId="LiveId" clId="{31749DCC-ED30-4D32-A4B3-0C211E779E2B}" dt="2019-12-17T14:03:52.548" v="3454" actId="478"/>
          <ac:cxnSpMkLst>
            <pc:docMk/>
            <pc:sldMk cId="3219211954" sldId="263"/>
            <ac:cxnSpMk id="26" creationId="{3911E238-B9D2-4999-9982-787408EC66F9}"/>
          </ac:cxnSpMkLst>
        </pc:cxnChg>
        <pc:cxnChg chg="add del mod">
          <ac:chgData name="银河 郑" userId="6fc4dcb60f8e7967" providerId="LiveId" clId="{31749DCC-ED30-4D32-A4B3-0C211E779E2B}" dt="2019-12-17T14:03:52.548" v="3454" actId="478"/>
          <ac:cxnSpMkLst>
            <pc:docMk/>
            <pc:sldMk cId="3219211954" sldId="263"/>
            <ac:cxnSpMk id="27" creationId="{F26FB795-7E70-49E5-80F5-00DB46B53019}"/>
          </ac:cxnSpMkLst>
        </pc:cxnChg>
        <pc:cxnChg chg="add del mod">
          <ac:chgData name="银河 郑" userId="6fc4dcb60f8e7967" providerId="LiveId" clId="{31749DCC-ED30-4D32-A4B3-0C211E779E2B}" dt="2019-12-17T14:03:52.548" v="3454" actId="478"/>
          <ac:cxnSpMkLst>
            <pc:docMk/>
            <pc:sldMk cId="3219211954" sldId="263"/>
            <ac:cxnSpMk id="28" creationId="{80F7F9A5-043F-42D2-BB39-B4FBC080B109}"/>
          </ac:cxnSpMkLst>
        </pc:cxnChg>
        <pc:cxnChg chg="add del mod">
          <ac:chgData name="银河 郑" userId="6fc4dcb60f8e7967" providerId="LiveId" clId="{31749DCC-ED30-4D32-A4B3-0C211E779E2B}" dt="2019-12-17T14:03:52.548" v="3454" actId="478"/>
          <ac:cxnSpMkLst>
            <pc:docMk/>
            <pc:sldMk cId="3219211954" sldId="263"/>
            <ac:cxnSpMk id="29" creationId="{7E536AAE-0122-4561-B338-E64435119497}"/>
          </ac:cxnSpMkLst>
        </pc:cxnChg>
        <pc:cxnChg chg="add del mod">
          <ac:chgData name="银河 郑" userId="6fc4dcb60f8e7967" providerId="LiveId" clId="{31749DCC-ED30-4D32-A4B3-0C211E779E2B}" dt="2019-12-17T14:03:52.548" v="3454" actId="478"/>
          <ac:cxnSpMkLst>
            <pc:docMk/>
            <pc:sldMk cId="3219211954" sldId="263"/>
            <ac:cxnSpMk id="30" creationId="{41C6A35B-ABC0-4EAC-A635-3A87CD005EA6}"/>
          </ac:cxnSpMkLst>
        </pc:cxnChg>
        <pc:cxnChg chg="add del mod">
          <ac:chgData name="银河 郑" userId="6fc4dcb60f8e7967" providerId="LiveId" clId="{31749DCC-ED30-4D32-A4B3-0C211E779E2B}" dt="2019-12-17T14:03:52.548" v="3454" actId="478"/>
          <ac:cxnSpMkLst>
            <pc:docMk/>
            <pc:sldMk cId="3219211954" sldId="263"/>
            <ac:cxnSpMk id="33" creationId="{794EA09C-28B5-4845-BA5D-2C5ED0567468}"/>
          </ac:cxnSpMkLst>
        </pc:cxnChg>
        <pc:cxnChg chg="add del mod">
          <ac:chgData name="银河 郑" userId="6fc4dcb60f8e7967" providerId="LiveId" clId="{31749DCC-ED30-4D32-A4B3-0C211E779E2B}" dt="2019-12-17T14:03:52.548" v="3454" actId="478"/>
          <ac:cxnSpMkLst>
            <pc:docMk/>
            <pc:sldMk cId="3219211954" sldId="263"/>
            <ac:cxnSpMk id="34" creationId="{3C01E2A5-0375-451F-9A38-D1E6401C0438}"/>
          </ac:cxnSpMkLst>
        </pc:cxnChg>
        <pc:cxnChg chg="add del mod">
          <ac:chgData name="银河 郑" userId="6fc4dcb60f8e7967" providerId="LiveId" clId="{31749DCC-ED30-4D32-A4B3-0C211E779E2B}" dt="2019-12-17T14:03:52.548" v="3454" actId="478"/>
          <ac:cxnSpMkLst>
            <pc:docMk/>
            <pc:sldMk cId="3219211954" sldId="263"/>
            <ac:cxnSpMk id="35" creationId="{E578A516-1444-4089-B37B-6AF180ACF013}"/>
          </ac:cxnSpMkLst>
        </pc:cxnChg>
        <pc:cxnChg chg="add del mod">
          <ac:chgData name="银河 郑" userId="6fc4dcb60f8e7967" providerId="LiveId" clId="{31749DCC-ED30-4D32-A4B3-0C211E779E2B}" dt="2019-12-17T14:03:52.548" v="3454" actId="478"/>
          <ac:cxnSpMkLst>
            <pc:docMk/>
            <pc:sldMk cId="3219211954" sldId="263"/>
            <ac:cxnSpMk id="36" creationId="{493F7EA6-7371-4368-9AF6-C52A5735C409}"/>
          </ac:cxnSpMkLst>
        </pc:cxnChg>
        <pc:cxnChg chg="add del mod">
          <ac:chgData name="银河 郑" userId="6fc4dcb60f8e7967" providerId="LiveId" clId="{31749DCC-ED30-4D32-A4B3-0C211E779E2B}" dt="2019-12-17T14:03:52.548" v="3454" actId="478"/>
          <ac:cxnSpMkLst>
            <pc:docMk/>
            <pc:sldMk cId="3219211954" sldId="263"/>
            <ac:cxnSpMk id="40" creationId="{17AF3F30-CC11-483D-8393-478868541268}"/>
          </ac:cxnSpMkLst>
        </pc:cxnChg>
        <pc:cxnChg chg="add del mod">
          <ac:chgData name="银河 郑" userId="6fc4dcb60f8e7967" providerId="LiveId" clId="{31749DCC-ED30-4D32-A4B3-0C211E779E2B}" dt="2019-12-17T14:03:52.548" v="3454" actId="478"/>
          <ac:cxnSpMkLst>
            <pc:docMk/>
            <pc:sldMk cId="3219211954" sldId="263"/>
            <ac:cxnSpMk id="41" creationId="{E0B106C9-694F-4D3D-8DFA-FAB01F30DC9E}"/>
          </ac:cxnSpMkLst>
        </pc:cxnChg>
      </pc:sldChg>
      <pc:sldChg chg="addSp delSp modSp add modTransition addAnim delAnim modAnim">
        <pc:chgData name="银河 郑" userId="6fc4dcb60f8e7967" providerId="LiveId" clId="{31749DCC-ED30-4D32-A4B3-0C211E779E2B}" dt="2019-12-18T12:58:57.847" v="6359"/>
        <pc:sldMkLst>
          <pc:docMk/>
          <pc:sldMk cId="1509726791" sldId="264"/>
        </pc:sldMkLst>
        <pc:spChg chg="mod">
          <ac:chgData name="银河 郑" userId="6fc4dcb60f8e7967" providerId="LiveId" clId="{31749DCC-ED30-4D32-A4B3-0C211E779E2B}" dt="2019-12-18T12:28:44.329" v="5390" actId="20577"/>
          <ac:spMkLst>
            <pc:docMk/>
            <pc:sldMk cId="1509726791" sldId="264"/>
            <ac:spMk id="3" creationId="{63EBADC9-6F0E-4A39-9491-A10CB02488A7}"/>
          </ac:spMkLst>
        </pc:spChg>
        <pc:spChg chg="add del">
          <ac:chgData name="银河 郑" userId="6fc4dcb60f8e7967" providerId="LiveId" clId="{31749DCC-ED30-4D32-A4B3-0C211E779E2B}" dt="2019-12-17T13:50:46.825" v="3211" actId="478"/>
          <ac:spMkLst>
            <pc:docMk/>
            <pc:sldMk cId="1509726791" sldId="264"/>
            <ac:spMk id="12" creationId="{0BE10E2F-EBF7-4C1F-9F8A-C709A2AB3C6F}"/>
          </ac:spMkLst>
        </pc:spChg>
        <pc:spChg chg="add del">
          <ac:chgData name="银河 郑" userId="6fc4dcb60f8e7967" providerId="LiveId" clId="{31749DCC-ED30-4D32-A4B3-0C211E779E2B}" dt="2019-12-17T13:50:47.349" v="3212" actId="478"/>
          <ac:spMkLst>
            <pc:docMk/>
            <pc:sldMk cId="1509726791" sldId="264"/>
            <ac:spMk id="17" creationId="{A0671829-CF5A-4457-A5D6-9A5EB6F5FF4A}"/>
          </ac:spMkLst>
        </pc:spChg>
        <pc:picChg chg="mod">
          <ac:chgData name="银河 郑" userId="6fc4dcb60f8e7967" providerId="LiveId" clId="{31749DCC-ED30-4D32-A4B3-0C211E779E2B}" dt="2019-12-17T13:14:34.402" v="3050" actId="1076"/>
          <ac:picMkLst>
            <pc:docMk/>
            <pc:sldMk cId="1509726791" sldId="264"/>
            <ac:picMk id="8" creationId="{BCB196BE-E2A2-4A18-A0B6-94C75C7B4948}"/>
          </ac:picMkLst>
        </pc:picChg>
        <pc:picChg chg="add del mod modCrop">
          <ac:chgData name="银河 郑" userId="6fc4dcb60f8e7967" providerId="LiveId" clId="{31749DCC-ED30-4D32-A4B3-0C211E779E2B}" dt="2019-12-17T13:14:12.408" v="3044" actId="478"/>
          <ac:picMkLst>
            <pc:docMk/>
            <pc:sldMk cId="1509726791" sldId="264"/>
            <ac:picMk id="10" creationId="{C1448596-B5C2-4ED9-BB3A-EDCED8A8D089}"/>
          </ac:picMkLst>
        </pc:picChg>
        <pc:picChg chg="add del">
          <ac:chgData name="银河 郑" userId="6fc4dcb60f8e7967" providerId="LiveId" clId="{31749DCC-ED30-4D32-A4B3-0C211E779E2B}" dt="2019-12-17T13:13:58.059" v="3043" actId="478"/>
          <ac:picMkLst>
            <pc:docMk/>
            <pc:sldMk cId="1509726791" sldId="264"/>
            <ac:picMk id="11" creationId="{9B0A026A-391E-4214-A20E-E3FF7BDF6B22}"/>
          </ac:picMkLst>
        </pc:picChg>
        <pc:picChg chg="add mod modCrop">
          <ac:chgData name="银河 郑" userId="6fc4dcb60f8e7967" providerId="LiveId" clId="{31749DCC-ED30-4D32-A4B3-0C211E779E2B}" dt="2019-12-17T13:27:03.470" v="3116" actId="732"/>
          <ac:picMkLst>
            <pc:docMk/>
            <pc:sldMk cId="1509726791" sldId="264"/>
            <ac:picMk id="13" creationId="{3FDE5A91-D015-4CF3-A40E-874EC5B288D8}"/>
          </ac:picMkLst>
        </pc:picChg>
        <pc:picChg chg="add del">
          <ac:chgData name="银河 郑" userId="6fc4dcb60f8e7967" providerId="LiveId" clId="{31749DCC-ED30-4D32-A4B3-0C211E779E2B}" dt="2019-12-17T13:17:37.610" v="3087" actId="478"/>
          <ac:picMkLst>
            <pc:docMk/>
            <pc:sldMk cId="1509726791" sldId="264"/>
            <ac:picMk id="14" creationId="{706C9BF3-3124-422F-A9BC-F3F7AC7523B3}"/>
          </ac:picMkLst>
        </pc:picChg>
        <pc:picChg chg="add del mod modCrop">
          <ac:chgData name="银河 郑" userId="6fc4dcb60f8e7967" providerId="LiveId" clId="{31749DCC-ED30-4D32-A4B3-0C211E779E2B}" dt="2019-12-17T13:26:53.127" v="3115" actId="478"/>
          <ac:picMkLst>
            <pc:docMk/>
            <pc:sldMk cId="1509726791" sldId="264"/>
            <ac:picMk id="15" creationId="{95C86646-9AF8-4787-B628-504843770FEC}"/>
          </ac:picMkLst>
        </pc:picChg>
      </pc:sldChg>
      <pc:sldChg chg="addSp modSp add del mod modAnim modShow">
        <pc:chgData name="银河 郑" userId="6fc4dcb60f8e7967" providerId="LiveId" clId="{31749DCC-ED30-4D32-A4B3-0C211E779E2B}" dt="2019-12-18T12:06:23.126" v="4803" actId="2696"/>
        <pc:sldMkLst>
          <pc:docMk/>
          <pc:sldMk cId="511916900" sldId="265"/>
        </pc:sldMkLst>
        <pc:spChg chg="add mod">
          <ac:chgData name="银河 郑" userId="6fc4dcb60f8e7967" providerId="LiveId" clId="{31749DCC-ED30-4D32-A4B3-0C211E779E2B}" dt="2019-12-17T13:41:03.740" v="3183" actId="2085"/>
          <ac:spMkLst>
            <pc:docMk/>
            <pc:sldMk cId="511916900" sldId="265"/>
            <ac:spMk id="3" creationId="{26185541-34C3-460F-ACC7-6A583E305383}"/>
          </ac:spMkLst>
        </pc:spChg>
        <pc:picChg chg="add ord">
          <ac:chgData name="银河 郑" userId="6fc4dcb60f8e7967" providerId="LiveId" clId="{31749DCC-ED30-4D32-A4B3-0C211E779E2B}" dt="2019-12-17T13:41:21.062" v="3184" actId="166"/>
          <ac:picMkLst>
            <pc:docMk/>
            <pc:sldMk cId="511916900" sldId="265"/>
            <ac:picMk id="10" creationId="{60025067-62E6-4A42-A09E-CD6C5A76FA6C}"/>
          </ac:picMkLst>
        </pc:picChg>
      </pc:sldChg>
      <pc:sldChg chg="addSp delSp modSp add modTransition delAnim modAnim">
        <pc:chgData name="银河 郑" userId="6fc4dcb60f8e7967" providerId="LiveId" clId="{31749DCC-ED30-4D32-A4B3-0C211E779E2B}" dt="2019-12-18T12:29:00.489" v="5394" actId="20577"/>
        <pc:sldMkLst>
          <pc:docMk/>
          <pc:sldMk cId="2688034735" sldId="266"/>
        </pc:sldMkLst>
        <pc:spChg chg="mod">
          <ac:chgData name="银河 郑" userId="6fc4dcb60f8e7967" providerId="LiveId" clId="{31749DCC-ED30-4D32-A4B3-0C211E779E2B}" dt="2019-12-17T13:55:25.038" v="3226" actId="20577"/>
          <ac:spMkLst>
            <pc:docMk/>
            <pc:sldMk cId="2688034735" sldId="266"/>
            <ac:spMk id="2" creationId="{450B40F4-BA95-4E74-B757-8D3561B2CABA}"/>
          </ac:spMkLst>
        </pc:spChg>
        <pc:spChg chg="mod">
          <ac:chgData name="银河 郑" userId="6fc4dcb60f8e7967" providerId="LiveId" clId="{31749DCC-ED30-4D32-A4B3-0C211E779E2B}" dt="2019-12-18T12:29:00.489" v="5394" actId="20577"/>
          <ac:spMkLst>
            <pc:docMk/>
            <pc:sldMk cId="2688034735" sldId="266"/>
            <ac:spMk id="3" creationId="{8E9FB9BC-93AE-49A7-8513-ABBD2A79BCB0}"/>
          </ac:spMkLst>
        </pc:spChg>
        <pc:spChg chg="del">
          <ac:chgData name="银河 郑" userId="6fc4dcb60f8e7967" providerId="LiveId" clId="{31749DCC-ED30-4D32-A4B3-0C211E779E2B}" dt="2019-12-17T13:51:07.187" v="3213" actId="478"/>
          <ac:spMkLst>
            <pc:docMk/>
            <pc:sldMk cId="2688034735" sldId="266"/>
            <ac:spMk id="9" creationId="{0CBA91AE-9FFB-4331-8344-FB435686D4E0}"/>
          </ac:spMkLst>
        </pc:spChg>
        <pc:spChg chg="del">
          <ac:chgData name="银河 郑" userId="6fc4dcb60f8e7967" providerId="LiveId" clId="{31749DCC-ED30-4D32-A4B3-0C211E779E2B}" dt="2019-12-17T13:51:07.187" v="3213" actId="478"/>
          <ac:spMkLst>
            <pc:docMk/>
            <pc:sldMk cId="2688034735" sldId="266"/>
            <ac:spMk id="16" creationId="{DD90728C-A9EB-458D-A99A-BE23E5DC04E7}"/>
          </ac:spMkLst>
        </pc:spChg>
        <pc:picChg chg="add">
          <ac:chgData name="银河 郑" userId="6fc4dcb60f8e7967" providerId="LiveId" clId="{31749DCC-ED30-4D32-A4B3-0C211E779E2B}" dt="2019-12-17T13:44:19.138" v="3187"/>
          <ac:picMkLst>
            <pc:docMk/>
            <pc:sldMk cId="2688034735" sldId="266"/>
            <ac:picMk id="10" creationId="{93F2BEB6-5479-4709-9924-5AAEA7510531}"/>
          </ac:picMkLst>
        </pc:picChg>
        <pc:picChg chg="add del mod modCrop">
          <ac:chgData name="银河 郑" userId="6fc4dcb60f8e7967" providerId="LiveId" clId="{31749DCC-ED30-4D32-A4B3-0C211E779E2B}" dt="2019-12-17T14:12:18.022" v="3603" actId="478"/>
          <ac:picMkLst>
            <pc:docMk/>
            <pc:sldMk cId="2688034735" sldId="266"/>
            <ac:picMk id="11" creationId="{7F4D1E10-6550-49A9-B394-5010FED410AF}"/>
          </ac:picMkLst>
        </pc:picChg>
        <pc:picChg chg="del mod">
          <ac:chgData name="银河 郑" userId="6fc4dcb60f8e7967" providerId="LiveId" clId="{31749DCC-ED30-4D32-A4B3-0C211E779E2B}" dt="2019-12-17T13:45:10.326" v="3190" actId="478"/>
          <ac:picMkLst>
            <pc:docMk/>
            <pc:sldMk cId="2688034735" sldId="266"/>
            <ac:picMk id="13" creationId="{3FDE5A91-D015-4CF3-A40E-874EC5B288D8}"/>
          </ac:picMkLst>
        </pc:picChg>
        <pc:picChg chg="add del">
          <ac:chgData name="银河 郑" userId="6fc4dcb60f8e7967" providerId="LiveId" clId="{31749DCC-ED30-4D32-A4B3-0C211E779E2B}" dt="2019-12-17T14:09:25.438" v="3588" actId="478"/>
          <ac:picMkLst>
            <pc:docMk/>
            <pc:sldMk cId="2688034735" sldId="266"/>
            <ac:picMk id="14" creationId="{4C4776C5-B990-4102-AFE2-ED9B813E330E}"/>
          </ac:picMkLst>
        </pc:picChg>
      </pc:sldChg>
      <pc:sldChg chg="delSp modSp add modTransition delAnim modAnim">
        <pc:chgData name="银河 郑" userId="6fc4dcb60f8e7967" providerId="LiveId" clId="{31749DCC-ED30-4D32-A4B3-0C211E779E2B}" dt="2019-12-18T12:45:55.558" v="6066"/>
        <pc:sldMkLst>
          <pc:docMk/>
          <pc:sldMk cId="453286900" sldId="267"/>
        </pc:sldMkLst>
        <pc:spChg chg="mod">
          <ac:chgData name="银河 郑" userId="6fc4dcb60f8e7967" providerId="LiveId" clId="{31749DCC-ED30-4D32-A4B3-0C211E779E2B}" dt="2019-12-17T14:13:52.757" v="3616"/>
          <ac:spMkLst>
            <pc:docMk/>
            <pc:sldMk cId="453286900" sldId="267"/>
            <ac:spMk id="2" creationId="{450B40F4-BA95-4E74-B757-8D3561B2CABA}"/>
          </ac:spMkLst>
        </pc:spChg>
        <pc:spChg chg="mod">
          <ac:chgData name="银河 郑" userId="6fc4dcb60f8e7967" providerId="LiveId" clId="{31749DCC-ED30-4D32-A4B3-0C211E779E2B}" dt="2019-12-18T12:29:17.734" v="5397" actId="20577"/>
          <ac:spMkLst>
            <pc:docMk/>
            <pc:sldMk cId="453286900" sldId="267"/>
            <ac:spMk id="3" creationId="{48DA6735-9150-4BCA-9C4F-66456D208B68}"/>
          </ac:spMkLst>
        </pc:spChg>
        <pc:spChg chg="del">
          <ac:chgData name="银河 郑" userId="6fc4dcb60f8e7967" providerId="LiveId" clId="{31749DCC-ED30-4D32-A4B3-0C211E779E2B}" dt="2019-12-17T14:15:47.168" v="3624" actId="478"/>
          <ac:spMkLst>
            <pc:docMk/>
            <pc:sldMk cId="453286900" sldId="267"/>
            <ac:spMk id="12" creationId="{0BE10E2F-EBF7-4C1F-9F8A-C709A2AB3C6F}"/>
          </ac:spMkLst>
        </pc:spChg>
        <pc:spChg chg="del">
          <ac:chgData name="银河 郑" userId="6fc4dcb60f8e7967" providerId="LiveId" clId="{31749DCC-ED30-4D32-A4B3-0C211E779E2B}" dt="2019-12-17T14:15:44.347" v="3623" actId="478"/>
          <ac:spMkLst>
            <pc:docMk/>
            <pc:sldMk cId="453286900" sldId="267"/>
            <ac:spMk id="17" creationId="{A0671829-CF5A-4457-A5D6-9A5EB6F5FF4A}"/>
          </ac:spMkLst>
        </pc:spChg>
        <pc:picChg chg="del">
          <ac:chgData name="银河 郑" userId="6fc4dcb60f8e7967" providerId="LiveId" clId="{31749DCC-ED30-4D32-A4B3-0C211E779E2B}" dt="2019-12-17T14:15:19.645" v="3622" actId="478"/>
          <ac:picMkLst>
            <pc:docMk/>
            <pc:sldMk cId="453286900" sldId="267"/>
            <ac:picMk id="8" creationId="{BCB196BE-E2A2-4A18-A0B6-94C75C7B4948}"/>
          </ac:picMkLst>
        </pc:picChg>
        <pc:picChg chg="del">
          <ac:chgData name="银河 郑" userId="6fc4dcb60f8e7967" providerId="LiveId" clId="{31749DCC-ED30-4D32-A4B3-0C211E779E2B}" dt="2019-12-17T14:12:39.069" v="3608" actId="478"/>
          <ac:picMkLst>
            <pc:docMk/>
            <pc:sldMk cId="453286900" sldId="267"/>
            <ac:picMk id="10" creationId="{93F2BEB6-5479-4709-9924-5AAEA7510531}"/>
          </ac:picMkLst>
        </pc:picChg>
        <pc:picChg chg="mod modCrop">
          <ac:chgData name="银河 郑" userId="6fc4dcb60f8e7967" providerId="LiveId" clId="{31749DCC-ED30-4D32-A4B3-0C211E779E2B}" dt="2019-12-17T14:25:20.707" v="3794" actId="732"/>
          <ac:picMkLst>
            <pc:docMk/>
            <pc:sldMk cId="453286900" sldId="267"/>
            <ac:picMk id="11" creationId="{7F4D1E10-6550-49A9-B394-5010FED410AF}"/>
          </ac:picMkLst>
        </pc:picChg>
      </pc:sldChg>
      <pc:sldChg chg="addSp delSp modSp add">
        <pc:chgData name="银河 郑" userId="6fc4dcb60f8e7967" providerId="LiveId" clId="{31749DCC-ED30-4D32-A4B3-0C211E779E2B}" dt="2019-12-18T12:53:29.653" v="6282" actId="20577"/>
        <pc:sldMkLst>
          <pc:docMk/>
          <pc:sldMk cId="2429934509" sldId="268"/>
        </pc:sldMkLst>
        <pc:spChg chg="mod">
          <ac:chgData name="银河 郑" userId="6fc4dcb60f8e7967" providerId="LiveId" clId="{31749DCC-ED30-4D32-A4B3-0C211E779E2B}" dt="2019-12-18T12:06:52.846" v="4817" actId="14100"/>
          <ac:spMkLst>
            <pc:docMk/>
            <pc:sldMk cId="2429934509" sldId="268"/>
            <ac:spMk id="2" creationId="{6084D1D0-0BC0-4F9F-8BBE-FE2E1F6147B5}"/>
          </ac:spMkLst>
        </pc:spChg>
        <pc:spChg chg="del mod">
          <ac:chgData name="银河 郑" userId="6fc4dcb60f8e7967" providerId="LiveId" clId="{31749DCC-ED30-4D32-A4B3-0C211E779E2B}" dt="2019-12-17T14:37:22.356" v="4092" actId="478"/>
          <ac:spMkLst>
            <pc:docMk/>
            <pc:sldMk cId="2429934509" sldId="268"/>
            <ac:spMk id="3" creationId="{5F4D40BC-2149-47F2-9299-FDF1FA5B2DE9}"/>
          </ac:spMkLst>
        </pc:spChg>
        <pc:spChg chg="mod">
          <ac:chgData name="银河 郑" userId="6fc4dcb60f8e7967" providerId="LiveId" clId="{31749DCC-ED30-4D32-A4B3-0C211E779E2B}" dt="2019-12-18T12:29:23.135" v="5398" actId="20577"/>
          <ac:spMkLst>
            <pc:docMk/>
            <pc:sldMk cId="2429934509" sldId="268"/>
            <ac:spMk id="3" creationId="{9089739C-714B-43EC-B2A6-5F325BDB5623}"/>
          </ac:spMkLst>
        </pc:spChg>
        <pc:spChg chg="add mod">
          <ac:chgData name="银河 郑" userId="6fc4dcb60f8e7967" providerId="LiveId" clId="{31749DCC-ED30-4D32-A4B3-0C211E779E2B}" dt="2019-12-18T12:12:20.214" v="4930" actId="1035"/>
          <ac:spMkLst>
            <pc:docMk/>
            <pc:sldMk cId="2429934509" sldId="268"/>
            <ac:spMk id="4" creationId="{C8368C45-D5E8-4924-B26F-71C404F52F96}"/>
          </ac:spMkLst>
        </pc:spChg>
        <pc:spChg chg="add mod">
          <ac:chgData name="银河 郑" userId="6fc4dcb60f8e7967" providerId="LiveId" clId="{31749DCC-ED30-4D32-A4B3-0C211E779E2B}" dt="2019-12-18T12:06:55.103" v="4819" actId="20577"/>
          <ac:spMkLst>
            <pc:docMk/>
            <pc:sldMk cId="2429934509" sldId="268"/>
            <ac:spMk id="5" creationId="{B195B2B2-FCC7-4D1E-959B-359E08E48FCF}"/>
          </ac:spMkLst>
        </pc:spChg>
        <pc:spChg chg="add mod">
          <ac:chgData name="银河 郑" userId="6fc4dcb60f8e7967" providerId="LiveId" clId="{31749DCC-ED30-4D32-A4B3-0C211E779E2B}" dt="2019-12-18T12:12:20.214" v="4930" actId="1035"/>
          <ac:spMkLst>
            <pc:docMk/>
            <pc:sldMk cId="2429934509" sldId="268"/>
            <ac:spMk id="6" creationId="{4295A751-B303-4C4C-AA6C-9AA40726D708}"/>
          </ac:spMkLst>
        </pc:spChg>
        <pc:spChg chg="add mod">
          <ac:chgData name="银河 郑" userId="6fc4dcb60f8e7967" providerId="LiveId" clId="{31749DCC-ED30-4D32-A4B3-0C211E779E2B}" dt="2019-12-18T12:12:20.214" v="4930" actId="1035"/>
          <ac:spMkLst>
            <pc:docMk/>
            <pc:sldMk cId="2429934509" sldId="268"/>
            <ac:spMk id="7" creationId="{8D24F822-AE78-4A97-BB01-A3A90EE2EA6C}"/>
          </ac:spMkLst>
        </pc:spChg>
        <pc:spChg chg="add mod">
          <ac:chgData name="银河 郑" userId="6fc4dcb60f8e7967" providerId="LiveId" clId="{31749DCC-ED30-4D32-A4B3-0C211E779E2B}" dt="2019-12-18T12:12:20.214" v="4930" actId="1035"/>
          <ac:spMkLst>
            <pc:docMk/>
            <pc:sldMk cId="2429934509" sldId="268"/>
            <ac:spMk id="8" creationId="{08239296-5CBE-47EE-A782-340C90797CB1}"/>
          </ac:spMkLst>
        </pc:spChg>
        <pc:spChg chg="add mod">
          <ac:chgData name="银河 郑" userId="6fc4dcb60f8e7967" providerId="LiveId" clId="{31749DCC-ED30-4D32-A4B3-0C211E779E2B}" dt="2019-12-18T12:12:20.214" v="4930" actId="1035"/>
          <ac:spMkLst>
            <pc:docMk/>
            <pc:sldMk cId="2429934509" sldId="268"/>
            <ac:spMk id="9" creationId="{F8339EFC-6AB4-4B26-8353-3C2B23E9FDC7}"/>
          </ac:spMkLst>
        </pc:spChg>
        <pc:spChg chg="add mod">
          <ac:chgData name="银河 郑" userId="6fc4dcb60f8e7967" providerId="LiveId" clId="{31749DCC-ED30-4D32-A4B3-0C211E779E2B}" dt="2019-12-18T12:12:20.214" v="4930" actId="1035"/>
          <ac:spMkLst>
            <pc:docMk/>
            <pc:sldMk cId="2429934509" sldId="268"/>
            <ac:spMk id="10" creationId="{4D876104-9658-40AC-8A34-8967A6053D14}"/>
          </ac:spMkLst>
        </pc:spChg>
        <pc:spChg chg="add mod">
          <ac:chgData name="银河 郑" userId="6fc4dcb60f8e7967" providerId="LiveId" clId="{31749DCC-ED30-4D32-A4B3-0C211E779E2B}" dt="2019-12-18T12:53:29.653" v="6282" actId="20577"/>
          <ac:spMkLst>
            <pc:docMk/>
            <pc:sldMk cId="2429934509" sldId="268"/>
            <ac:spMk id="11" creationId="{DB69007B-40E4-4E94-BF8B-DC7761D052FB}"/>
          </ac:spMkLst>
        </pc:spChg>
        <pc:spChg chg="add mod">
          <ac:chgData name="银河 郑" userId="6fc4dcb60f8e7967" providerId="LiveId" clId="{31749DCC-ED30-4D32-A4B3-0C211E779E2B}" dt="2019-12-18T12:12:20.214" v="4930" actId="1035"/>
          <ac:spMkLst>
            <pc:docMk/>
            <pc:sldMk cId="2429934509" sldId="268"/>
            <ac:spMk id="12" creationId="{34641D79-64A1-4049-BB2A-0486A86CECC3}"/>
          </ac:spMkLst>
        </pc:spChg>
        <pc:spChg chg="add mod">
          <ac:chgData name="银河 郑" userId="6fc4dcb60f8e7967" providerId="LiveId" clId="{31749DCC-ED30-4D32-A4B3-0C211E779E2B}" dt="2019-12-18T12:12:20.214" v="4930" actId="1035"/>
          <ac:spMkLst>
            <pc:docMk/>
            <pc:sldMk cId="2429934509" sldId="268"/>
            <ac:spMk id="13" creationId="{88C52D62-F00E-4B2E-BC2D-9F9045357BA0}"/>
          </ac:spMkLst>
        </pc:spChg>
      </pc:sldChg>
      <pc:sldChg chg="addSp delSp modSp add">
        <pc:chgData name="银河 郑" userId="6fc4dcb60f8e7967" providerId="LiveId" clId="{31749DCC-ED30-4D32-A4B3-0C211E779E2B}" dt="2019-12-18T12:29:27.114" v="5400" actId="20577"/>
        <pc:sldMkLst>
          <pc:docMk/>
          <pc:sldMk cId="485862741" sldId="269"/>
        </pc:sldMkLst>
        <pc:spChg chg="mod">
          <ac:chgData name="银河 郑" userId="6fc4dcb60f8e7967" providerId="LiveId" clId="{31749DCC-ED30-4D32-A4B3-0C211E779E2B}" dt="2019-12-17T14:58:27.236" v="4562" actId="14100"/>
          <ac:spMkLst>
            <pc:docMk/>
            <pc:sldMk cId="485862741" sldId="269"/>
            <ac:spMk id="2" creationId="{6084D1D0-0BC0-4F9F-8BBE-FE2E1F6147B5}"/>
          </ac:spMkLst>
        </pc:spChg>
        <pc:spChg chg="mod">
          <ac:chgData name="银河 郑" userId="6fc4dcb60f8e7967" providerId="LiveId" clId="{31749DCC-ED30-4D32-A4B3-0C211E779E2B}" dt="2019-12-18T12:29:27.114" v="5400" actId="20577"/>
          <ac:spMkLst>
            <pc:docMk/>
            <pc:sldMk cId="485862741" sldId="269"/>
            <ac:spMk id="4" creationId="{AB5B9166-0DE8-4A22-BCFD-01635DEF2342}"/>
          </ac:spMkLst>
        </pc:spChg>
        <pc:spChg chg="del">
          <ac:chgData name="银河 郑" userId="6fc4dcb60f8e7967" providerId="LiveId" clId="{31749DCC-ED30-4D32-A4B3-0C211E779E2B}" dt="2019-12-17T14:49:37.121" v="4540" actId="478"/>
          <ac:spMkLst>
            <pc:docMk/>
            <pc:sldMk cId="485862741" sldId="269"/>
            <ac:spMk id="4" creationId="{C8368C45-D5E8-4924-B26F-71C404F52F96}"/>
          </ac:spMkLst>
        </pc:spChg>
        <pc:spChg chg="del">
          <ac:chgData name="银河 郑" userId="6fc4dcb60f8e7967" providerId="LiveId" clId="{31749DCC-ED30-4D32-A4B3-0C211E779E2B}" dt="2019-12-17T14:49:37.121" v="4540" actId="478"/>
          <ac:spMkLst>
            <pc:docMk/>
            <pc:sldMk cId="485862741" sldId="269"/>
            <ac:spMk id="5" creationId="{B195B2B2-FCC7-4D1E-959B-359E08E48FCF}"/>
          </ac:spMkLst>
        </pc:spChg>
        <pc:spChg chg="del">
          <ac:chgData name="银河 郑" userId="6fc4dcb60f8e7967" providerId="LiveId" clId="{31749DCC-ED30-4D32-A4B3-0C211E779E2B}" dt="2019-12-17T14:49:37.121" v="4540" actId="478"/>
          <ac:spMkLst>
            <pc:docMk/>
            <pc:sldMk cId="485862741" sldId="269"/>
            <ac:spMk id="6" creationId="{4295A751-B303-4C4C-AA6C-9AA40726D708}"/>
          </ac:spMkLst>
        </pc:spChg>
        <pc:spChg chg="del">
          <ac:chgData name="银河 郑" userId="6fc4dcb60f8e7967" providerId="LiveId" clId="{31749DCC-ED30-4D32-A4B3-0C211E779E2B}" dt="2019-12-17T14:49:37.121" v="4540" actId="478"/>
          <ac:spMkLst>
            <pc:docMk/>
            <pc:sldMk cId="485862741" sldId="269"/>
            <ac:spMk id="7" creationId="{8D24F822-AE78-4A97-BB01-A3A90EE2EA6C}"/>
          </ac:spMkLst>
        </pc:spChg>
        <pc:spChg chg="del">
          <ac:chgData name="银河 郑" userId="6fc4dcb60f8e7967" providerId="LiveId" clId="{31749DCC-ED30-4D32-A4B3-0C211E779E2B}" dt="2019-12-17T14:49:37.121" v="4540" actId="478"/>
          <ac:spMkLst>
            <pc:docMk/>
            <pc:sldMk cId="485862741" sldId="269"/>
            <ac:spMk id="8" creationId="{08239296-5CBE-47EE-A782-340C90797CB1}"/>
          </ac:spMkLst>
        </pc:spChg>
        <pc:spChg chg="del">
          <ac:chgData name="银河 郑" userId="6fc4dcb60f8e7967" providerId="LiveId" clId="{31749DCC-ED30-4D32-A4B3-0C211E779E2B}" dt="2019-12-17T14:49:37.121" v="4540" actId="478"/>
          <ac:spMkLst>
            <pc:docMk/>
            <pc:sldMk cId="485862741" sldId="269"/>
            <ac:spMk id="9" creationId="{F8339EFC-6AB4-4B26-8353-3C2B23E9FDC7}"/>
          </ac:spMkLst>
        </pc:spChg>
        <pc:spChg chg="del">
          <ac:chgData name="银河 郑" userId="6fc4dcb60f8e7967" providerId="LiveId" clId="{31749DCC-ED30-4D32-A4B3-0C211E779E2B}" dt="2019-12-17T14:49:37.121" v="4540" actId="478"/>
          <ac:spMkLst>
            <pc:docMk/>
            <pc:sldMk cId="485862741" sldId="269"/>
            <ac:spMk id="10" creationId="{4D876104-9658-40AC-8A34-8967A6053D14}"/>
          </ac:spMkLst>
        </pc:spChg>
        <pc:spChg chg="del">
          <ac:chgData name="银河 郑" userId="6fc4dcb60f8e7967" providerId="LiveId" clId="{31749DCC-ED30-4D32-A4B3-0C211E779E2B}" dt="2019-12-17T14:49:37.121" v="4540" actId="478"/>
          <ac:spMkLst>
            <pc:docMk/>
            <pc:sldMk cId="485862741" sldId="269"/>
            <ac:spMk id="11" creationId="{DB69007B-40E4-4E94-BF8B-DC7761D052FB}"/>
          </ac:spMkLst>
        </pc:spChg>
        <pc:spChg chg="add mod">
          <ac:chgData name="银河 郑" userId="6fc4dcb60f8e7967" providerId="LiveId" clId="{31749DCC-ED30-4D32-A4B3-0C211E779E2B}" dt="2019-12-18T12:14:57.796" v="4938" actId="1076"/>
          <ac:spMkLst>
            <pc:docMk/>
            <pc:sldMk cId="485862741" sldId="269"/>
            <ac:spMk id="12" creationId="{0CA23795-494C-4BA5-8461-00074E9E8160}"/>
          </ac:spMkLst>
        </pc:spChg>
        <pc:picChg chg="add mod">
          <ac:chgData name="银河 郑" userId="6fc4dcb60f8e7967" providerId="LiveId" clId="{31749DCC-ED30-4D32-A4B3-0C211E779E2B}" dt="2019-12-18T12:19:28.297" v="5019" actId="408"/>
          <ac:picMkLst>
            <pc:docMk/>
            <pc:sldMk cId="485862741" sldId="269"/>
            <ac:picMk id="3" creationId="{6DEDAA45-8BFD-4222-A7EA-7F89D39F1814}"/>
          </ac:picMkLst>
        </pc:picChg>
        <pc:picChg chg="add del">
          <ac:chgData name="银河 郑" userId="6fc4dcb60f8e7967" providerId="LiveId" clId="{31749DCC-ED30-4D32-A4B3-0C211E779E2B}" dt="2019-12-18T12:15:20.524" v="4942"/>
          <ac:picMkLst>
            <pc:docMk/>
            <pc:sldMk cId="485862741" sldId="269"/>
            <ac:picMk id="5" creationId="{6BB523ED-E4B0-40E4-99F3-E8C0E7226BD1}"/>
          </ac:picMkLst>
        </pc:picChg>
      </pc:sldChg>
      <pc:sldChg chg="addSp delSp modSp add">
        <pc:chgData name="银河 郑" userId="6fc4dcb60f8e7967" providerId="LiveId" clId="{31749DCC-ED30-4D32-A4B3-0C211E779E2B}" dt="2019-12-18T12:54:46.027" v="6305" actId="1037"/>
        <pc:sldMkLst>
          <pc:docMk/>
          <pc:sldMk cId="4157764929" sldId="270"/>
        </pc:sldMkLst>
        <pc:spChg chg="mod">
          <ac:chgData name="银河 郑" userId="6fc4dcb60f8e7967" providerId="LiveId" clId="{31749DCC-ED30-4D32-A4B3-0C211E779E2B}" dt="2019-12-18T12:20:54.570" v="5120" actId="313"/>
          <ac:spMkLst>
            <pc:docMk/>
            <pc:sldMk cId="4157764929" sldId="270"/>
            <ac:spMk id="2" creationId="{6084D1D0-0BC0-4F9F-8BBE-FE2E1F6147B5}"/>
          </ac:spMkLst>
        </pc:spChg>
        <pc:spChg chg="add mod">
          <ac:chgData name="银河 郑" userId="6fc4dcb60f8e7967" providerId="LiveId" clId="{31749DCC-ED30-4D32-A4B3-0C211E779E2B}" dt="2019-12-18T12:54:37.067" v="6301" actId="1036"/>
          <ac:spMkLst>
            <pc:docMk/>
            <pc:sldMk cId="4157764929" sldId="270"/>
            <ac:spMk id="6" creationId="{B22EFE50-C0D0-4BF2-B728-01FC18387532}"/>
          </ac:spMkLst>
        </pc:spChg>
        <pc:spChg chg="mod">
          <ac:chgData name="银河 郑" userId="6fc4dcb60f8e7967" providerId="LiveId" clId="{31749DCC-ED30-4D32-A4B3-0C211E779E2B}" dt="2019-12-18T12:29:32.329" v="5402" actId="20577"/>
          <ac:spMkLst>
            <pc:docMk/>
            <pc:sldMk cId="4157764929" sldId="270"/>
            <ac:spMk id="7" creationId="{03CBBD18-D359-4060-98E5-EC32E16EF5D9}"/>
          </ac:spMkLst>
        </pc:spChg>
        <pc:spChg chg="del">
          <ac:chgData name="银河 郑" userId="6fc4dcb60f8e7967" providerId="LiveId" clId="{31749DCC-ED30-4D32-A4B3-0C211E779E2B}" dt="2019-12-18T12:17:10.702" v="4974" actId="478"/>
          <ac:spMkLst>
            <pc:docMk/>
            <pc:sldMk cId="4157764929" sldId="270"/>
            <ac:spMk id="12" creationId="{0CA23795-494C-4BA5-8461-00074E9E8160}"/>
          </ac:spMkLst>
        </pc:spChg>
        <pc:picChg chg="del">
          <ac:chgData name="银河 郑" userId="6fc4dcb60f8e7967" providerId="LiveId" clId="{31749DCC-ED30-4D32-A4B3-0C211E779E2B}" dt="2019-12-18T12:17:07.628" v="4973" actId="478"/>
          <ac:picMkLst>
            <pc:docMk/>
            <pc:sldMk cId="4157764929" sldId="270"/>
            <ac:picMk id="3" creationId="{6DEDAA45-8BFD-4222-A7EA-7F89D39F1814}"/>
          </ac:picMkLst>
        </pc:picChg>
        <pc:picChg chg="add mod">
          <ac:chgData name="银河 郑" userId="6fc4dcb60f8e7967" providerId="LiveId" clId="{31749DCC-ED30-4D32-A4B3-0C211E779E2B}" dt="2019-12-18T12:54:46.027" v="6305" actId="1037"/>
          <ac:picMkLst>
            <pc:docMk/>
            <pc:sldMk cId="4157764929" sldId="270"/>
            <ac:picMk id="4" creationId="{16E30865-76E7-4B8C-B0BD-291CA3546D1D}"/>
          </ac:picMkLst>
        </pc:picChg>
        <pc:picChg chg="add mod">
          <ac:chgData name="银河 郑" userId="6fc4dcb60f8e7967" providerId="LiveId" clId="{31749DCC-ED30-4D32-A4B3-0C211E779E2B}" dt="2019-12-18T12:29:35.265" v="5408" actId="1035"/>
          <ac:picMkLst>
            <pc:docMk/>
            <pc:sldMk cId="4157764929" sldId="270"/>
            <ac:picMk id="5" creationId="{EC4DA0E4-A940-4DBE-AD37-1693C8002B98}"/>
          </ac:picMkLst>
        </pc:picChg>
      </pc:sldChg>
      <pc:sldChg chg="addSp delSp modSp add">
        <pc:chgData name="银河 郑" userId="6fc4dcb60f8e7967" providerId="LiveId" clId="{31749DCC-ED30-4D32-A4B3-0C211E779E2B}" dt="2019-12-18T12:56:01.524" v="6321" actId="1035"/>
        <pc:sldMkLst>
          <pc:docMk/>
          <pc:sldMk cId="463396240" sldId="271"/>
        </pc:sldMkLst>
        <pc:spChg chg="mod">
          <ac:chgData name="银河 郑" userId="6fc4dcb60f8e7967" providerId="LiveId" clId="{31749DCC-ED30-4D32-A4B3-0C211E779E2B}" dt="2019-12-18T12:23:39.675" v="5247" actId="20577"/>
          <ac:spMkLst>
            <pc:docMk/>
            <pc:sldMk cId="463396240" sldId="271"/>
            <ac:spMk id="2" creationId="{6084D1D0-0BC0-4F9F-8BBE-FE2E1F6147B5}"/>
          </ac:spMkLst>
        </pc:spChg>
        <pc:spChg chg="mod">
          <ac:chgData name="银河 郑" userId="6fc4dcb60f8e7967" providerId="LiveId" clId="{31749DCC-ED30-4D32-A4B3-0C211E779E2B}" dt="2019-12-18T12:56:01.524" v="6321" actId="1035"/>
          <ac:spMkLst>
            <pc:docMk/>
            <pc:sldMk cId="463396240" sldId="271"/>
            <ac:spMk id="6" creationId="{B22EFE50-C0D0-4BF2-B728-01FC18387532}"/>
          </ac:spMkLst>
        </pc:spChg>
        <pc:spChg chg="mod">
          <ac:chgData name="银河 郑" userId="6fc4dcb60f8e7967" providerId="LiveId" clId="{31749DCC-ED30-4D32-A4B3-0C211E779E2B}" dt="2019-12-18T12:29:39.145" v="5410" actId="20577"/>
          <ac:spMkLst>
            <pc:docMk/>
            <pc:sldMk cId="463396240" sldId="271"/>
            <ac:spMk id="8" creationId="{C7FA3B62-1350-4503-AED6-1C6CA60EBC50}"/>
          </ac:spMkLst>
        </pc:spChg>
        <pc:picChg chg="add mod">
          <ac:chgData name="银河 郑" userId="6fc4dcb60f8e7967" providerId="LiveId" clId="{31749DCC-ED30-4D32-A4B3-0C211E779E2B}" dt="2019-12-18T12:26:22.082" v="5382" actId="1036"/>
          <ac:picMkLst>
            <pc:docMk/>
            <pc:sldMk cId="463396240" sldId="271"/>
            <ac:picMk id="3" creationId="{54878A7F-E0D7-4B71-B0C4-8F0D5E75DDD4}"/>
          </ac:picMkLst>
        </pc:picChg>
        <pc:picChg chg="del">
          <ac:chgData name="银河 郑" userId="6fc4dcb60f8e7967" providerId="LiveId" clId="{31749DCC-ED30-4D32-A4B3-0C211E779E2B}" dt="2019-12-18T12:24:04.890" v="5267" actId="478"/>
          <ac:picMkLst>
            <pc:docMk/>
            <pc:sldMk cId="463396240" sldId="271"/>
            <ac:picMk id="4" creationId="{16E30865-76E7-4B8C-B0BD-291CA3546D1D}"/>
          </ac:picMkLst>
        </pc:picChg>
        <pc:picChg chg="del">
          <ac:chgData name="银河 郑" userId="6fc4dcb60f8e7967" providerId="LiveId" clId="{31749DCC-ED30-4D32-A4B3-0C211E779E2B}" dt="2019-12-18T12:24:06.466" v="5268" actId="478"/>
          <ac:picMkLst>
            <pc:docMk/>
            <pc:sldMk cId="463396240" sldId="271"/>
            <ac:picMk id="5" creationId="{EC4DA0E4-A940-4DBE-AD37-1693C8002B98}"/>
          </ac:picMkLst>
        </pc:picChg>
        <pc:picChg chg="add mod">
          <ac:chgData name="银河 郑" userId="6fc4dcb60f8e7967" providerId="LiveId" clId="{31749DCC-ED30-4D32-A4B3-0C211E779E2B}" dt="2019-12-18T12:26:29.258" v="5384" actId="1037"/>
          <ac:picMkLst>
            <pc:docMk/>
            <pc:sldMk cId="463396240" sldId="271"/>
            <ac:picMk id="7" creationId="{273C0175-3BD3-4BA7-B9D1-1016D4AC8F7C}"/>
          </ac:picMkLst>
        </pc:picChg>
      </pc:sldChg>
      <pc:sldChg chg="delSp modSp add">
        <pc:chgData name="银河 郑" userId="6fc4dcb60f8e7967" providerId="LiveId" clId="{31749DCC-ED30-4D32-A4B3-0C211E779E2B}" dt="2019-12-18T12:57:23.867" v="6355" actId="20577"/>
        <pc:sldMkLst>
          <pc:docMk/>
          <pc:sldMk cId="2990798352" sldId="272"/>
        </pc:sldMkLst>
        <pc:spChg chg="mod">
          <ac:chgData name="银河 郑" userId="6fc4dcb60f8e7967" providerId="LiveId" clId="{31749DCC-ED30-4D32-A4B3-0C211E779E2B}" dt="2019-12-18T12:31:49.241" v="5588" actId="20577"/>
          <ac:spMkLst>
            <pc:docMk/>
            <pc:sldMk cId="2990798352" sldId="272"/>
            <ac:spMk id="2" creationId="{6084D1D0-0BC0-4F9F-8BBE-FE2E1F6147B5}"/>
          </ac:spMkLst>
        </pc:spChg>
        <pc:spChg chg="mod">
          <ac:chgData name="银河 郑" userId="6fc4dcb60f8e7967" providerId="LiveId" clId="{31749DCC-ED30-4D32-A4B3-0C211E779E2B}" dt="2019-12-18T12:57:23.867" v="6355" actId="20577"/>
          <ac:spMkLst>
            <pc:docMk/>
            <pc:sldMk cId="2990798352" sldId="272"/>
            <ac:spMk id="6" creationId="{B22EFE50-C0D0-4BF2-B728-01FC18387532}"/>
          </ac:spMkLst>
        </pc:spChg>
        <pc:spChg chg="mod">
          <ac:chgData name="银河 郑" userId="6fc4dcb60f8e7967" providerId="LiveId" clId="{31749DCC-ED30-4D32-A4B3-0C211E779E2B}" dt="2019-12-18T12:30:08.593" v="5432" actId="20577"/>
          <ac:spMkLst>
            <pc:docMk/>
            <pc:sldMk cId="2990798352" sldId="272"/>
            <ac:spMk id="8" creationId="{C7FA3B62-1350-4503-AED6-1C6CA60EBC50}"/>
          </ac:spMkLst>
        </pc:spChg>
        <pc:picChg chg="del">
          <ac:chgData name="银河 郑" userId="6fc4dcb60f8e7967" providerId="LiveId" clId="{31749DCC-ED30-4D32-A4B3-0C211E779E2B}" dt="2019-12-18T12:30:13.529" v="5433" actId="478"/>
          <ac:picMkLst>
            <pc:docMk/>
            <pc:sldMk cId="2990798352" sldId="272"/>
            <ac:picMk id="3" creationId="{54878A7F-E0D7-4B71-B0C4-8F0D5E75DDD4}"/>
          </ac:picMkLst>
        </pc:picChg>
        <pc:picChg chg="del">
          <ac:chgData name="银河 郑" userId="6fc4dcb60f8e7967" providerId="LiveId" clId="{31749DCC-ED30-4D32-A4B3-0C211E779E2B}" dt="2019-12-18T12:30:13.529" v="5433" actId="478"/>
          <ac:picMkLst>
            <pc:docMk/>
            <pc:sldMk cId="2990798352" sldId="272"/>
            <ac:picMk id="7" creationId="{273C0175-3BD3-4BA7-B9D1-1016D4AC8F7C}"/>
          </ac:picMkLst>
        </pc:picChg>
      </pc:sldChg>
      <pc:sldChg chg="add del">
        <pc:chgData name="银河 郑" userId="6fc4dcb60f8e7967" providerId="LiveId" clId="{31749DCC-ED30-4D32-A4B3-0C211E779E2B}" dt="2019-12-18T12:29:55.810" v="5412" actId="47"/>
        <pc:sldMkLst>
          <pc:docMk/>
          <pc:sldMk cId="4208019689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78176-E39C-41F6-AB3B-484396D40E6E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649CC-94EB-4B5E-AC10-196DC0C4B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714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D42BC-830E-4E61-BCFE-6D7D0E42A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E62123-AB92-4335-AA83-4B40EB021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D1C48A-19C0-42F0-90F7-CF5E453B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9F0C-28A0-429E-BD31-AB9E96CA337D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30B303-4864-4720-9007-FBABF846E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A4A808-20C8-45D1-9218-746993BE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6CB7-C1B0-48EB-87FE-372BE7EF5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C4706-DFB4-4599-9D23-7C5D3770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B55B42-D6F9-4207-91DD-40F0E2975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D90A64-29EA-43FB-81A0-620D0EDD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8BA4-6A89-477C-A673-3D288F4C1E0A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A01941-2E75-4DE6-942E-5BDC95A2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4EC383-5195-400F-A52A-D4B7C948F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6CB7-C1B0-48EB-87FE-372BE7EF5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51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2067E6-62DD-4D77-921F-FEE839C46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92FBFB-4359-411B-AA35-8B47DBEBD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937AE-195C-427A-901E-1CEF9F97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DC2E-4513-41AB-ACCC-202E785E54FB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BF749B-AC92-48B0-98D7-7C2EC823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E0AC97-95B5-47B9-8BD7-82D7BDF3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6CB7-C1B0-48EB-87FE-372BE7EF5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95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AE2A7-E7BF-4E9C-8661-8EAA0B4D0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02BE89-362C-4860-8C5C-BA04DC302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C2141F-E5A9-4FB8-B27B-4B06F666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B88D-F1E8-4D14-9DCD-FCE063045B7D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BA5FC6-3843-4E58-9E1B-CF55F5B29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C67ECD-4991-4EC8-84C4-3D49CDD6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6CB7-C1B0-48EB-87FE-372BE7EF5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18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12A8E-2580-4265-B309-F2A146F17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AAA064-C368-4C06-B292-963EEC47C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942960-2FFB-415D-8BF3-3634CFD0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3902-073E-4559-89F7-B78845924321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5DDA0D-E7BB-462E-8C0E-868A22111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B7D452-8AEE-4C06-9379-32F2AC33B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6CB7-C1B0-48EB-87FE-372BE7EF5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1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E7993-807D-49C1-AC77-49F1B58F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3241BB-208C-4E4A-A707-00194C7AD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A06DA6-479F-41F9-BFE1-FAE46E1EE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E2D925-6F3A-42A2-848D-6B0C94A94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5AE7-F2B7-4901-923C-B8F49EB9C4BA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3DAA6F-600E-421B-A84E-18757B9C6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BCDD91-6545-4518-B158-57FFA8A8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6CB7-C1B0-48EB-87FE-372BE7EF5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02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2AF49-E5B7-482D-90F9-99B05EA2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B21AD9-38CC-49AF-8E47-C18D68B45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73A1EF-41F9-4366-8147-121F2E176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301FF5-663C-40B3-BAE5-53BBF8544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D35694-4985-4B09-B44E-5A4A4F818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8745D2-35E6-444E-AF38-E5674991B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13B9-F352-4CBB-8BCB-1E1F273CD46C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5F0689-729A-45A8-B59C-96711A08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C5C768-3931-4885-A3B3-FE2675E4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6CB7-C1B0-48EB-87FE-372BE7EF5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50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700F4-9224-4DCD-A609-C992AE8F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374B20-DB02-4695-B1E4-B71DA53BE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CBE4-1A57-4FEF-93DA-BFE877555734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F776EF-38EE-4944-A763-E66AD4890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92452C-51FA-4D08-A320-70A3E7D9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6CB7-C1B0-48EB-87FE-372BE7EF5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88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7D978E-500D-4113-8DCA-4D86CD1E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7DC8-3392-4995-9636-C0843E9CAE96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9AAAB6-68C0-45F9-96A7-1FA83E3D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82EC74-EE59-4048-B441-EC107C880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6CB7-C1B0-48EB-87FE-372BE7EF5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83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0FD1B-E157-4F34-B36B-FD9E71F0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99DB36-9E84-4165-8552-6D1B5BDE2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F760D8-78D7-4C28-8C1E-E3857034D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DF9B1D-068B-4C21-A960-FB89FF95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2DA5-59B7-4E13-AA0F-612756A60634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3B40B7-FBA8-4F5E-A624-932045B84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CBDE1B-B6A2-4998-98A1-02F8D7FF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6CB7-C1B0-48EB-87FE-372BE7EF5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49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7B77-F1B9-47E0-9A98-EA2B9A38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44371C-9355-48A9-A0FA-7C1272BF4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864EAC-2A31-475E-9140-7822132C9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1E0153-8D12-4F30-AC00-22776AFC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9EF9-9183-4CF5-A19B-3A3535575792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5DA455-ACEE-41EE-9189-47B16334A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94317A-B9EB-4C8D-8A19-8EF542F2F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6CB7-C1B0-48EB-87FE-372BE7EF5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61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BAE9E1-61D5-49E7-AD7B-8A936F731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BD3F1D-0417-4981-9126-BA643C186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26735F-44F4-4EF6-8D58-2F8C06BF0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12544-1493-48C2-AE42-827E2ACA4D39}" type="datetime1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313512-C41D-40B2-A4A3-3FD22E858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C4EEB3-6B46-4156-AB5D-3DEB5CF77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36CB7-C1B0-48EB-87FE-372BE7EF5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26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88D79-03E5-440B-9DB2-4DF257E47D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800" dirty="0"/>
              <a:t>Pre-Training Based Personalized Dialogue Generation Model with Persona-sparse Data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EDE971-5184-4714-ABDE-CDE73A6F1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5387"/>
            <a:ext cx="9144000" cy="225583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Yinhe</a:t>
            </a:r>
            <a:r>
              <a:rPr lang="en-US" altLang="zh-CN" dirty="0"/>
              <a:t> Zheng</a:t>
            </a:r>
            <a:r>
              <a:rPr lang="en-US" altLang="zh-CN" baseline="30000" dirty="0"/>
              <a:t>1,3*</a:t>
            </a:r>
            <a:r>
              <a:rPr lang="en-US" altLang="zh-CN" dirty="0"/>
              <a:t>, </a:t>
            </a:r>
            <a:r>
              <a:rPr lang="en-US" altLang="zh-CN" dirty="0" err="1"/>
              <a:t>Rongsheng</a:t>
            </a:r>
            <a:r>
              <a:rPr lang="en-US" altLang="zh-CN" dirty="0"/>
              <a:t> Zhang</a:t>
            </a:r>
            <a:r>
              <a:rPr lang="en-US" altLang="zh-CN" baseline="30000" dirty="0"/>
              <a:t>2*</a:t>
            </a:r>
            <a:r>
              <a:rPr lang="en-US" altLang="zh-CN" dirty="0"/>
              <a:t>, </a:t>
            </a:r>
            <a:r>
              <a:rPr lang="en-US" altLang="zh-CN" dirty="0" err="1"/>
              <a:t>Xiaoxi</a:t>
            </a:r>
            <a:r>
              <a:rPr lang="en-US" altLang="zh-CN" dirty="0"/>
              <a:t> Mao</a:t>
            </a:r>
            <a:r>
              <a:rPr lang="en-US" altLang="zh-CN" baseline="30000" dirty="0"/>
              <a:t>2</a:t>
            </a:r>
            <a:r>
              <a:rPr lang="en-US" altLang="zh-CN" dirty="0"/>
              <a:t>, </a:t>
            </a:r>
            <a:r>
              <a:rPr lang="en-US" altLang="zh-CN" dirty="0" err="1"/>
              <a:t>Minlie</a:t>
            </a:r>
            <a:r>
              <a:rPr lang="en-US" altLang="zh-CN" dirty="0"/>
              <a:t> Huang</a:t>
            </a:r>
            <a:r>
              <a:rPr lang="en-US" altLang="zh-CN" baseline="30000" dirty="0"/>
              <a:t>1</a:t>
            </a:r>
          </a:p>
          <a:p>
            <a:r>
              <a:rPr lang="en-US" altLang="zh-CN" dirty="0"/>
              <a:t>1. Tsinghua University</a:t>
            </a:r>
          </a:p>
          <a:p>
            <a:r>
              <a:rPr lang="en-US" altLang="zh-CN" dirty="0"/>
              <a:t>2. Fuxi AI Lab NetEase Inc.</a:t>
            </a:r>
          </a:p>
          <a:p>
            <a:r>
              <a:rPr lang="en-US" altLang="zh-CN" dirty="0"/>
              <a:t>3. Samsung Research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FD139E-D7CD-452C-B605-A61F4C6AF7DB}"/>
              </a:ext>
            </a:extLst>
          </p:cNvPr>
          <p:cNvSpPr txBox="1"/>
          <p:nvPr/>
        </p:nvSpPr>
        <p:spPr>
          <a:xfrm>
            <a:off x="3035030" y="5583793"/>
            <a:ext cx="612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* </a:t>
            </a:r>
            <a:r>
              <a:rPr lang="en-US" altLang="zh-CN" dirty="0" err="1"/>
              <a:t>Yinhe</a:t>
            </a:r>
            <a:r>
              <a:rPr lang="en-US" altLang="zh-CN" dirty="0"/>
              <a:t> Zheng and </a:t>
            </a:r>
            <a:r>
              <a:rPr lang="en-US" altLang="zh-CN" dirty="0" err="1"/>
              <a:t>Rongsheng</a:t>
            </a:r>
            <a:r>
              <a:rPr lang="en-US" altLang="zh-CN" dirty="0"/>
              <a:t> Zhang contributed equally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2451A0-56AC-42D3-941B-1BE8411C9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6CB7-C1B0-48EB-87FE-372BE7EF5A6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796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B40F4-BA95-4E74-B757-8D3561B2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Model: Attention Routing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F4D1E10-6550-49A9-B394-5010FED410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87" t="56612" r="19316" b="6067"/>
          <a:stretch/>
        </p:blipFill>
        <p:spPr>
          <a:xfrm>
            <a:off x="5390147" y="4447959"/>
            <a:ext cx="4004110" cy="173146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8DA6735-9150-4BCA-9C4F-66456D20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3286900"/>
      </p:ext>
    </p:extLst>
  </p:cSld>
  <p:clrMapOvr>
    <a:masterClrMapping/>
  </p:clrMapOvr>
  <p:transition spd="slow" advClick="0" advTm="12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48148E-6 L 0.19063 -0.331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31" y="-165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B40F4-BA95-4E74-B757-8D3561B2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Model: Attention Routing</a:t>
            </a:r>
            <a:endParaRPr lang="zh-CN" altLang="en-US" dirty="0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9A23FEAC-7F2D-41A3-BFBC-D7E533A07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567" y="1690688"/>
            <a:ext cx="4917531" cy="2272342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FD30769F-CC16-448A-BE3D-8356A5FF9121}"/>
              </a:ext>
            </a:extLst>
          </p:cNvPr>
          <p:cNvSpPr txBox="1"/>
          <p:nvPr/>
        </p:nvSpPr>
        <p:spPr>
          <a:xfrm>
            <a:off x="6979111" y="4126691"/>
            <a:ext cx="4430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The weight predictor and three attention routes</a:t>
            </a:r>
            <a:endParaRPr lang="zh-CN" altLang="en-US" sz="16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C16E921-EDE1-48ED-9F51-C2CD5C45975A}"/>
              </a:ext>
            </a:extLst>
          </p:cNvPr>
          <p:cNvSpPr txBox="1"/>
          <p:nvPr/>
        </p:nvSpPr>
        <p:spPr>
          <a:xfrm>
            <a:off x="872958" y="184805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Dynamic Weight predictor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0D826CF-0258-4A50-98CD-CE31CE10591D}"/>
                  </a:ext>
                </a:extLst>
              </p:cNvPr>
              <p:cNvSpPr txBox="1"/>
              <p:nvPr/>
            </p:nvSpPr>
            <p:spPr>
              <a:xfrm>
                <a:off x="1616228" y="2470954"/>
                <a:ext cx="382873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persona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related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0D826CF-0258-4A50-98CD-CE31CE105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228" y="2470954"/>
                <a:ext cx="3828730" cy="307777"/>
              </a:xfrm>
              <a:prstGeom prst="rect">
                <a:avLst/>
              </a:prstGeom>
              <a:blipFill>
                <a:blip r:embed="rId3"/>
                <a:stretch>
                  <a:fillRect l="-1592" t="-1961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D6717BA2-0FCC-4489-B531-ACC070301F2F}"/>
                  </a:ext>
                </a:extLst>
              </p:cNvPr>
              <p:cNvSpPr txBox="1"/>
              <p:nvPr/>
            </p:nvSpPr>
            <p:spPr>
              <a:xfrm>
                <a:off x="7228571" y="3828276"/>
                <a:ext cx="3214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D6717BA2-0FCC-4489-B531-ACC070301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571" y="3828276"/>
                <a:ext cx="321435" cy="276999"/>
              </a:xfrm>
              <a:prstGeom prst="rect">
                <a:avLst/>
              </a:prstGeom>
              <a:blipFill>
                <a:blip r:embed="rId4"/>
                <a:stretch>
                  <a:fillRect l="-16981" r="-1887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2C66436-FEBF-42D7-9C30-3B9E177F1CA5}"/>
                  </a:ext>
                </a:extLst>
              </p:cNvPr>
              <p:cNvSpPr txBox="1"/>
              <p:nvPr/>
            </p:nvSpPr>
            <p:spPr>
              <a:xfrm>
                <a:off x="10125777" y="3828276"/>
                <a:ext cx="3139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2C66436-FEBF-42D7-9C30-3B9E177F1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777" y="3828276"/>
                <a:ext cx="313932" cy="276999"/>
              </a:xfrm>
              <a:prstGeom prst="rect">
                <a:avLst/>
              </a:prstGeom>
              <a:blipFill>
                <a:blip r:embed="rId5"/>
                <a:stretch>
                  <a:fillRect l="-15385" r="-384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8504BD60-C09E-4817-82EF-A966B116E864}"/>
                  </a:ext>
                </a:extLst>
              </p:cNvPr>
              <p:cNvSpPr txBox="1"/>
              <p:nvPr/>
            </p:nvSpPr>
            <p:spPr>
              <a:xfrm>
                <a:off x="8531732" y="3828276"/>
                <a:ext cx="589777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𝑝𝑟𝑒𝑣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8504BD60-C09E-4817-82EF-A966B116E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732" y="3828276"/>
                <a:ext cx="589777" cy="298415"/>
              </a:xfrm>
              <a:prstGeom prst="rect">
                <a:avLst/>
              </a:prstGeom>
              <a:blipFill>
                <a:blip r:embed="rId6"/>
                <a:stretch>
                  <a:fillRect l="-9375" r="-4167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本框 50">
            <a:extLst>
              <a:ext uri="{FF2B5EF4-FFF2-40B4-BE49-F238E27FC236}">
                <a16:creationId xmlns:a16="http://schemas.microsoft.com/office/drawing/2014/main" id="{26FDC647-6495-40A3-AD22-0B522FFB4350}"/>
              </a:ext>
            </a:extLst>
          </p:cNvPr>
          <p:cNvSpPr txBox="1"/>
          <p:nvPr/>
        </p:nvSpPr>
        <p:spPr>
          <a:xfrm>
            <a:off x="872958" y="3142026"/>
            <a:ext cx="3128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Attention Routes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BE9181F7-05E8-4227-943B-EA5A444994BC}"/>
                  </a:ext>
                </a:extLst>
              </p:cNvPr>
              <p:cNvSpPr txBox="1"/>
              <p:nvPr/>
            </p:nvSpPr>
            <p:spPr>
              <a:xfrm>
                <a:off x="1578813" y="4147657"/>
                <a:ext cx="3828730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𝑀𝑢𝑙𝑡𝑖𝐻𝑒𝑎𝑑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𝑝𝑟𝑒𝑣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BE9181F7-05E8-4227-943B-EA5A44499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813" y="4147657"/>
                <a:ext cx="3828730" cy="331437"/>
              </a:xfrm>
              <a:prstGeom prst="rect">
                <a:avLst/>
              </a:prstGeom>
              <a:blipFill>
                <a:blip r:embed="rId7"/>
                <a:stretch>
                  <a:fillRect l="-2389" b="-2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B63B5CEA-D044-4BBD-A6B2-F93A11B41573}"/>
                  </a:ext>
                </a:extLst>
              </p:cNvPr>
              <p:cNvSpPr/>
              <p:nvPr/>
            </p:nvSpPr>
            <p:spPr>
              <a:xfrm>
                <a:off x="1534673" y="4665385"/>
                <a:ext cx="3599255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𝑀𝑢𝑙𝑡𝑖𝐻𝑒𝑎𝑑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𝑝𝑟𝑒𝑣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B63B5CEA-D044-4BBD-A6B2-F93A11B415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673" y="4665385"/>
                <a:ext cx="3599255" cy="423770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C9F63BDA-66B5-4206-8330-9F5A1B94D4CB}"/>
                  </a:ext>
                </a:extLst>
              </p:cNvPr>
              <p:cNvSpPr/>
              <p:nvPr/>
            </p:nvSpPr>
            <p:spPr>
              <a:xfrm>
                <a:off x="1214822" y="5275446"/>
                <a:ext cx="4586256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𝑝𝑟𝑒𝑣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𝑀𝑢𝑙𝑡𝑖𝐻𝑒𝑎𝑑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𝑝𝑟𝑒𝑣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𝑝𝑟𝑒𝑣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𝑝𝑟𝑒𝑣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C9F63BDA-66B5-4206-8330-9F5A1B94D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822" y="5275446"/>
                <a:ext cx="4586256" cy="423770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B5455222-692C-4E15-9A70-358BE31CF122}"/>
                  </a:ext>
                </a:extLst>
              </p:cNvPr>
              <p:cNvSpPr/>
              <p:nvPr/>
            </p:nvSpPr>
            <p:spPr>
              <a:xfrm>
                <a:off x="1049450" y="5875882"/>
                <a:ext cx="4848956" cy="425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𝑚𝑒𝑟𝑔𝑒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𝑝𝑟𝑒𝑣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B5455222-692C-4E15-9A70-358BE31CF1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450" y="5875882"/>
                <a:ext cx="4848956" cy="425053"/>
              </a:xfrm>
              <a:prstGeom prst="rect">
                <a:avLst/>
              </a:prstGeom>
              <a:blipFill>
                <a:blip r:embed="rId10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07F2D0D-B206-41EE-9D21-F090EFEA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722001-7385-4FCB-B671-0FE9CC2DA56B}"/>
              </a:ext>
            </a:extLst>
          </p:cNvPr>
          <p:cNvSpPr txBox="1"/>
          <p:nvPr/>
        </p:nvSpPr>
        <p:spPr>
          <a:xfrm>
            <a:off x="3184742" y="3580654"/>
            <a:ext cx="798897" cy="3385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Query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ABB712-F88B-4F37-9EC8-15FA54C4C5D4}"/>
              </a:ext>
            </a:extLst>
          </p:cNvPr>
          <p:cNvSpPr txBox="1"/>
          <p:nvPr/>
        </p:nvSpPr>
        <p:spPr>
          <a:xfrm>
            <a:off x="3952846" y="3579617"/>
            <a:ext cx="798897" cy="3385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Key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4B110A7-11A8-454B-91B8-B44BC3264A63}"/>
              </a:ext>
            </a:extLst>
          </p:cNvPr>
          <p:cNvSpPr txBox="1"/>
          <p:nvPr/>
        </p:nvSpPr>
        <p:spPr>
          <a:xfrm>
            <a:off x="4624701" y="3580654"/>
            <a:ext cx="798897" cy="3385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Value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E5DF48D-A34C-49A2-B3D8-95F80888975F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584191" y="3919208"/>
            <a:ext cx="113300" cy="228305"/>
          </a:xfrm>
          <a:prstGeom prst="straightConnector1">
            <a:avLst/>
          </a:prstGeom>
          <a:ln w="1270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0982255-17C4-43F6-9DDF-E98F3FECD6D7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4314528" y="3918171"/>
            <a:ext cx="37767" cy="186291"/>
          </a:xfrm>
          <a:prstGeom prst="straightConnector1">
            <a:avLst/>
          </a:prstGeom>
          <a:ln w="1270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D30FC40-E0FD-4F4E-9136-60A3EEB17756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773287" y="3919208"/>
            <a:ext cx="250863" cy="250678"/>
          </a:xfrm>
          <a:prstGeom prst="straightConnector1">
            <a:avLst/>
          </a:prstGeom>
          <a:ln w="1270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21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51" grpId="0"/>
      <p:bldP spid="53" grpId="0"/>
      <p:bldP spid="54" grpId="0"/>
      <p:bldP spid="55" grpId="0"/>
      <p:bldP spid="56" grpId="0"/>
      <p:bldP spid="4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4D1D0-0BC0-4F9F-8BBE-FE2E1F61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34300" cy="1325563"/>
          </a:xfrm>
        </p:spPr>
        <p:txBody>
          <a:bodyPr/>
          <a:lstStyle/>
          <a:p>
            <a:r>
              <a:rPr lang="en-US" altLang="zh-CN" dirty="0"/>
              <a:t>Model: Loss and Training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368C45-D5E8-4924-B26F-71C404F52F96}"/>
              </a:ext>
            </a:extLst>
          </p:cNvPr>
          <p:cNvSpPr txBox="1"/>
          <p:nvPr/>
        </p:nvSpPr>
        <p:spPr>
          <a:xfrm>
            <a:off x="952500" y="2353077"/>
            <a:ext cx="222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Predictor loss: </a:t>
            </a: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95B2B2-FCC7-4D1E-959B-359E08E48FCF}"/>
              </a:ext>
            </a:extLst>
          </p:cNvPr>
          <p:cNvSpPr txBox="1"/>
          <p:nvPr/>
        </p:nvSpPr>
        <p:spPr>
          <a:xfrm>
            <a:off x="952500" y="1698509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Loss:</a:t>
            </a:r>
            <a:endParaRPr lang="zh-CN" altLang="en-US" sz="2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95A751-B303-4C4C-AA6C-9AA40726D708}"/>
              </a:ext>
            </a:extLst>
          </p:cNvPr>
          <p:cNvSpPr txBox="1"/>
          <p:nvPr/>
        </p:nvSpPr>
        <p:spPr>
          <a:xfrm>
            <a:off x="952500" y="302408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Language model loss: </a:t>
            </a:r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24F822-AE78-4A97-BB01-A3A90EE2EA6C}"/>
              </a:ext>
            </a:extLst>
          </p:cNvPr>
          <p:cNvSpPr txBox="1"/>
          <p:nvPr/>
        </p:nvSpPr>
        <p:spPr>
          <a:xfrm>
            <a:off x="952500" y="3695083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Dialogue model loss: 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8239296-5CBE-47EE-A782-340C90797CB1}"/>
                  </a:ext>
                </a:extLst>
              </p:cNvPr>
              <p:cNvSpPr txBox="1"/>
              <p:nvPr/>
            </p:nvSpPr>
            <p:spPr>
              <a:xfrm>
                <a:off x="3810000" y="2217015"/>
                <a:ext cx="5827557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⁡[1−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8239296-5CBE-47EE-A782-340C90797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217015"/>
                <a:ext cx="5827557" cy="6722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8339EFC-6AB4-4B26-8353-3C2B23E9FDC7}"/>
                  </a:ext>
                </a:extLst>
              </p:cNvPr>
              <p:cNvSpPr txBox="1"/>
              <p:nvPr/>
            </p:nvSpPr>
            <p:spPr>
              <a:xfrm>
                <a:off x="3810000" y="2949009"/>
                <a:ext cx="4009174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𝐿𝑀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8339EFC-6AB4-4B26-8353-3C2B23E9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949009"/>
                <a:ext cx="4009174" cy="672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D876104-9658-40AC-8A34-8967A6053D14}"/>
                  </a:ext>
                </a:extLst>
              </p:cNvPr>
              <p:cNvSpPr txBox="1"/>
              <p:nvPr/>
            </p:nvSpPr>
            <p:spPr>
              <a:xfrm>
                <a:off x="3810000" y="3681003"/>
                <a:ext cx="4611583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D876104-9658-40AC-8A34-8967A6053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681003"/>
                <a:ext cx="4611583" cy="6722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DB69007B-40E4-4E94-BF8B-DC7761D052FB}"/>
              </a:ext>
            </a:extLst>
          </p:cNvPr>
          <p:cNvSpPr txBox="1"/>
          <p:nvPr/>
        </p:nvSpPr>
        <p:spPr>
          <a:xfrm>
            <a:off x="952500" y="4956957"/>
            <a:ext cx="9791700" cy="152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Training: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The encoder and decoder share a same set of parameters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Parameters are initialized using a pretrained GPT model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641D79-64A1-4049-BB2A-0486A86CECC3}"/>
              </a:ext>
            </a:extLst>
          </p:cNvPr>
          <p:cNvSpPr txBox="1"/>
          <p:nvPr/>
        </p:nvSpPr>
        <p:spPr>
          <a:xfrm>
            <a:off x="952500" y="4432761"/>
            <a:ext cx="247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Total loss: 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8C52D62-F00E-4B2E-BC2D-9F9045357BA0}"/>
                  </a:ext>
                </a:extLst>
              </p:cNvPr>
              <p:cNvSpPr txBox="1"/>
              <p:nvPr/>
            </p:nvSpPr>
            <p:spPr>
              <a:xfrm>
                <a:off x="3885075" y="4494316"/>
                <a:ext cx="40408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𝐿𝑀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8C52D62-F00E-4B2E-BC2D-9F9045357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075" y="4494316"/>
                <a:ext cx="4040850" cy="276999"/>
              </a:xfrm>
              <a:prstGeom prst="rect">
                <a:avLst/>
              </a:prstGeom>
              <a:blipFill>
                <a:blip r:embed="rId5"/>
                <a:stretch>
                  <a:fillRect l="-754" t="-2174" r="-1508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089739C-714B-43EC-B2A6-5F325BDB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9934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4D1D0-0BC0-4F9F-8BBE-FE2E1F61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58000" cy="1325563"/>
          </a:xfrm>
        </p:spPr>
        <p:txBody>
          <a:bodyPr/>
          <a:lstStyle/>
          <a:p>
            <a:r>
              <a:rPr lang="en-US" altLang="zh-CN" dirty="0"/>
              <a:t>Dataset: PersonalDialog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EDAA45-8BFD-4222-A7EA-7F89D39F1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967" y="3675381"/>
            <a:ext cx="6882066" cy="247737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CA23795-494C-4BA5-8461-00074E9E8160}"/>
              </a:ext>
            </a:extLst>
          </p:cNvPr>
          <p:cNvSpPr txBox="1"/>
          <p:nvPr/>
        </p:nvSpPr>
        <p:spPr>
          <a:xfrm>
            <a:off x="531394" y="1583874"/>
            <a:ext cx="11319712" cy="1409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300" dirty="0"/>
              <a:t>Three persona attributes were approached (“Gender”, “Location”, and “Interest Tags”)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300" dirty="0"/>
              <a:t>Two test sets are used: random test set and biased test set</a:t>
            </a:r>
            <a:endParaRPr lang="zh-CN" altLang="en-US" sz="23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5B9166-0DE8-4A22-BCFD-01635DEF2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862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4D1D0-0BC0-4F9F-8BBE-FE2E1F61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58000" cy="1325563"/>
          </a:xfrm>
        </p:spPr>
        <p:txBody>
          <a:bodyPr/>
          <a:lstStyle/>
          <a:p>
            <a:r>
              <a:rPr lang="en-US" altLang="zh-CN" dirty="0"/>
              <a:t>Automatic Evaluation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E30865-76E7-4B8C-B0BD-291CA3546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14" y="2708795"/>
            <a:ext cx="4914764" cy="37555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C4DA0E4-A940-4DBE-AD37-1693C8002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2708795"/>
            <a:ext cx="4829175" cy="37495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22EFE50-C0D0-4BF2-B728-01FC18387532}"/>
              </a:ext>
            </a:extLst>
          </p:cNvPr>
          <p:cNvSpPr txBox="1"/>
          <p:nvPr/>
        </p:nvSpPr>
        <p:spPr>
          <a:xfrm>
            <a:off x="981142" y="1464556"/>
            <a:ext cx="7696133" cy="1056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/>
              <a:t>Metric</a:t>
            </a:r>
            <a:r>
              <a:rPr lang="en-US" altLang="zh-CN" sz="22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zh-CN" sz="2200" dirty="0"/>
              <a:t>(1) Persona Accuracy, (2) BLEU, (3) F1, (4) Distinct</a:t>
            </a:r>
            <a:endParaRPr lang="zh-CN" altLang="en-US" sz="220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CBBD18-D359-4060-98E5-EC32E16E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7764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4D1D0-0BC0-4F9F-8BBE-FE2E1F61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58000" cy="1325563"/>
          </a:xfrm>
        </p:spPr>
        <p:txBody>
          <a:bodyPr/>
          <a:lstStyle/>
          <a:p>
            <a:r>
              <a:rPr lang="en-US" altLang="zh-CN" dirty="0"/>
              <a:t>Manual Evaluation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2EFE50-C0D0-4BF2-B728-01FC18387532}"/>
              </a:ext>
            </a:extLst>
          </p:cNvPr>
          <p:cNvSpPr txBox="1"/>
          <p:nvPr/>
        </p:nvSpPr>
        <p:spPr>
          <a:xfrm>
            <a:off x="981142" y="1464549"/>
            <a:ext cx="10372658" cy="1056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/>
              <a:t>Metric</a:t>
            </a:r>
            <a:r>
              <a:rPr lang="en-US" altLang="zh-CN" sz="22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zh-CN" sz="2200" dirty="0"/>
              <a:t>(1) Utterance Fluency, (2) Persona Consistency, (3) Context Coherency</a:t>
            </a:r>
            <a:endParaRPr lang="zh-CN" altLang="en-US" sz="2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878A7F-E0D7-4B71-B0C4-8F0D5E75D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281" y="2806674"/>
            <a:ext cx="4532486" cy="36776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73C0175-3BD3-4BA7-B9D1-1016D4AC8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744" y="2806674"/>
            <a:ext cx="4537863" cy="3752876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7FA3B62-1350-4503-AED6-1C6CA60E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3396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4D1D0-0BC0-4F9F-8BBE-FE2E1F61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58000" cy="1325563"/>
          </a:xfrm>
        </p:spPr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2EFE50-C0D0-4BF2-B728-01FC18387532}"/>
              </a:ext>
            </a:extLst>
          </p:cNvPr>
          <p:cNvSpPr txBox="1"/>
          <p:nvPr/>
        </p:nvSpPr>
        <p:spPr>
          <a:xfrm>
            <a:off x="981142" y="1845054"/>
            <a:ext cx="10372658" cy="220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Our model can produce coherent and persona-consistent responses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The dynamic routing mechanism helps to utilize persona-sparse dialogues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There are trade-offs between persona consistency and context coherency</a:t>
            </a:r>
            <a:endParaRPr lang="zh-CN" altLang="en-US" sz="2400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7FA3B62-1350-4503-AED6-1C6CA60E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079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99AA5-44D9-48A5-ABB2-5D9B9D7B1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61970" cy="1325563"/>
          </a:xfrm>
        </p:spPr>
        <p:txBody>
          <a:bodyPr/>
          <a:lstStyle/>
          <a:p>
            <a:r>
              <a:rPr lang="en-US" altLang="zh-CN" dirty="0"/>
              <a:t>Open-domain Dialogues are </a:t>
            </a:r>
            <a:r>
              <a:rPr lang="en-US" altLang="zh-CN" b="1" dirty="0"/>
              <a:t>Persona-sparse</a:t>
            </a:r>
            <a:endParaRPr lang="zh-CN" altLang="en-US" b="1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9B4168E-B9A8-424F-B1B7-360C02CBD9AB}"/>
              </a:ext>
            </a:extLst>
          </p:cNvPr>
          <p:cNvGrpSpPr/>
          <p:nvPr/>
        </p:nvGrpSpPr>
        <p:grpSpPr>
          <a:xfrm>
            <a:off x="702391" y="1802871"/>
            <a:ext cx="10683457" cy="4211262"/>
            <a:chOff x="473412" y="2354100"/>
            <a:chExt cx="10683457" cy="421126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6387E76-E214-483F-AE36-AF1E03182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91342" y="2354100"/>
              <a:ext cx="7165527" cy="4211262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237F88B-ECAF-4341-8D05-A2D3D267F79A}"/>
                </a:ext>
              </a:extLst>
            </p:cNvPr>
            <p:cNvSpPr txBox="1"/>
            <p:nvPr/>
          </p:nvSpPr>
          <p:spPr>
            <a:xfrm>
              <a:off x="894668" y="2711776"/>
              <a:ext cx="2841102" cy="4572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zh-CN" sz="2400" b="1" dirty="0">
                  <a:solidFill>
                    <a:srgbClr val="002060"/>
                  </a:solidFill>
                </a:rPr>
                <a:t>Persona related</a:t>
              </a:r>
              <a:endParaRPr lang="zh-CN" altLang="en-US" sz="2400" b="1" dirty="0">
                <a:solidFill>
                  <a:srgbClr val="002060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F908196-B43D-4D3C-A52B-45E929BCE83D}"/>
                </a:ext>
              </a:extLst>
            </p:cNvPr>
            <p:cNvSpPr txBox="1"/>
            <p:nvPr/>
          </p:nvSpPr>
          <p:spPr>
            <a:xfrm>
              <a:off x="894668" y="3199531"/>
              <a:ext cx="2841102" cy="4572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zh-CN" sz="2400" b="1" dirty="0">
                  <a:solidFill>
                    <a:srgbClr val="002060"/>
                  </a:solidFill>
                </a:rPr>
                <a:t>Persona related</a:t>
              </a:r>
              <a:endParaRPr lang="zh-CN" altLang="en-US" sz="2400" b="1" dirty="0">
                <a:solidFill>
                  <a:srgbClr val="002060"/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FEC16AF-7FC6-483F-85CA-2AFEAD366F5A}"/>
                </a:ext>
              </a:extLst>
            </p:cNvPr>
            <p:cNvSpPr txBox="1"/>
            <p:nvPr/>
          </p:nvSpPr>
          <p:spPr>
            <a:xfrm>
              <a:off x="473412" y="3687286"/>
              <a:ext cx="3262358" cy="4572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zh-CN" sz="2400" b="1" dirty="0">
                  <a:solidFill>
                    <a:srgbClr val="C00000"/>
                  </a:solidFill>
                </a:rPr>
                <a:t>Non-persona related</a:t>
              </a:r>
              <a:endParaRPr lang="zh-CN" alt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EED83E0-A6C0-447E-BA3B-FBC00015E760}"/>
                </a:ext>
              </a:extLst>
            </p:cNvPr>
            <p:cNvSpPr txBox="1"/>
            <p:nvPr/>
          </p:nvSpPr>
          <p:spPr>
            <a:xfrm>
              <a:off x="473413" y="4175041"/>
              <a:ext cx="3262358" cy="4572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zh-CN" sz="2400" b="1" dirty="0">
                  <a:solidFill>
                    <a:srgbClr val="C00000"/>
                  </a:solidFill>
                </a:rPr>
                <a:t>Non-persona related</a:t>
              </a:r>
              <a:endParaRPr lang="zh-CN" alt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471EA12-67AF-40DD-AD38-B89B19C9C94A}"/>
                </a:ext>
              </a:extLst>
            </p:cNvPr>
            <p:cNvSpPr txBox="1"/>
            <p:nvPr/>
          </p:nvSpPr>
          <p:spPr>
            <a:xfrm>
              <a:off x="473413" y="4662797"/>
              <a:ext cx="3262357" cy="4292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zh-CN" sz="2400" b="1" dirty="0">
                  <a:solidFill>
                    <a:srgbClr val="C00000"/>
                  </a:solidFill>
                </a:rPr>
                <a:t>Non-persona related</a:t>
              </a:r>
              <a:endParaRPr lang="zh-CN" altLang="en-US" sz="24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BCCBBE81-35DE-4103-8046-CCC0D85C29AF}"/>
              </a:ext>
            </a:extLst>
          </p:cNvPr>
          <p:cNvSpPr txBox="1"/>
          <p:nvPr/>
        </p:nvSpPr>
        <p:spPr>
          <a:xfrm>
            <a:off x="4523289" y="6178346"/>
            <a:ext cx="655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An example dialogue sampled from the PersonalDialog dataset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E446DF-AEC0-4804-8D51-BDF8C5AF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6CB7-C1B0-48EB-87FE-372BE7EF5A6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04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B40F4-BA95-4E74-B757-8D3561B2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Problems When Using </a:t>
            </a:r>
            <a:r>
              <a:rPr lang="en-US" altLang="zh-CN" b="1" dirty="0"/>
              <a:t>Persona-dense</a:t>
            </a:r>
            <a:r>
              <a:rPr lang="en-US" altLang="zh-CN" dirty="0"/>
              <a:t> Data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57E9176-F311-4CAC-AA74-CABC3AE678C0}"/>
              </a:ext>
            </a:extLst>
          </p:cNvPr>
          <p:cNvGrpSpPr/>
          <p:nvPr/>
        </p:nvGrpSpPr>
        <p:grpSpPr>
          <a:xfrm>
            <a:off x="2049305" y="3428998"/>
            <a:ext cx="875490" cy="2011680"/>
            <a:chOff x="3359284" y="3216613"/>
            <a:chExt cx="875490" cy="2030854"/>
          </a:xfrm>
        </p:grpSpPr>
        <p:pic>
          <p:nvPicPr>
            <p:cNvPr id="1026" name="Picture 2" descr="“people think icon”的图片搜索结果">
              <a:extLst>
                <a:ext uri="{FF2B5EF4-FFF2-40B4-BE49-F238E27FC236}">
                  <a16:creationId xmlns:a16="http://schemas.microsoft.com/office/drawing/2014/main" id="{B2B031D3-4681-4855-B946-E720FEA99A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70" t="10734" r="35748"/>
            <a:stretch/>
          </p:blipFill>
          <p:spPr bwMode="auto">
            <a:xfrm>
              <a:off x="3359284" y="3216613"/>
              <a:ext cx="875489" cy="2030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B25C738-F918-4507-ABEF-9FEC6190C485}"/>
                </a:ext>
              </a:extLst>
            </p:cNvPr>
            <p:cNvSpPr/>
            <p:nvPr/>
          </p:nvSpPr>
          <p:spPr>
            <a:xfrm>
              <a:off x="3955916" y="3216613"/>
              <a:ext cx="278858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思想气泡: 云 6">
            <a:extLst>
              <a:ext uri="{FF2B5EF4-FFF2-40B4-BE49-F238E27FC236}">
                <a16:creationId xmlns:a16="http://schemas.microsoft.com/office/drawing/2014/main" id="{A1F9A270-81CF-4EE0-AA2B-8B2EBFA5D780}"/>
              </a:ext>
            </a:extLst>
          </p:cNvPr>
          <p:cNvSpPr/>
          <p:nvPr/>
        </p:nvSpPr>
        <p:spPr>
          <a:xfrm>
            <a:off x="2685820" y="2261681"/>
            <a:ext cx="2241100" cy="1376624"/>
          </a:xfrm>
          <a:prstGeom prst="cloudCallout">
            <a:avLst>
              <a:gd name="adj1" fmla="val -46908"/>
              <a:gd name="adj2" fmla="val 46201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/>
              <a:t>I need to exhibit my persona ASAP</a:t>
            </a:r>
            <a:endParaRPr lang="zh-CN" altLang="en-US" b="1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18B823F-0B3B-45DC-BBFD-2C3521C605DB}"/>
              </a:ext>
            </a:extLst>
          </p:cNvPr>
          <p:cNvGrpSpPr/>
          <p:nvPr/>
        </p:nvGrpSpPr>
        <p:grpSpPr>
          <a:xfrm>
            <a:off x="745889" y="3331723"/>
            <a:ext cx="700190" cy="2011680"/>
            <a:chOff x="1031230" y="3274979"/>
            <a:chExt cx="700190" cy="1972488"/>
          </a:xfrm>
        </p:grpSpPr>
        <p:pic>
          <p:nvPicPr>
            <p:cNvPr id="1028" name="Picture 4" descr="“people talk icon”的图片搜索结果">
              <a:extLst>
                <a:ext uri="{FF2B5EF4-FFF2-40B4-BE49-F238E27FC236}">
                  <a16:creationId xmlns:a16="http://schemas.microsoft.com/office/drawing/2014/main" id="{CB527976-432A-46CA-8868-FBB3986BF6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2" r="67329"/>
            <a:stretch/>
          </p:blipFill>
          <p:spPr bwMode="auto">
            <a:xfrm>
              <a:off x="1031230" y="3274979"/>
              <a:ext cx="700190" cy="1972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DE0E4CF-3AE5-4AF3-BDF8-BD634E66D547}"/>
                </a:ext>
              </a:extLst>
            </p:cNvPr>
            <p:cNvSpPr/>
            <p:nvPr/>
          </p:nvSpPr>
          <p:spPr>
            <a:xfrm>
              <a:off x="1543351" y="3274979"/>
              <a:ext cx="188069" cy="31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F112DA57-A4A9-4E51-B372-CA2BC2725C1D}"/>
              </a:ext>
            </a:extLst>
          </p:cNvPr>
          <p:cNvSpPr/>
          <p:nvPr/>
        </p:nvSpPr>
        <p:spPr>
          <a:xfrm>
            <a:off x="921218" y="2483795"/>
            <a:ext cx="1342523" cy="700392"/>
          </a:xfrm>
          <a:prstGeom prst="wedgeRoundRectCallout">
            <a:avLst>
              <a:gd name="adj1" fmla="val -27353"/>
              <a:gd name="adj2" fmla="val 73303"/>
              <a:gd name="adj3" fmla="val 16667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Nice to meet you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CFF7D50-B4F1-42E4-B645-30745CDA7F82}"/>
              </a:ext>
            </a:extLst>
          </p:cNvPr>
          <p:cNvSpPr txBox="1"/>
          <p:nvPr/>
        </p:nvSpPr>
        <p:spPr>
          <a:xfrm>
            <a:off x="346148" y="5867736"/>
            <a:ext cx="489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How </a:t>
            </a:r>
            <a:r>
              <a:rPr lang="en-US" altLang="zh-CN" sz="2400" b="1" dirty="0"/>
              <a:t>PERSONA-CHAT</a:t>
            </a:r>
            <a:r>
              <a:rPr lang="en-US" altLang="zh-CN" sz="2400" dirty="0"/>
              <a:t> is collected</a:t>
            </a:r>
            <a:endParaRPr lang="zh-CN" altLang="en-US" sz="2400" dirty="0"/>
          </a:p>
        </p:txBody>
      </p:sp>
      <p:pic>
        <p:nvPicPr>
          <p:cNvPr id="1030" name="Picture 6" descr="“Robot icon”的图片搜索结果">
            <a:extLst>
              <a:ext uri="{FF2B5EF4-FFF2-40B4-BE49-F238E27FC236}">
                <a16:creationId xmlns:a16="http://schemas.microsoft.com/office/drawing/2014/main" id="{059BC782-FCE8-4155-9D76-72DAFD20A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1" t="3499" r="22017" b="10922"/>
          <a:stretch/>
        </p:blipFill>
        <p:spPr bwMode="auto">
          <a:xfrm>
            <a:off x="9187247" y="3110581"/>
            <a:ext cx="1180819" cy="195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568B363-C022-4284-BFBE-ED8F4CD66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903" y="2772385"/>
            <a:ext cx="1192064" cy="21851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66603D9-51CE-443C-BF9C-6D2593B89BE0}"/>
              </a:ext>
            </a:extLst>
          </p:cNvPr>
          <p:cNvSpPr txBox="1"/>
          <p:nvPr/>
        </p:nvSpPr>
        <p:spPr>
          <a:xfrm>
            <a:off x="5641834" y="5071033"/>
            <a:ext cx="1596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Pre-trained GPT</a:t>
            </a:r>
            <a:endParaRPr lang="zh-CN" altLang="en-US" sz="2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459B076-1BC2-4B32-A846-915C1E842862}"/>
              </a:ext>
            </a:extLst>
          </p:cNvPr>
          <p:cNvSpPr/>
          <p:nvPr/>
        </p:nvSpPr>
        <p:spPr>
          <a:xfrm>
            <a:off x="7081362" y="3975214"/>
            <a:ext cx="21332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Fine-tune with </a:t>
            </a:r>
            <a:r>
              <a:rPr lang="en-US" altLang="zh-CN" sz="2000" b="1" dirty="0"/>
              <a:t>PERSONA-CHAT</a:t>
            </a:r>
            <a:r>
              <a:rPr lang="en-US" altLang="zh-CN" sz="2000" dirty="0"/>
              <a:t> </a:t>
            </a:r>
            <a:endParaRPr lang="zh-CN" altLang="en-US" sz="2000" dirty="0"/>
          </a:p>
        </p:txBody>
      </p:sp>
      <p:sp>
        <p:nvSpPr>
          <p:cNvPr id="15" name="箭头: 上弧形 14">
            <a:extLst>
              <a:ext uri="{FF2B5EF4-FFF2-40B4-BE49-F238E27FC236}">
                <a16:creationId xmlns:a16="http://schemas.microsoft.com/office/drawing/2014/main" id="{6E4FDE6D-57EA-4AC4-B719-33428C33D92B}"/>
              </a:ext>
            </a:extLst>
          </p:cNvPr>
          <p:cNvSpPr/>
          <p:nvPr/>
        </p:nvSpPr>
        <p:spPr>
          <a:xfrm>
            <a:off x="7233916" y="3375500"/>
            <a:ext cx="1828148" cy="599714"/>
          </a:xfrm>
          <a:prstGeom prst="curvedDownArrow">
            <a:avLst>
              <a:gd name="adj1" fmla="val 21393"/>
              <a:gd name="adj2" fmla="val 50000"/>
              <a:gd name="adj3" fmla="val 32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思想气泡: 云 20">
            <a:extLst>
              <a:ext uri="{FF2B5EF4-FFF2-40B4-BE49-F238E27FC236}">
                <a16:creationId xmlns:a16="http://schemas.microsoft.com/office/drawing/2014/main" id="{6126C4F1-1D40-4ABF-9721-A7368D17C106}"/>
              </a:ext>
            </a:extLst>
          </p:cNvPr>
          <p:cNvSpPr/>
          <p:nvPr/>
        </p:nvSpPr>
        <p:spPr>
          <a:xfrm>
            <a:off x="9750828" y="1893093"/>
            <a:ext cx="2241100" cy="1376624"/>
          </a:xfrm>
          <a:prstGeom prst="cloudCallout">
            <a:avLst>
              <a:gd name="adj1" fmla="val -26941"/>
              <a:gd name="adj2" fmla="val 62689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/>
              <a:t>I need to exhibit my persona ASAP</a:t>
            </a:r>
            <a:endParaRPr lang="zh-CN" altLang="en-US" b="1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E1B27A4-47BE-4E18-9B4C-4A40E91EDCE6}"/>
              </a:ext>
            </a:extLst>
          </p:cNvPr>
          <p:cNvCxnSpPr/>
          <p:nvPr/>
        </p:nvCxnSpPr>
        <p:spPr>
          <a:xfrm>
            <a:off x="5319814" y="2119012"/>
            <a:ext cx="0" cy="4098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0DEE8EF-74A4-4D6B-80BF-666EC5BA8926}"/>
              </a:ext>
            </a:extLst>
          </p:cNvPr>
          <p:cNvSpPr txBox="1"/>
          <p:nvPr/>
        </p:nvSpPr>
        <p:spPr>
          <a:xfrm>
            <a:off x="5408635" y="5867736"/>
            <a:ext cx="6636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Direct fine-tuning lead to in-coherent responses </a:t>
            </a:r>
            <a:endParaRPr lang="zh-CN" altLang="en-US" sz="2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BA9D9B-8708-4296-9928-7A0FB3DA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B236CB7-C1B0-48EB-87FE-372BE7EF5A6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95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B40F4-BA95-4E74-B757-8D3561B2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Our Contribution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CFF7D50-B4F1-42E4-B645-30745CDA7F82}"/>
              </a:ext>
            </a:extLst>
          </p:cNvPr>
          <p:cNvSpPr txBox="1"/>
          <p:nvPr/>
        </p:nvSpPr>
        <p:spPr>
          <a:xfrm>
            <a:off x="838200" y="1662823"/>
            <a:ext cx="10796081" cy="341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A pre-training-based dialogue model that can utilize persona-sparse dialogue data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An attention routing mechanism to control the amount of persona-related features to exhibit in the response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D8EF5E8-E318-4816-85D3-70063F4F2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6CB7-C1B0-48EB-87FE-372BE7EF5A6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76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B40F4-BA95-4E74-B757-8D3561B2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Task Formulization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A9054E0E-41EA-4C50-89B5-C48D6A6EBC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1682"/>
                <a:ext cx="9491602" cy="18317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b="1" dirty="0"/>
                  <a:t>Inputs:</a:t>
                </a:r>
              </a:p>
              <a:p>
                <a:r>
                  <a:rPr lang="en-US" altLang="zh-CN" dirty="0"/>
                  <a:t>Post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Responder's persona profile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…,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A9054E0E-41EA-4C50-89B5-C48D6A6EBC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1682"/>
                <a:ext cx="9491602" cy="1831740"/>
              </a:xfrm>
              <a:blipFill>
                <a:blip r:embed="rId2"/>
                <a:stretch>
                  <a:fillRect l="-1349" t="-6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1B963878-0B7A-4E17-A7A0-A22B41B90E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774212"/>
                <a:ext cx="5113020" cy="10525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b="1"/>
                  <a:t>Output:</a:t>
                </a:r>
              </a:p>
              <a:p>
                <a:r>
                  <a:rPr lang="en-US" altLang="zh-CN"/>
                  <a:t>Response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/>
                  <a:t>, such that</a:t>
                </a: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1B963878-0B7A-4E17-A7A0-A22B41B90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74212"/>
                <a:ext cx="5113020" cy="1052512"/>
              </a:xfrm>
              <a:prstGeom prst="rect">
                <a:avLst/>
              </a:prstGeom>
              <a:blipFill>
                <a:blip r:embed="rId3"/>
                <a:stretch>
                  <a:fillRect l="-2506" t="-10405" b="-92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BC83004-91AF-49E7-8615-120A8A6D8783}"/>
                  </a:ext>
                </a:extLst>
              </p:cNvPr>
              <p:cNvSpPr txBox="1"/>
              <p:nvPr/>
            </p:nvSpPr>
            <p:spPr>
              <a:xfrm>
                <a:off x="4391245" y="5287467"/>
                <a:ext cx="3683829" cy="636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BC83004-91AF-49E7-8615-120A8A6D8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245" y="5287467"/>
                <a:ext cx="3683829" cy="6369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C558E2-1E2B-4EF3-BE80-AA5F81638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6CB7-C1B0-48EB-87FE-372BE7EF5A6F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C249C2E-2FAB-43E6-B9B3-05C2EC8DCC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7610" y="365125"/>
            <a:ext cx="3677048" cy="216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9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B40F4-BA95-4E74-B757-8D3561B2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Model:</a:t>
            </a:r>
            <a:r>
              <a:rPr lang="zh-CN" altLang="en-US" dirty="0"/>
              <a:t> </a:t>
            </a:r>
            <a:r>
              <a:rPr lang="en-US" altLang="zh-CN" dirty="0"/>
              <a:t>Overview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CB196BE-E2A2-4A18-A0B6-94C75C7B4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07" y="1822635"/>
            <a:ext cx="10735986" cy="4639458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0CBA91AE-9FFB-4331-8344-FB435686D4E0}"/>
              </a:ext>
            </a:extLst>
          </p:cNvPr>
          <p:cNvSpPr/>
          <p:nvPr/>
        </p:nvSpPr>
        <p:spPr>
          <a:xfrm>
            <a:off x="470169" y="5468322"/>
            <a:ext cx="2269787" cy="51249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BE10E2F-EBF7-4C1F-9F8A-C709A2AB3C6F}"/>
              </a:ext>
            </a:extLst>
          </p:cNvPr>
          <p:cNvSpPr/>
          <p:nvPr/>
        </p:nvSpPr>
        <p:spPr>
          <a:xfrm>
            <a:off x="5457217" y="4469616"/>
            <a:ext cx="3135550" cy="959796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星形: 五角 15">
            <a:extLst>
              <a:ext uri="{FF2B5EF4-FFF2-40B4-BE49-F238E27FC236}">
                <a16:creationId xmlns:a16="http://schemas.microsoft.com/office/drawing/2014/main" id="{DD90728C-A9EB-458D-A99A-BE23E5DC04E7}"/>
              </a:ext>
            </a:extLst>
          </p:cNvPr>
          <p:cNvSpPr/>
          <p:nvPr/>
        </p:nvSpPr>
        <p:spPr>
          <a:xfrm>
            <a:off x="193563" y="4845152"/>
            <a:ext cx="553212" cy="553212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7" name="星形: 五角 16">
            <a:extLst>
              <a:ext uri="{FF2B5EF4-FFF2-40B4-BE49-F238E27FC236}">
                <a16:creationId xmlns:a16="http://schemas.microsoft.com/office/drawing/2014/main" id="{A0671829-CF5A-4457-A5D6-9A5EB6F5FF4A}"/>
              </a:ext>
            </a:extLst>
          </p:cNvPr>
          <p:cNvSpPr/>
          <p:nvPr/>
        </p:nvSpPr>
        <p:spPr>
          <a:xfrm>
            <a:off x="5819394" y="3865758"/>
            <a:ext cx="553212" cy="553212"/>
          </a:xfrm>
          <a:prstGeom prst="star5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BCE5522-A273-4D1F-BA09-B30E562A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6CB7-C1B0-48EB-87FE-372BE7EF5A6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60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B40F4-BA95-4E74-B757-8D3561B2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Model:</a:t>
            </a:r>
            <a:r>
              <a:rPr lang="zh-CN" altLang="en-US" dirty="0"/>
              <a:t> </a:t>
            </a:r>
            <a:r>
              <a:rPr lang="en-US" altLang="zh-CN" dirty="0"/>
              <a:t>Overview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CB196BE-E2A2-4A18-A0B6-94C75C7B4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07" y="1822635"/>
            <a:ext cx="10735986" cy="4639458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0CBA91AE-9FFB-4331-8344-FB435686D4E0}"/>
              </a:ext>
            </a:extLst>
          </p:cNvPr>
          <p:cNvSpPr/>
          <p:nvPr/>
        </p:nvSpPr>
        <p:spPr>
          <a:xfrm>
            <a:off x="470169" y="5468322"/>
            <a:ext cx="2269787" cy="51249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BE10E2F-EBF7-4C1F-9F8A-C709A2AB3C6F}"/>
              </a:ext>
            </a:extLst>
          </p:cNvPr>
          <p:cNvSpPr/>
          <p:nvPr/>
        </p:nvSpPr>
        <p:spPr>
          <a:xfrm>
            <a:off x="5457217" y="4469616"/>
            <a:ext cx="3135550" cy="959796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星形: 五角 15">
            <a:extLst>
              <a:ext uri="{FF2B5EF4-FFF2-40B4-BE49-F238E27FC236}">
                <a16:creationId xmlns:a16="http://schemas.microsoft.com/office/drawing/2014/main" id="{DD90728C-A9EB-458D-A99A-BE23E5DC04E7}"/>
              </a:ext>
            </a:extLst>
          </p:cNvPr>
          <p:cNvSpPr/>
          <p:nvPr/>
        </p:nvSpPr>
        <p:spPr>
          <a:xfrm>
            <a:off x="193563" y="4845152"/>
            <a:ext cx="553212" cy="553212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7" name="星形: 五角 16">
            <a:extLst>
              <a:ext uri="{FF2B5EF4-FFF2-40B4-BE49-F238E27FC236}">
                <a16:creationId xmlns:a16="http://schemas.microsoft.com/office/drawing/2014/main" id="{A0671829-CF5A-4457-A5D6-9A5EB6F5FF4A}"/>
              </a:ext>
            </a:extLst>
          </p:cNvPr>
          <p:cNvSpPr/>
          <p:nvPr/>
        </p:nvSpPr>
        <p:spPr>
          <a:xfrm>
            <a:off x="5819394" y="3865758"/>
            <a:ext cx="553212" cy="553212"/>
          </a:xfrm>
          <a:prstGeom prst="star5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/>
              <a:t>2</a:t>
            </a:r>
            <a:endParaRPr lang="zh-CN" altLang="en-US" b="1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FDE5A91-D015-4CF3-A40E-874EC5B288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484" r="82937" b="12150"/>
          <a:stretch/>
        </p:blipFill>
        <p:spPr>
          <a:xfrm>
            <a:off x="728007" y="5557838"/>
            <a:ext cx="1831837" cy="341762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3EBADC9-6F0E-4A39-9491-A10CB024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72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fade/>
      </p:transition>
    </mc:Choice>
    <mc:Fallback xmlns="">
      <p:transition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0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4.81481E-6 L 0.36744 -0.4125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59" y="-2062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B40F4-BA95-4E74-B757-8D3561B2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Model: Attribute Embedding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DC964A7-2FD1-4D89-8F15-505B388AF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42" y="1611050"/>
            <a:ext cx="9278916" cy="256054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05AFFDD-C775-41F7-8E06-69427F2B3682}"/>
              </a:ext>
            </a:extLst>
          </p:cNvPr>
          <p:cNvSpPr txBox="1"/>
          <p:nvPr/>
        </p:nvSpPr>
        <p:spPr>
          <a:xfrm>
            <a:off x="3586163" y="4248150"/>
            <a:ext cx="51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input representation of the dialogue context 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928E7F-8E17-4259-9BCE-44F0C9B9A6B1}"/>
              </a:ext>
            </a:extLst>
          </p:cNvPr>
          <p:cNvSpPr txBox="1"/>
          <p:nvPr/>
        </p:nvSpPr>
        <p:spPr>
          <a:xfrm>
            <a:off x="1771258" y="4715523"/>
            <a:ext cx="9040008" cy="185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The input embedding for each token is the sum of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A word embedding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A positional embedding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Attribute embeddings (Gender embeddings, Location embeddings, Tag embeddings)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5959FE-1A83-45DD-9BE0-455B9C67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9208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B40F4-BA95-4E74-B757-8D3561B2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Model: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CB196BE-E2A2-4A18-A0B6-94C75C7B4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07" y="1822635"/>
            <a:ext cx="10735986" cy="4639458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BE10E2F-EBF7-4C1F-9F8A-C709A2AB3C6F}"/>
              </a:ext>
            </a:extLst>
          </p:cNvPr>
          <p:cNvSpPr/>
          <p:nvPr/>
        </p:nvSpPr>
        <p:spPr>
          <a:xfrm>
            <a:off x="5457217" y="4469616"/>
            <a:ext cx="3135550" cy="959796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星形: 五角 16">
            <a:extLst>
              <a:ext uri="{FF2B5EF4-FFF2-40B4-BE49-F238E27FC236}">
                <a16:creationId xmlns:a16="http://schemas.microsoft.com/office/drawing/2014/main" id="{A0671829-CF5A-4457-A5D6-9A5EB6F5FF4A}"/>
              </a:ext>
            </a:extLst>
          </p:cNvPr>
          <p:cNvSpPr/>
          <p:nvPr/>
        </p:nvSpPr>
        <p:spPr>
          <a:xfrm>
            <a:off x="5819394" y="3865758"/>
            <a:ext cx="553212" cy="553212"/>
          </a:xfrm>
          <a:prstGeom prst="star5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/>
              <a:t>2</a:t>
            </a:r>
            <a:endParaRPr lang="zh-CN" altLang="en-US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3F2BEB6-5479-4709-9924-5AAEA7510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942" y="1611050"/>
            <a:ext cx="9278916" cy="2560542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E9FB9BC-93AE-49A7-8513-ABBD2A79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03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-0.34935 0.4050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74" y="20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" y="15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482</Words>
  <Application>Microsoft Office PowerPoint</Application>
  <PresentationFormat>宽屏</PresentationFormat>
  <Paragraphs>103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Cambria Math</vt:lpstr>
      <vt:lpstr>Office 主题​​</vt:lpstr>
      <vt:lpstr>Pre-Training Based Personalized Dialogue Generation Model with Persona-sparse Data</vt:lpstr>
      <vt:lpstr>Open-domain Dialogues are Persona-sparse</vt:lpstr>
      <vt:lpstr>Problems When Using Persona-dense Data</vt:lpstr>
      <vt:lpstr>Our Contribution</vt:lpstr>
      <vt:lpstr>Task Formulization</vt:lpstr>
      <vt:lpstr>Model: Overview</vt:lpstr>
      <vt:lpstr>Model: Overview</vt:lpstr>
      <vt:lpstr>Model: Attribute Embedding</vt:lpstr>
      <vt:lpstr>Model:</vt:lpstr>
      <vt:lpstr>Model: Attention Routing</vt:lpstr>
      <vt:lpstr>Model: Attention Routing</vt:lpstr>
      <vt:lpstr>Model: Loss and Training</vt:lpstr>
      <vt:lpstr>Dataset: PersonalDialog</vt:lpstr>
      <vt:lpstr>Automatic Evaluation</vt:lpstr>
      <vt:lpstr>Manual 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Pre-Training Based Personalized Dialogue Generation Model with Persona-sparse Data</dc:title>
  <dc:creator>银河 郑</dc:creator>
  <cp:lastModifiedBy>银河 郑</cp:lastModifiedBy>
  <cp:revision>1</cp:revision>
  <dcterms:created xsi:type="dcterms:W3CDTF">2019-12-15T05:15:39Z</dcterms:created>
  <dcterms:modified xsi:type="dcterms:W3CDTF">2019-12-18T12:59:54Z</dcterms:modified>
</cp:coreProperties>
</file>