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9fa3123c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9fa3123c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b9fa3123c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b9fa3123c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9e0665c1_0_2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9e0665c1_0_2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b9e0665c1_0_2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b9e0665c1_0_2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b9fa312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b9fa312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b9fa312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b9fa312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b9fa312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b9fa312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b9fa3123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b9fa3123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b9fa3123c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b9fa3123c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b9fa3123c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b9fa3123c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200"/>
              <a:t>Multi-Scale Self-Attention for Text Classification</a:t>
            </a:r>
            <a:endParaRPr sz="4200"/>
          </a:p>
        </p:txBody>
      </p:sp>
      <p:sp>
        <p:nvSpPr>
          <p:cNvPr id="87" name="Google Shape;87;p13"/>
          <p:cNvSpPr txBox="1"/>
          <p:nvPr>
            <p:ph idx="4294967295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600"/>
              <a:t>Qipeng Guo*  Xipeng Qiu  Pengfei Liu  Xiangyang Xue  Zheng Zhang</a:t>
            </a:r>
            <a:endParaRPr sz="1600"/>
          </a:p>
        </p:txBody>
      </p:sp>
      <p:sp>
        <p:nvSpPr>
          <p:cNvPr id="88" name="Google Shape;88;p13"/>
          <p:cNvSpPr txBox="1"/>
          <p:nvPr/>
        </p:nvSpPr>
        <p:spPr>
          <a:xfrm>
            <a:off x="7321400" y="4497600"/>
            <a:ext cx="37416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*presenter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473250" y="4407550"/>
            <a:ext cx="37416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Fudan University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AWS Shanghai AI Lab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idx="4294967295"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200"/>
              <a:t>Thank you for listening</a:t>
            </a:r>
            <a:endParaRPr sz="4200"/>
          </a:p>
        </p:txBody>
      </p:sp>
      <p:sp>
        <p:nvSpPr>
          <p:cNvPr id="158" name="Google Shape;158;p22"/>
          <p:cNvSpPr txBox="1"/>
          <p:nvPr/>
        </p:nvSpPr>
        <p:spPr>
          <a:xfrm>
            <a:off x="473250" y="4407550"/>
            <a:ext cx="37416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Fudan University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AWS Shanghai AI Lab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Classification Tasks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Classification, Sequence Labeling,  Natural </a:t>
            </a: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Inference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075" y="2571750"/>
            <a:ext cx="176212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962" y="3848625"/>
            <a:ext cx="4120350" cy="113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3975" y="2842000"/>
            <a:ext cx="3877451" cy="17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Attention? Scale?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scale measures the distance between two endpoints of attention edges on average.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650" y="2571750"/>
            <a:ext cx="3236451" cy="210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rm{softmax}(\frac{\mathbf{Q} \mathbf{K}^T}{\sqrt{d}})" id="106" name="Google Shape;106;p1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9350" y="2757550"/>
            <a:ext cx="2802350" cy="903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z}_{ij} = \frac{&lt;\mathbf{Q}_i,\mathbf{K}_j&gt;}{\sqrt{d}}" id="107" name="Google Shape;107;p1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0523" y="3769925"/>
            <a:ext cx="2060000" cy="6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Which scale should be used?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5803825" y="2344425"/>
            <a:ext cx="3197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Small-Scale: Local patterns, N-gram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Large-Scale: Non-Local patterns, long-term dependencies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b="248" l="0" r="0" t="248"/>
          <a:stretch/>
        </p:blipFill>
        <p:spPr>
          <a:xfrm>
            <a:off x="729450" y="2344425"/>
            <a:ext cx="4933850" cy="21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Observations of Pre-trained models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hard to make the trade-off. Take a look at what the model learned from data.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800" y="2433850"/>
            <a:ext cx="5726223" cy="2580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7020200" y="3197325"/>
            <a:ext cx="1996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Results from BERT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Impact on model design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729450" y="2078875"/>
            <a:ext cx="414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attention heads may work on different scales.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 trend of scale over multiple layers.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100" y="1462525"/>
            <a:ext cx="3356500" cy="19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3200" y="3440575"/>
            <a:ext cx="2054975" cy="17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Experiments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341" y="2078874"/>
            <a:ext cx="5824933" cy="257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725" y="2157933"/>
            <a:ext cx="4444651" cy="2571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3804" y="2078876"/>
            <a:ext cx="3715472" cy="257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7375" y="1644745"/>
            <a:ext cx="3372599" cy="3299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Ablation Study and Hyper-parameters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Single-Scale vs. Multi-Scale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Ascending vs. Descending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750" y="1957775"/>
            <a:ext cx="3488476" cy="301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Conclusion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small- and large-scale are important to language understanding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observation of BERT provides some guidelines of the model design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trade-off of scale is non-trivial, our experiments show that multi-scale models outperform than the single-scale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