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6"/>
  </p:notesMasterIdLst>
  <p:handoutMasterIdLst>
    <p:handoutMasterId r:id="rId7"/>
  </p:handoutMasterIdLst>
  <p:sldIdLst>
    <p:sldId id="304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FFFFFF"/>
    <a:srgbClr val="621E0F"/>
    <a:srgbClr val="7F182D"/>
    <a:srgbClr val="67201A"/>
    <a:srgbClr val="762536"/>
    <a:srgbClr val="62983D"/>
    <a:srgbClr val="2D5171"/>
    <a:srgbClr val="204CC4"/>
    <a:srgbClr val="2E2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81329" autoAdjust="0"/>
  </p:normalViewPr>
  <p:slideViewPr>
    <p:cSldViewPr snapToGrid="0">
      <p:cViewPr varScale="1">
        <p:scale>
          <a:sx n="57" d="100"/>
          <a:sy n="57" d="100"/>
        </p:scale>
        <p:origin x="1692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798" y="84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2015.11.15.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 University of </a:t>
            </a:r>
            <a:r>
              <a:rPr lang="en-US" sz="2400" b="1" dirty="0" smtClean="0">
                <a:latin typeface="+mn-lt"/>
                <a:cs typeface="+mn-cs"/>
              </a:rPr>
              <a:t>Technology</a:t>
            </a:r>
            <a:r>
              <a:rPr lang="hu-HU" sz="2400" b="1" dirty="0" smtClean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</a:t>
            </a:r>
            <a:r>
              <a:rPr lang="hu-HU" sz="2400" b="1" baseline="0" dirty="0" err="1" smtClean="0">
                <a:latin typeface="+mn-lt"/>
                <a:cs typeface="+mn-cs"/>
              </a:rPr>
              <a:t>Tolerant</a:t>
            </a:r>
            <a:r>
              <a:rPr lang="hu-HU" sz="2400" b="1" baseline="0" dirty="0" smtClean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1934"/>
            <a:ext cx="1604967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6000" y="6400630"/>
            <a:ext cx="160496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696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4" name="Kép 1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3543300" y="647653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0" y="6502873"/>
            <a:ext cx="1232612" cy="32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Example</a:t>
            </a:r>
            <a:r>
              <a:rPr lang="hu-HU" dirty="0" smtClean="0"/>
              <a:t> </a:t>
            </a:r>
            <a:r>
              <a:rPr lang="hu-HU" dirty="0" err="1" smtClean="0"/>
              <a:t>Slide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hu-HU" dirty="0" smtClean="0"/>
          </a:p>
          <a:p>
            <a:r>
              <a:rPr lang="hu-HU" dirty="0" smtClean="0"/>
              <a:t>More </a:t>
            </a:r>
            <a:r>
              <a:rPr lang="hu-HU" dirty="0" err="1" smtClean="0"/>
              <a:t>items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2</a:t>
            </a:fld>
            <a:endParaRPr lang="hu-HU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kerekített téglalapbuborék 8"/>
          <p:cNvSpPr/>
          <p:nvPr/>
        </p:nvSpPr>
        <p:spPr>
          <a:xfrm>
            <a:off x="1099275" y="2986351"/>
            <a:ext cx="2035914" cy="809611"/>
          </a:xfrm>
          <a:prstGeom prst="wedgeRoundRectCallout">
            <a:avLst>
              <a:gd name="adj1" fmla="val 73019"/>
              <a:gd name="adj2" fmla="val -22686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>
                <a:solidFill>
                  <a:schemeClr val="tx2"/>
                </a:solidFill>
              </a:rPr>
              <a:t>Compiling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/>
          <a:srcRect b="37178"/>
          <a:stretch/>
        </p:blipFill>
        <p:spPr>
          <a:xfrm>
            <a:off x="122168" y="1619250"/>
            <a:ext cx="8987732" cy="394928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3</a:t>
            </a:fld>
            <a:endParaRPr lang="hu-HU" dirty="0"/>
          </a:p>
        </p:txBody>
      </p:sp>
      <p:sp>
        <p:nvSpPr>
          <p:cNvPr id="14" name="Lekerekített téglalapbuborék 13"/>
          <p:cNvSpPr/>
          <p:nvPr/>
        </p:nvSpPr>
        <p:spPr>
          <a:xfrm>
            <a:off x="1445754" y="3467728"/>
            <a:ext cx="2697232" cy="645349"/>
          </a:xfrm>
          <a:prstGeom prst="wedgeRoundRectCallout">
            <a:avLst>
              <a:gd name="adj1" fmla="val -26313"/>
              <a:gd name="adj2" fmla="val -85164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hu-HU" sz="2400" dirty="0">
              <a:solidFill>
                <a:schemeClr val="tx2"/>
              </a:solidFill>
            </a:endParaRPr>
          </a:p>
        </p:txBody>
      </p:sp>
      <p:sp>
        <p:nvSpPr>
          <p:cNvPr id="15" name="Lekerekített téglalapbuborék 14"/>
          <p:cNvSpPr/>
          <p:nvPr/>
        </p:nvSpPr>
        <p:spPr>
          <a:xfrm>
            <a:off x="84068" y="1619250"/>
            <a:ext cx="2697232" cy="645349"/>
          </a:xfrm>
          <a:prstGeom prst="wedgeRoundRectCallout">
            <a:avLst>
              <a:gd name="adj1" fmla="val -26780"/>
              <a:gd name="adj2" fmla="val 74839"/>
              <a:gd name="adj3" fmla="val 16667"/>
            </a:avLst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hu-HU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14020</TotalTime>
  <Words>28</Words>
  <Application>Microsoft Office PowerPoint</Application>
  <PresentationFormat>Diavetítés a képernyőre (4:3 oldalarány)</PresentationFormat>
  <Paragraphs>13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FTSRG presentation</vt:lpstr>
      <vt:lpstr>FTSRG print</vt:lpstr>
      <vt:lpstr>PowerPoint Template</vt:lpstr>
      <vt:lpstr>Example Slide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Molnár Gábor</cp:lastModifiedBy>
  <cp:revision>2057</cp:revision>
  <dcterms:created xsi:type="dcterms:W3CDTF">2013-06-08T09:47:17Z</dcterms:created>
  <dcterms:modified xsi:type="dcterms:W3CDTF">2015-11-15T12:27:27Z</dcterms:modified>
</cp:coreProperties>
</file>