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>
        <p:scale>
          <a:sx n="80" d="100"/>
          <a:sy n="80" d="100"/>
        </p:scale>
        <p:origin x="1032" y="-14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2015.11.15.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 descr="http://www.bme.hu/sites/default/files/mediakit/bme_logo_nagy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00" y="6364800"/>
            <a:ext cx="1604967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 descr="http://www.bme.hu/sites/default/files/mediakit/bme_logo_nagy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00" y="6364800"/>
            <a:ext cx="1604966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 descr="http://www.bme.hu/sites/default/files/mediakit/bme_logo_nagy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" y="6491534"/>
            <a:ext cx="1232612" cy="3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More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22168" y="1619250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1445754" y="3467728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619250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13986</TotalTime>
  <Words>28</Words>
  <Application>Microsoft Office PowerPoint</Application>
  <PresentationFormat>Diavetítés a képernyőre (4:3 oldalarány)</PresentationFormat>
  <Paragraphs>13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Molnár Gábor</cp:lastModifiedBy>
  <cp:revision>2049</cp:revision>
  <dcterms:created xsi:type="dcterms:W3CDTF">2013-06-08T09:47:17Z</dcterms:created>
  <dcterms:modified xsi:type="dcterms:W3CDTF">2015-11-15T09:56:25Z</dcterms:modified>
</cp:coreProperties>
</file>