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89" d="100"/>
          <a:sy n="89" d="100"/>
        </p:scale>
        <p:origin x="510" y="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2020. 04. 16.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47D8E41-A80A-47DA-AD2E-EE3F8CF115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54" y="6365879"/>
            <a:ext cx="1583116" cy="448257"/>
          </a:xfrm>
          <a:prstGeom prst="rect">
            <a:avLst/>
          </a:prstGeom>
        </p:spPr>
      </p:pic>
      <p:pic>
        <p:nvPicPr>
          <p:cNvPr id="14" name="Kép 13" descr="A képen laptop, számítógép látható&#10;&#10;Automatikusan generált leírás">
            <a:extLst>
              <a:ext uri="{FF2B5EF4-FFF2-40B4-BE49-F238E27FC236}">
                <a16:creationId xmlns:a16="http://schemas.microsoft.com/office/drawing/2014/main" id="{65043349-B65A-4B6E-A2C0-5528B5329D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9420" t="33790" r="19766" b="34234"/>
          <a:stretch/>
        </p:blipFill>
        <p:spPr>
          <a:xfrm>
            <a:off x="5471190" y="5603768"/>
            <a:ext cx="1249620" cy="6552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78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9E1CD39-1D3A-4BB3-B67A-8E9EF2E60B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54" y="6365879"/>
            <a:ext cx="1583116" cy="448257"/>
          </a:xfrm>
          <a:prstGeom prst="rect">
            <a:avLst/>
          </a:prstGeom>
        </p:spPr>
      </p:pic>
      <p:pic>
        <p:nvPicPr>
          <p:cNvPr id="16" name="Kép 15" descr="A képen laptop, számítógép látható&#10;&#10;Automatikusan generált leírás">
            <a:extLst>
              <a:ext uri="{FF2B5EF4-FFF2-40B4-BE49-F238E27FC236}">
                <a16:creationId xmlns:a16="http://schemas.microsoft.com/office/drawing/2014/main" id="{2CF69EFE-35D1-47BE-A2BD-9D1237997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9420" t="33790" r="19766" b="34234"/>
          <a:stretch/>
        </p:blipFill>
        <p:spPr>
          <a:xfrm>
            <a:off x="5471190" y="5603768"/>
            <a:ext cx="1249620" cy="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3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4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78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465" y="6401935"/>
            <a:ext cx="1605035" cy="4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 descr="A képen laptop, számítógép látható&#10;&#10;Automatikusan generált leírás">
            <a:extLst>
              <a:ext uri="{FF2B5EF4-FFF2-40B4-BE49-F238E27FC236}">
                <a16:creationId xmlns:a16="http://schemas.microsoft.com/office/drawing/2014/main" id="{8403E857-7D0D-4DE7-BDA8-BEB76DAE5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50000"/>
          </a:blip>
          <a:srcRect l="19420" t="33790" r="19766" b="34234"/>
          <a:stretch/>
        </p:blipFill>
        <p:spPr>
          <a:xfrm>
            <a:off x="5471190" y="5603768"/>
            <a:ext cx="1249620" cy="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3" y="6413500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68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6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6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672E12D-595F-442A-8D89-63723C2A38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8465" y="6401935"/>
            <a:ext cx="1605035" cy="42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Kép 15" descr="A képen laptop, számítógép látható&#10;&#10;Automatikusan generált leírás">
            <a:extLst>
              <a:ext uri="{FF2B5EF4-FFF2-40B4-BE49-F238E27FC236}">
                <a16:creationId xmlns:a16="http://schemas.microsoft.com/office/drawing/2014/main" id="{032CF3BD-2D19-4B16-8F3B-F617C8FA8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50000"/>
          </a:blip>
          <a:srcRect l="19420" t="33790" r="19766" b="34234"/>
          <a:stretch/>
        </p:blipFill>
        <p:spPr>
          <a:xfrm>
            <a:off x="5471190" y="5603768"/>
            <a:ext cx="1249620" cy="6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3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4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257511" cy="352786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1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555AFC3-7911-47C9-8315-644DED0A4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2540" t="29586" r="17990" b="31354"/>
          <a:stretch/>
        </p:blipFill>
        <p:spPr>
          <a:xfrm>
            <a:off x="11545652" y="6491287"/>
            <a:ext cx="613214" cy="343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2192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1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765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00" y="6502873"/>
            <a:ext cx="1248360" cy="33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98C3BF3-DE33-4DF0-9EF6-02545CE12EE5}"/>
              </a:ext>
            </a:extLst>
          </p:cNvPr>
          <p:cNvPicPr>
            <a:picLocks noChangeArrowheads="1"/>
          </p:cNvPicPr>
          <p:nvPr userDrawn="1"/>
        </p:nvPicPr>
        <p:blipFill>
          <a:blip r:embed="rId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90" y="6478485"/>
            <a:ext cx="622509" cy="3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Power</a:t>
            </a:r>
            <a:r>
              <a:rPr lang="en-US" dirty="0"/>
              <a:t>P</a:t>
            </a:r>
            <a:r>
              <a:rPr lang="hu-HU" dirty="0" err="1"/>
              <a:t>oint</a:t>
            </a:r>
            <a:r>
              <a:rPr lang="hu-HU" dirty="0"/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Előadó Elemér</a:t>
            </a:r>
            <a:r>
              <a:rPr lang="en-GB" b="1" dirty="0"/>
              <a:t>,</a:t>
            </a:r>
            <a:r>
              <a:rPr lang="en-GB" dirty="0"/>
              <a:t> </a:t>
            </a:r>
            <a:r>
              <a:rPr lang="hu-HU" dirty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Example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http://xkcd.com/303/</a:t>
            </a:r>
            <a:endParaRPr lang="hu-HU" dirty="0"/>
          </a:p>
          <a:p>
            <a:r>
              <a:rPr lang="hu-HU" dirty="0"/>
              <a:t>More </a:t>
            </a:r>
            <a:r>
              <a:rPr lang="hu-HU" dirty="0" err="1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2623275" y="2986352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646168" y="1619251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Choosing</a:t>
            </a:r>
            <a:r>
              <a:rPr lang="hu-HU" dirty="0"/>
              <a:t> </a:t>
            </a:r>
            <a:r>
              <a:rPr lang="hu-HU" dirty="0" err="1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2969754" y="3467729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printing</a:t>
            </a:r>
          </a:p>
        </p:txBody>
      </p:sp>
      <p:sp>
        <p:nvSpPr>
          <p:cNvPr id="15" name="Lekerekített téglalapbuborék 14"/>
          <p:cNvSpPr/>
          <p:nvPr/>
        </p:nvSpPr>
        <p:spPr>
          <a:xfrm>
            <a:off x="1608068" y="1619251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for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err="1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14030</TotalTime>
  <Words>31</Words>
  <Application>Microsoft Office PowerPoint</Application>
  <PresentationFormat>Szélesvásznú</PresentationFormat>
  <Paragraphs>12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Vince Molnár</cp:lastModifiedBy>
  <cp:revision>2061</cp:revision>
  <dcterms:created xsi:type="dcterms:W3CDTF">2013-06-08T09:47:17Z</dcterms:created>
  <dcterms:modified xsi:type="dcterms:W3CDTF">2020-04-16T15:15:35Z</dcterms:modified>
</cp:coreProperties>
</file>