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4" r:id="rId2"/>
    <p:sldId id="30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1E0F"/>
    <a:srgbClr val="7F182D"/>
    <a:srgbClr val="FFFFFF"/>
    <a:srgbClr val="67201A"/>
    <a:srgbClr val="762536"/>
    <a:srgbClr val="62983D"/>
    <a:srgbClr val="2D5171"/>
    <a:srgbClr val="204CC4"/>
    <a:srgbClr val="2E2F94"/>
    <a:srgbClr val="235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9" autoAdjust="0"/>
    <p:restoredTop sz="81329" autoAdjust="0"/>
  </p:normalViewPr>
  <p:slideViewPr>
    <p:cSldViewPr snapToGrid="0">
      <p:cViewPr>
        <p:scale>
          <a:sx n="66" d="100"/>
          <a:sy n="66" d="100"/>
        </p:scale>
        <p:origin x="984" y="192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10/19/2014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86525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3600" cap="small" dirty="0" err="1" smtClean="0"/>
              <a:t>Power</a:t>
            </a:r>
            <a:r>
              <a:rPr lang="en-US" sz="3600" cap="small" dirty="0" smtClean="0"/>
              <a:t>P</a:t>
            </a:r>
            <a:r>
              <a:rPr lang="hu-HU" sz="3600" cap="small" dirty="0" err="1" smtClean="0"/>
              <a:t>oint</a:t>
            </a:r>
            <a:r>
              <a:rPr lang="hu-HU" sz="3600" cap="small" dirty="0" smtClean="0"/>
              <a:t> sablon</a:t>
            </a:r>
            <a:endParaRPr lang="en-US" sz="3600" cap="small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Tartalom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</p:sld>
</file>

<file path=ppt/theme/theme1.xml><?xml version="1.0" encoding="utf-8"?>
<a:theme xmlns:a="http://schemas.openxmlformats.org/drawingml/2006/main" name="FTSRG">
  <a:themeElements>
    <a:clrScheme name="ftsrg-scheme">
      <a:dk1>
        <a:srgbClr val="000000"/>
      </a:dk1>
      <a:lt1>
        <a:srgbClr val="FFFFFF"/>
      </a:lt1>
      <a:dk2>
        <a:srgbClr val="621E0F"/>
      </a:dk2>
      <a:lt2>
        <a:srgbClr val="FFFFFF"/>
      </a:lt2>
      <a:accent1>
        <a:srgbClr val="F9DD2F"/>
      </a:accent1>
      <a:accent2>
        <a:srgbClr val="E6730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83A55"/>
        </a:solidFill>
        <a:ln w="38100"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FTSRG</Template>
  <TotalTime>13733</TotalTime>
  <Words>12</Words>
  <Application>Microsoft Office PowerPoint</Application>
  <PresentationFormat>Diavetítés a képernyőre (4:3 oldalarány)</PresentationFormat>
  <Paragraphs>5</Paragraphs>
  <Slides>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Calibri</vt:lpstr>
      <vt:lpstr>Courier New</vt:lpstr>
      <vt:lpstr>Wingdings</vt:lpstr>
      <vt:lpstr>FTSRG</vt:lpstr>
      <vt:lpstr>PowerPoint sablon</vt:lpstr>
      <vt:lpstr>Cím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1958</cp:revision>
  <dcterms:created xsi:type="dcterms:W3CDTF">2013-06-08T09:47:17Z</dcterms:created>
  <dcterms:modified xsi:type="dcterms:W3CDTF">2014-10-19T13:26:45Z</dcterms:modified>
</cp:coreProperties>
</file>