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6" r:id="rId2"/>
    <p:sldMasterId id="2147483655" r:id="rId3"/>
    <p:sldMasterId id="2147483683" r:id="rId4"/>
  </p:sldMasterIdLst>
  <p:notesMasterIdLst>
    <p:notesMasterId r:id="rId8"/>
  </p:notesMasterIdLst>
  <p:handoutMasterIdLst>
    <p:handoutMasterId r:id="rId9"/>
  </p:handoutMasterIdLst>
  <p:sldIdLst>
    <p:sldId id="304" r:id="rId5"/>
    <p:sldId id="305" r:id="rId6"/>
    <p:sldId id="30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>
        <p:scale>
          <a:sx n="50" d="100"/>
          <a:sy n="50" d="100"/>
        </p:scale>
        <p:origin x="1146" y="28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2015.01.30.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146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 userDrawn="1"/>
        </p:nvSpPr>
        <p:spPr>
          <a:xfrm>
            <a:off x="355600" y="368300"/>
            <a:ext cx="1841500" cy="101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198059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6748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 userDrawn="1"/>
        </p:nvSpPr>
        <p:spPr>
          <a:xfrm>
            <a:off x="457200" y="393700"/>
            <a:ext cx="1676400" cy="1130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  <a:endParaRPr lang="hu-HU" sz="1000" b="1" dirty="0" smtClea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693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141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21406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61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 userDrawn="1"/>
        </p:nvSpPr>
        <p:spPr>
          <a:xfrm>
            <a:off x="457200" y="393700"/>
            <a:ext cx="1676400" cy="1130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36725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950233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 userDrawn="1"/>
        </p:nvSpPr>
        <p:spPr>
          <a:xfrm>
            <a:off x="355600" y="368300"/>
            <a:ext cx="1841500" cy="101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  <a:endParaRPr lang="hu-HU" sz="1000" b="1" dirty="0" smtClean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0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195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276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5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3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Power</a:t>
            </a:r>
            <a:r>
              <a:rPr lang="en-US" dirty="0" smtClean="0"/>
              <a:t>P</a:t>
            </a:r>
            <a:r>
              <a:rPr lang="hu-HU" dirty="0" err="1" smtClean="0"/>
              <a:t>oint</a:t>
            </a:r>
            <a:r>
              <a:rPr lang="hu-HU" dirty="0" smtClean="0"/>
              <a:t> </a:t>
            </a:r>
            <a:r>
              <a:rPr lang="hu-HU" dirty="0" err="1" smtClean="0"/>
              <a:t>Template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Előadó Elemér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hu-HU" dirty="0" smtClean="0"/>
              <a:t>Társszerző Tamás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Slide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</a:t>
            </a:r>
            <a:r>
              <a:rPr lang="en-US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 smtClean="0"/>
              <a:t>More </a:t>
            </a:r>
            <a:r>
              <a:rPr lang="hu-HU" dirty="0" err="1" smtClean="0"/>
              <a:t>items</a:t>
            </a:r>
            <a:endParaRPr lang="en-US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kerekített téglalapbuborék 8"/>
          <p:cNvSpPr/>
          <p:nvPr/>
        </p:nvSpPr>
        <p:spPr>
          <a:xfrm>
            <a:off x="1099275" y="2986351"/>
            <a:ext cx="2035914" cy="809611"/>
          </a:xfrm>
          <a:prstGeom prst="wedgeRoundRectCallout">
            <a:avLst>
              <a:gd name="adj1" fmla="val 73019"/>
              <a:gd name="adj2" fmla="val -2268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Compiling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Choosing</a:t>
            </a:r>
            <a:r>
              <a:rPr lang="hu-HU" dirty="0" smtClean="0"/>
              <a:t> </a:t>
            </a:r>
            <a:r>
              <a:rPr lang="hu-HU" dirty="0" err="1" smtClean="0"/>
              <a:t>Templates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446"/>
          <a:stretch/>
        </p:blipFill>
        <p:spPr>
          <a:xfrm>
            <a:off x="84067" y="1479969"/>
            <a:ext cx="8975865" cy="3955241"/>
          </a:xfrm>
          <a:prstGeom prst="rect">
            <a:avLst/>
          </a:prstGeom>
        </p:spPr>
      </p:pic>
      <p:sp>
        <p:nvSpPr>
          <p:cNvPr id="9" name="Lekerekített téglalapbuborék 8"/>
          <p:cNvSpPr/>
          <p:nvPr/>
        </p:nvSpPr>
        <p:spPr>
          <a:xfrm>
            <a:off x="2867026" y="3114688"/>
            <a:ext cx="2035914" cy="809611"/>
          </a:xfrm>
          <a:prstGeom prst="wedgeRoundRectCallout">
            <a:avLst>
              <a:gd name="adj1" fmla="val 28894"/>
              <a:gd name="adj2" fmla="val -72222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Hungarian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printing</a:t>
            </a:r>
          </a:p>
        </p:txBody>
      </p:sp>
      <p:sp>
        <p:nvSpPr>
          <p:cNvPr id="13" name="Lekerekített téglalapbuborék 12"/>
          <p:cNvSpPr/>
          <p:nvPr/>
        </p:nvSpPr>
        <p:spPr>
          <a:xfrm>
            <a:off x="457590" y="3114688"/>
            <a:ext cx="2035914" cy="809611"/>
          </a:xfrm>
          <a:prstGeom prst="wedgeRoundRectCallout">
            <a:avLst>
              <a:gd name="adj1" fmla="val 28894"/>
              <a:gd name="adj2" fmla="val -72222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English </a:t>
            </a:r>
            <a:r>
              <a:rPr lang="hu-HU" sz="2400" dirty="0" err="1">
                <a:solidFill>
                  <a:schemeClr val="tx2"/>
                </a:solidFill>
              </a:rPr>
              <a:t>for</a:t>
            </a:r>
            <a:r>
              <a:rPr lang="hu-HU" sz="2400" dirty="0">
                <a:solidFill>
                  <a:schemeClr val="tx2"/>
                </a:solidFill>
              </a:rPr>
              <a:t> printing</a:t>
            </a:r>
          </a:p>
        </p:txBody>
      </p:sp>
      <p:sp>
        <p:nvSpPr>
          <p:cNvPr id="14" name="Lekerekített téglalapbuborék 13"/>
          <p:cNvSpPr/>
          <p:nvPr/>
        </p:nvSpPr>
        <p:spPr>
          <a:xfrm>
            <a:off x="2493504" y="1454988"/>
            <a:ext cx="2035914" cy="809611"/>
          </a:xfrm>
          <a:prstGeom prst="wedgeRoundRectCallout">
            <a:avLst>
              <a:gd name="adj1" fmla="val -28184"/>
              <a:gd name="adj2" fmla="val 74839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Hungarian</a:t>
            </a:r>
            <a:r>
              <a:rPr lang="hu-HU" sz="2400" dirty="0">
                <a:solidFill>
                  <a:schemeClr val="tx2"/>
                </a:solidFill>
              </a:rPr>
              <a:t> </a:t>
            </a:r>
            <a:r>
              <a:rPr lang="hu-HU" sz="2400" dirty="0" err="1">
                <a:solidFill>
                  <a:schemeClr val="tx2"/>
                </a:solidFill>
              </a:rPr>
              <a:t>for</a:t>
            </a:r>
            <a:r>
              <a:rPr lang="hu-HU" sz="2400" dirty="0">
                <a:solidFill>
                  <a:schemeClr val="tx2"/>
                </a:solidFill>
              </a:rPr>
              <a:t> </a:t>
            </a:r>
            <a:r>
              <a:rPr lang="hu-HU" sz="2400" dirty="0" err="1">
                <a:solidFill>
                  <a:schemeClr val="tx2"/>
                </a:solidFill>
              </a:rPr>
              <a:t>presentations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84068" y="1454988"/>
            <a:ext cx="2035914" cy="809611"/>
          </a:xfrm>
          <a:prstGeom prst="wedgeRoundRectCallout">
            <a:avLst>
              <a:gd name="adj1" fmla="val -26780"/>
              <a:gd name="adj2" fmla="val 74839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English </a:t>
            </a:r>
            <a:r>
              <a:rPr lang="hu-HU" sz="2400" dirty="0" err="1">
                <a:solidFill>
                  <a:schemeClr val="tx2"/>
                </a:solidFill>
              </a:rPr>
              <a:t>for</a:t>
            </a:r>
            <a:r>
              <a:rPr lang="hu-HU" sz="2400" dirty="0">
                <a:solidFill>
                  <a:schemeClr val="tx2"/>
                </a:solidFill>
              </a:rPr>
              <a:t> </a:t>
            </a:r>
            <a:r>
              <a:rPr lang="hu-HU" sz="2400" dirty="0" err="1">
                <a:solidFill>
                  <a:schemeClr val="tx2"/>
                </a:solidFill>
              </a:rPr>
              <a:t>presentations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English (presentation)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magyar (prezentáció)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28575">
          <a:solidFill>
            <a:schemeClr val="accent1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TSRG English (print)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TSRG magyar (nyomtatható)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13928</TotalTime>
  <Words>33</Words>
  <Application>Microsoft Office PowerPoint</Application>
  <PresentationFormat>Diavetítés a képernyőre (4:3 oldalarány)</PresentationFormat>
  <Paragraphs>12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4</vt:i4>
      </vt:variant>
      <vt:variant>
        <vt:lpstr>Diacímek</vt:lpstr>
      </vt:variant>
      <vt:variant>
        <vt:i4>3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FTSRG English (presentation)</vt:lpstr>
      <vt:lpstr>FTSRG magyar (prezentáció)</vt:lpstr>
      <vt:lpstr>FTSRG English (print)</vt:lpstr>
      <vt:lpstr>FTSRG magyar (nyomtatható)</vt:lpstr>
      <vt:lpstr>PowerPoint Template</vt:lpstr>
      <vt:lpstr>Example Slide</vt:lpstr>
      <vt:lpstr>Choosing 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szarnyasg</cp:lastModifiedBy>
  <cp:revision>2030</cp:revision>
  <dcterms:created xsi:type="dcterms:W3CDTF">2013-06-08T09:47:17Z</dcterms:created>
  <dcterms:modified xsi:type="dcterms:W3CDTF">2015-01-30T16:18:47Z</dcterms:modified>
</cp:coreProperties>
</file>