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6"/>
  </p:notesMasterIdLst>
  <p:handoutMasterIdLst>
    <p:handoutMasterId r:id="rId7"/>
  </p:handoutMasterIdLst>
  <p:sldIdLst>
    <p:sldId id="304" r:id="rId3"/>
    <p:sldId id="305" r:id="rId4"/>
    <p:sldId id="3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81329" autoAdjust="0"/>
  </p:normalViewPr>
  <p:slideViewPr>
    <p:cSldViewPr snapToGrid="0">
      <p:cViewPr varScale="1">
        <p:scale>
          <a:sx n="71" d="100"/>
          <a:sy n="71" d="100"/>
        </p:scale>
        <p:origin x="2640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2015.02.11.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Power</a:t>
            </a:r>
            <a:r>
              <a:rPr lang="en-US" dirty="0" smtClean="0"/>
              <a:t>P</a:t>
            </a:r>
            <a:r>
              <a:rPr lang="hu-HU" dirty="0" err="1" smtClean="0"/>
              <a:t>oint</a:t>
            </a:r>
            <a:r>
              <a:rPr lang="hu-HU" dirty="0" smtClean="0"/>
              <a:t> </a:t>
            </a:r>
            <a:r>
              <a:rPr lang="hu-HU" dirty="0" err="1" smtClean="0"/>
              <a:t>Template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Előadó Elemér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hu-HU" dirty="0" smtClean="0"/>
              <a:t>Társszerző Tamás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Slide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</a:t>
            </a:r>
            <a:r>
              <a:rPr lang="en-US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 smtClean="0"/>
              <a:t>More </a:t>
            </a:r>
            <a:r>
              <a:rPr lang="hu-HU" dirty="0" err="1" smtClean="0"/>
              <a:t>items</a:t>
            </a:r>
            <a:endParaRPr lang="en-US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kerekített téglalapbuborék 8"/>
          <p:cNvSpPr/>
          <p:nvPr/>
        </p:nvSpPr>
        <p:spPr>
          <a:xfrm>
            <a:off x="1099275" y="2986351"/>
            <a:ext cx="2035914" cy="809611"/>
          </a:xfrm>
          <a:prstGeom prst="wedgeRoundRectCallout">
            <a:avLst>
              <a:gd name="adj1" fmla="val 73019"/>
              <a:gd name="adj2" fmla="val -2268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Compiling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b="37178"/>
          <a:stretch/>
        </p:blipFill>
        <p:spPr>
          <a:xfrm>
            <a:off x="122168" y="1619250"/>
            <a:ext cx="8987732" cy="394928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Choosing</a:t>
            </a:r>
            <a:r>
              <a:rPr lang="hu-HU" dirty="0" smtClean="0"/>
              <a:t> </a:t>
            </a:r>
            <a:r>
              <a:rPr lang="hu-HU" dirty="0" err="1" smtClean="0"/>
              <a:t>Templates</a:t>
            </a:r>
            <a:endParaRPr lang="en-US" dirty="0"/>
          </a:p>
        </p:txBody>
      </p:sp>
      <p:sp>
        <p:nvSpPr>
          <p:cNvPr id="14" name="Lekerekített téglalapbuborék 13"/>
          <p:cNvSpPr/>
          <p:nvPr/>
        </p:nvSpPr>
        <p:spPr>
          <a:xfrm>
            <a:off x="1445754" y="3467728"/>
            <a:ext cx="2697232" cy="645349"/>
          </a:xfrm>
          <a:prstGeom prst="wedgeRoundRectCallout">
            <a:avLst>
              <a:gd name="adj1" fmla="val -26313"/>
              <a:gd name="adj2" fmla="val -85164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printing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84068" y="1619250"/>
            <a:ext cx="2697232" cy="645349"/>
          </a:xfrm>
          <a:prstGeom prst="wedgeRoundRectCallout">
            <a:avLst>
              <a:gd name="adj1" fmla="val -26780"/>
              <a:gd name="adj2" fmla="val 74839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err="1" smtClean="0">
                <a:solidFill>
                  <a:schemeClr val="tx2"/>
                </a:solidFill>
              </a:rPr>
              <a:t>presentations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13954</TotalTime>
  <Words>25</Words>
  <Application>Microsoft Office PowerPoint</Application>
  <PresentationFormat>Diavetítés a képernyőre (4:3 oldalarány)</PresentationFormat>
  <Paragraphs>10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FTSRG presentation</vt:lpstr>
      <vt:lpstr>FTSRG print</vt:lpstr>
      <vt:lpstr>PowerPoint Template</vt:lpstr>
      <vt:lpstr>Example Slide</vt:lpstr>
      <vt:lpstr>Choosing 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Windows User</cp:lastModifiedBy>
  <cp:revision>2039</cp:revision>
  <dcterms:created xsi:type="dcterms:W3CDTF">2013-06-08T09:47:17Z</dcterms:created>
  <dcterms:modified xsi:type="dcterms:W3CDTF">2015-02-11T15:46:44Z</dcterms:modified>
</cp:coreProperties>
</file>