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  <p:sldMasterId id="2147483655" r:id="rId3"/>
    <p:sldMasterId id="2147483669" r:id="rId4"/>
  </p:sldMasterIdLst>
  <p:notesMasterIdLst>
    <p:notesMasterId r:id="rId8"/>
  </p:notesMasterIdLst>
  <p:sldIdLst>
    <p:sldId id="304" r:id="rId5"/>
    <p:sldId id="305" r:id="rId6"/>
    <p:sldId id="30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21E0F"/>
    <a:srgbClr val="7F182D"/>
    <a:srgbClr val="67201A"/>
    <a:srgbClr val="762536"/>
    <a:srgbClr val="62983D"/>
    <a:srgbClr val="2D5171"/>
    <a:srgbClr val="204CC4"/>
    <a:srgbClr val="2E2F94"/>
    <a:srgbClr val="235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81329" autoAdjust="0"/>
  </p:normalViewPr>
  <p:slideViewPr>
    <p:cSldViewPr snapToGrid="0">
      <p:cViewPr varScale="1">
        <p:scale>
          <a:sx n="71" d="100"/>
          <a:sy n="71" d="100"/>
        </p:scale>
        <p:origin x="2628" y="66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3009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7578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414" y="142830"/>
            <a:ext cx="1668429" cy="720000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413" y="1019142"/>
            <a:ext cx="8872659" cy="5367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82765" y="142830"/>
            <a:ext cx="7207308" cy="720000"/>
          </a:xfrm>
          <a:ln>
            <a:solidFill>
              <a:srgbClr val="000000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814695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80679"/>
            <a:ext cx="1598400" cy="42817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234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414" y="142830"/>
            <a:ext cx="1668429" cy="720000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413" y="1019142"/>
            <a:ext cx="8872659" cy="5367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82765" y="142830"/>
            <a:ext cx="7207308" cy="720000"/>
          </a:xfrm>
          <a:ln>
            <a:solidFill>
              <a:srgbClr val="000000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506634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80679"/>
            <a:ext cx="1598400" cy="42817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474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21916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324009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8889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8598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414" y="142830"/>
            <a:ext cx="1668429" cy="720000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413" y="1019142"/>
            <a:ext cx="8872659" cy="5367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82765" y="142830"/>
            <a:ext cx="7207308" cy="720000"/>
          </a:xfrm>
          <a:ln>
            <a:solidFill>
              <a:srgbClr val="000000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691781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414" y="142830"/>
            <a:ext cx="1668429" cy="720000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413" y="1019142"/>
            <a:ext cx="8872659" cy="5367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82765" y="142830"/>
            <a:ext cx="7207308" cy="720000"/>
          </a:xfrm>
          <a:ln>
            <a:solidFill>
              <a:srgbClr val="000000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0034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96991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411037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F8F8F8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5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F8F8F8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500811"/>
            <a:ext cx="1227600" cy="328845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500811"/>
            <a:ext cx="1227600" cy="328845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7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xkcd.com/303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Power</a:t>
            </a:r>
            <a:r>
              <a:rPr lang="en-US" dirty="0" smtClean="0"/>
              <a:t>P</a:t>
            </a:r>
            <a:r>
              <a:rPr lang="hu-HU" dirty="0" err="1" smtClean="0"/>
              <a:t>oint</a:t>
            </a:r>
            <a:r>
              <a:rPr lang="hu-HU" dirty="0" smtClean="0"/>
              <a:t> </a:t>
            </a:r>
            <a:r>
              <a:rPr lang="hu-HU" dirty="0" err="1" smtClean="0"/>
              <a:t>template</a:t>
            </a:r>
            <a:endParaRPr lang="en-US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Előadó Elemér</a:t>
            </a:r>
            <a:r>
              <a:rPr lang="en-GB" b="1" dirty="0" smtClean="0"/>
              <a:t>,</a:t>
            </a:r>
            <a:r>
              <a:rPr lang="en-GB" dirty="0" smtClean="0"/>
              <a:t> </a:t>
            </a:r>
            <a:r>
              <a:rPr lang="hu-HU" dirty="0" smtClean="0"/>
              <a:t>Társszerző Tamás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69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Cím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http://xkcd.com/303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  <p:pic>
        <p:nvPicPr>
          <p:cNvPr id="1026" name="Picture 2" descr="Compi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892" y="1542165"/>
            <a:ext cx="5557542" cy="484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ekerekített téglalapbuborék 11"/>
          <p:cNvSpPr/>
          <p:nvPr/>
        </p:nvSpPr>
        <p:spPr>
          <a:xfrm>
            <a:off x="877159" y="3067665"/>
            <a:ext cx="2606733" cy="973393"/>
          </a:xfrm>
          <a:prstGeom prst="wedgeRoundRectCallout">
            <a:avLst>
              <a:gd name="adj1" fmla="val 64427"/>
              <a:gd name="adj2" fmla="val -15299"/>
              <a:gd name="adj3" fmla="val 16667"/>
            </a:avLst>
          </a:prstGeom>
          <a:solidFill>
            <a:schemeClr val="bg2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 smtClean="0">
                <a:solidFill>
                  <a:schemeClr val="tx2"/>
                </a:solidFill>
              </a:rPr>
              <a:t>Compiling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33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Choosing</a:t>
            </a:r>
            <a:r>
              <a:rPr lang="hu-HU" dirty="0" smtClean="0"/>
              <a:t> </a:t>
            </a:r>
            <a:r>
              <a:rPr lang="hu-HU" dirty="0" err="1" smtClean="0"/>
              <a:t>Templates</a:t>
            </a: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7446"/>
          <a:stretch/>
        </p:blipFill>
        <p:spPr>
          <a:xfrm>
            <a:off x="84068" y="1454959"/>
            <a:ext cx="8975865" cy="3955241"/>
          </a:xfrm>
          <a:prstGeom prst="rect">
            <a:avLst/>
          </a:prstGeom>
        </p:spPr>
      </p:pic>
      <p:sp>
        <p:nvSpPr>
          <p:cNvPr id="8" name="Lekerekített téglalapbuborék 7"/>
          <p:cNvSpPr/>
          <p:nvPr/>
        </p:nvSpPr>
        <p:spPr>
          <a:xfrm>
            <a:off x="96768" y="1449418"/>
            <a:ext cx="2020498" cy="805641"/>
          </a:xfrm>
          <a:prstGeom prst="wedgeRoundRectCallout">
            <a:avLst>
              <a:gd name="adj1" fmla="val -22506"/>
              <a:gd name="adj2" fmla="val 88171"/>
              <a:gd name="adj3" fmla="val 16667"/>
            </a:avLst>
          </a:prstGeom>
          <a:solidFill>
            <a:schemeClr val="bg2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English </a:t>
            </a:r>
            <a:r>
              <a:rPr lang="hu-HU" sz="2400" dirty="0" err="1" smtClean="0">
                <a:solidFill>
                  <a:schemeClr val="tx2"/>
                </a:solidFill>
              </a:rPr>
              <a:t>for</a:t>
            </a:r>
            <a:r>
              <a:rPr lang="hu-HU" sz="2400" dirty="0" smtClean="0">
                <a:solidFill>
                  <a:schemeClr val="tx2"/>
                </a:solidFill>
              </a:rPr>
              <a:t> </a:t>
            </a:r>
            <a:r>
              <a:rPr lang="hu-HU" sz="2400" dirty="0" err="1" smtClean="0">
                <a:solidFill>
                  <a:schemeClr val="tx2"/>
                </a:solidFill>
              </a:rPr>
              <a:t>presentations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10" name="Lekerekített téglalapbuborék 9"/>
          <p:cNvSpPr/>
          <p:nvPr/>
        </p:nvSpPr>
        <p:spPr>
          <a:xfrm>
            <a:off x="338068" y="3202376"/>
            <a:ext cx="2020498" cy="805641"/>
          </a:xfrm>
          <a:prstGeom prst="wedgeRoundRectCallout">
            <a:avLst>
              <a:gd name="adj1" fmla="val 18979"/>
              <a:gd name="adj2" fmla="val -85231"/>
              <a:gd name="adj3" fmla="val 16667"/>
            </a:avLst>
          </a:prstGeom>
          <a:solidFill>
            <a:schemeClr val="bg2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tx2"/>
                </a:solidFill>
              </a:rPr>
              <a:t>English </a:t>
            </a:r>
            <a:r>
              <a:rPr lang="hu-HU" sz="2400" dirty="0" err="1" smtClean="0">
                <a:solidFill>
                  <a:schemeClr val="tx2"/>
                </a:solidFill>
              </a:rPr>
              <a:t>for</a:t>
            </a:r>
            <a:r>
              <a:rPr lang="hu-HU" sz="2400" dirty="0" smtClean="0">
                <a:solidFill>
                  <a:schemeClr val="tx2"/>
                </a:solidFill>
              </a:rPr>
              <a:t> printing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11" name="Lekerekített téglalapbuborék 10"/>
          <p:cNvSpPr/>
          <p:nvPr/>
        </p:nvSpPr>
        <p:spPr>
          <a:xfrm>
            <a:off x="2612566" y="1449418"/>
            <a:ext cx="2020498" cy="805641"/>
          </a:xfrm>
          <a:prstGeom prst="wedgeRoundRectCallout">
            <a:avLst>
              <a:gd name="adj1" fmla="val -22506"/>
              <a:gd name="adj2" fmla="val 88171"/>
              <a:gd name="adj3" fmla="val 16667"/>
            </a:avLst>
          </a:prstGeom>
          <a:solidFill>
            <a:schemeClr val="bg2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 smtClean="0">
                <a:solidFill>
                  <a:schemeClr val="tx2"/>
                </a:solidFill>
              </a:rPr>
              <a:t>Hungarian</a:t>
            </a:r>
            <a:r>
              <a:rPr lang="hu-HU" sz="2400" dirty="0" smtClean="0">
                <a:solidFill>
                  <a:schemeClr val="tx2"/>
                </a:solidFill>
              </a:rPr>
              <a:t> </a:t>
            </a:r>
            <a:r>
              <a:rPr lang="hu-HU" sz="2400" dirty="0" err="1" smtClean="0">
                <a:solidFill>
                  <a:schemeClr val="tx2"/>
                </a:solidFill>
              </a:rPr>
              <a:t>for</a:t>
            </a:r>
            <a:r>
              <a:rPr lang="hu-HU" sz="2400" dirty="0" smtClean="0">
                <a:solidFill>
                  <a:schemeClr val="tx2"/>
                </a:solidFill>
              </a:rPr>
              <a:t> </a:t>
            </a:r>
            <a:r>
              <a:rPr lang="hu-HU" sz="2400" dirty="0" err="1" smtClean="0">
                <a:solidFill>
                  <a:schemeClr val="tx2"/>
                </a:solidFill>
              </a:rPr>
              <a:t>presentations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  <p:sp>
        <p:nvSpPr>
          <p:cNvPr id="12" name="Lekerekített téglalapbuborék 11"/>
          <p:cNvSpPr/>
          <p:nvPr/>
        </p:nvSpPr>
        <p:spPr>
          <a:xfrm>
            <a:off x="2853866" y="3202376"/>
            <a:ext cx="2020498" cy="805641"/>
          </a:xfrm>
          <a:prstGeom prst="wedgeRoundRectCallout">
            <a:avLst>
              <a:gd name="adj1" fmla="val 18979"/>
              <a:gd name="adj2" fmla="val -85231"/>
              <a:gd name="adj3" fmla="val 16667"/>
            </a:avLst>
          </a:prstGeom>
          <a:solidFill>
            <a:schemeClr val="bg2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 smtClean="0">
                <a:solidFill>
                  <a:schemeClr val="tx2"/>
                </a:solidFill>
              </a:rPr>
              <a:t>Hungarian</a:t>
            </a:r>
            <a:r>
              <a:rPr lang="hu-HU" sz="2400" dirty="0" smtClean="0">
                <a:solidFill>
                  <a:schemeClr val="tx2"/>
                </a:solidFill>
              </a:rPr>
              <a:t> </a:t>
            </a:r>
            <a:r>
              <a:rPr lang="hu-HU" sz="2400" dirty="0" err="1" smtClean="0">
                <a:solidFill>
                  <a:schemeClr val="tx2"/>
                </a:solidFill>
              </a:rPr>
              <a:t>for</a:t>
            </a:r>
            <a:r>
              <a:rPr lang="hu-HU" sz="2400" dirty="0" smtClean="0">
                <a:solidFill>
                  <a:schemeClr val="tx2"/>
                </a:solidFill>
              </a:rPr>
              <a:t> printing</a:t>
            </a:r>
            <a:endParaRPr lang="en-US" sz="2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69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TSRG English (presentation)">
  <a:themeElements>
    <a:clrScheme name="28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B83A55"/>
      </a:accent1>
      <a:accent2>
        <a:srgbClr val="00B0F0"/>
      </a:accent2>
      <a:accent3>
        <a:srgbClr val="007D00"/>
      </a:accent3>
      <a:accent4>
        <a:srgbClr val="762536"/>
      </a:accent4>
      <a:accent5>
        <a:srgbClr val="2B56CF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>
          <a:solidFill>
            <a:schemeClr val="accent4"/>
          </a:solidFill>
        </a:ln>
        <a:effectLst>
          <a:outerShdw blurRad="127000" dist="38100" dir="5400000" sx="102000" sy="102000" algn="t" rotWithShape="0">
            <a:prstClr val="black">
              <a:alpha val="20000"/>
            </a:prstClr>
          </a:outerShdw>
          <a:softEdge rad="0"/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 smtClean="0">
            <a:solidFill>
              <a:schemeClr val="accent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magyar (prezentáció)">
  <a:themeElements>
    <a:clrScheme name="29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B83A55"/>
      </a:accent1>
      <a:accent2>
        <a:srgbClr val="00B0F0"/>
      </a:accent2>
      <a:accent3>
        <a:srgbClr val="007D00"/>
      </a:accent3>
      <a:accent4>
        <a:srgbClr val="762536"/>
      </a:accent4>
      <a:accent5>
        <a:srgbClr val="2B56CF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>
          <a:solidFill>
            <a:schemeClr val="accent4"/>
          </a:solidFill>
        </a:ln>
        <a:effectLst>
          <a:outerShdw blurRad="127000" dist="38100" dir="5400000" sx="102000" sy="102000" algn="t" rotWithShape="0">
            <a:prstClr val="black">
              <a:alpha val="20000"/>
            </a:prstClr>
          </a:outerShdw>
          <a:softEdge rad="0"/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 smtClean="0">
            <a:solidFill>
              <a:schemeClr val="accent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TSRG English (print)">
  <a:themeElements>
    <a:clrScheme name="30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F7F7F"/>
      </a:accent1>
      <a:accent2>
        <a:srgbClr val="000000"/>
      </a:accent2>
      <a:accent3>
        <a:srgbClr val="007D00"/>
      </a:accent3>
      <a:accent4>
        <a:srgbClr val="000000"/>
      </a:accent4>
      <a:accent5>
        <a:srgbClr val="2B56CF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8100">
          <a:solidFill>
            <a:schemeClr val="tx1"/>
          </a:solidFill>
        </a:ln>
        <a:effectLst/>
      </a:spPr>
      <a:bodyPr rtlCol="0" anchor="ctr"/>
      <a:lstStyle>
        <a:defPPr algn="ctr">
          <a:defRPr sz="2400" dirty="0" smtClean="0">
            <a:solidFill>
              <a:schemeClr val="bg1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TSRG magyar (nyomtatható)">
  <a:themeElements>
    <a:clrScheme name="31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F7F7F"/>
      </a:accent1>
      <a:accent2>
        <a:srgbClr val="000000"/>
      </a:accent2>
      <a:accent3>
        <a:srgbClr val="007D00"/>
      </a:accent3>
      <a:accent4>
        <a:srgbClr val="000000"/>
      </a:accent4>
      <a:accent5>
        <a:srgbClr val="2B56CF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8100">
          <a:solidFill>
            <a:schemeClr val="tx1"/>
          </a:solidFill>
        </a:ln>
        <a:effectLst/>
      </a:spPr>
      <a:bodyPr rtlCol="0" anchor="ctr"/>
      <a:lstStyle>
        <a:defPPr algn="ctr">
          <a:defRPr sz="2400" dirty="0" smtClean="0">
            <a:solidFill>
              <a:schemeClr val="bg1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13855</TotalTime>
  <Words>30</Words>
  <Application>Microsoft Office PowerPoint</Application>
  <PresentationFormat>Diavetítés a képernyőre (4:3 oldalarány)</PresentationFormat>
  <Paragraphs>11</Paragraphs>
  <Slides>3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4</vt:i4>
      </vt:variant>
      <vt:variant>
        <vt:lpstr>Diacímek</vt:lpstr>
      </vt:variant>
      <vt:variant>
        <vt:i4>3</vt:i4>
      </vt:variant>
    </vt:vector>
  </HeadingPairs>
  <TitlesOfParts>
    <vt:vector size="11" baseType="lpstr">
      <vt:lpstr>Arial</vt:lpstr>
      <vt:lpstr>Calibri</vt:lpstr>
      <vt:lpstr>Courier New</vt:lpstr>
      <vt:lpstr>Wingdings</vt:lpstr>
      <vt:lpstr>FTSRG English (presentation)</vt:lpstr>
      <vt:lpstr>FTSRG magyar (prezentáció)</vt:lpstr>
      <vt:lpstr>FTSRG English (print)</vt:lpstr>
      <vt:lpstr>FTSRG magyar (nyomtatható)</vt:lpstr>
      <vt:lpstr>PowerPoint template</vt:lpstr>
      <vt:lpstr>Cím</vt:lpstr>
      <vt:lpstr>Choosing Templates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Windows User</cp:lastModifiedBy>
  <cp:revision>1998</cp:revision>
  <dcterms:created xsi:type="dcterms:W3CDTF">2013-06-08T09:47:17Z</dcterms:created>
  <dcterms:modified xsi:type="dcterms:W3CDTF">2015-01-26T10:43:03Z</dcterms:modified>
</cp:coreProperties>
</file>