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81329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2020. 04. 16.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A9F9C74-19D0-4E53-A93C-52B23E318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2B9A6D2-CC79-4B91-9BB4-3F40B4B69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23B0DE8-D8F6-4A4B-988D-35A9CC7CAC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884A591-392F-4666-AEA6-CCD37479F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3E1F4F-63D0-415F-8E0A-D634681BF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2540" t="29586" r="17990" b="31354"/>
          <a:stretch/>
        </p:blipFill>
        <p:spPr>
          <a:xfrm>
            <a:off x="8508601" y="6491287"/>
            <a:ext cx="613214" cy="34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42A16EE-632F-4C10-9502-F66060EBDB8E}"/>
              </a:ext>
            </a:extLst>
          </p:cNvPr>
          <p:cNvPicPr>
            <a:picLocks noChangeArrowheads="1"/>
          </p:cNvPicPr>
          <p:nvPr userDrawn="1"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91" y="6478485"/>
            <a:ext cx="622509" cy="3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en-US" dirty="0"/>
              <a:t>P</a:t>
            </a:r>
            <a:r>
              <a:rPr lang="hu-HU" dirty="0" err="1"/>
              <a:t>oint</a:t>
            </a:r>
            <a:r>
              <a:rPr lang="hu-HU" dirty="0"/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Előadó Elemér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hu-HU" dirty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http://xkcd.com/303/</a:t>
            </a:r>
            <a:endParaRPr lang="hu-HU" dirty="0"/>
          </a:p>
          <a:p>
            <a:r>
              <a:rPr lang="hu-HU" dirty="0"/>
              <a:t>More </a:t>
            </a:r>
            <a:r>
              <a:rPr lang="hu-HU" dirty="0" err="1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printing</a:t>
            </a: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14021</TotalTime>
  <Words>31</Words>
  <Application>Microsoft Office PowerPoint</Application>
  <PresentationFormat>Diavetítés a képernyőre (4:3 oldalarány)</PresentationFormat>
  <Paragraphs>12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Vince Molnár</cp:lastModifiedBy>
  <cp:revision>2060</cp:revision>
  <dcterms:created xsi:type="dcterms:W3CDTF">2013-06-08T09:47:17Z</dcterms:created>
  <dcterms:modified xsi:type="dcterms:W3CDTF">2020-04-16T15:14:09Z</dcterms:modified>
</cp:coreProperties>
</file>