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57" d="100"/>
          <a:sy n="57" d="100"/>
        </p:scale>
        <p:origin x="1692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2015.11.13.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More </a:t>
            </a:r>
            <a:r>
              <a:rPr lang="hu-HU" dirty="0" err="1" smtClean="0"/>
              <a:t>items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13968</TotalTime>
  <Words>28</Words>
  <Application>Microsoft Office PowerPoint</Application>
  <PresentationFormat>Diavetítés a képernyőre (4:3 oldalarány)</PresentationFormat>
  <Paragraphs>13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Molnár Gábor</cp:lastModifiedBy>
  <cp:revision>2043</cp:revision>
  <dcterms:created xsi:type="dcterms:W3CDTF">2013-06-08T09:47:17Z</dcterms:created>
  <dcterms:modified xsi:type="dcterms:W3CDTF">2015-11-12T23:44:15Z</dcterms:modified>
</cp:coreProperties>
</file>