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304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21E0F"/>
    <a:srgbClr val="7F182D"/>
    <a:srgbClr val="67201A"/>
    <a:srgbClr val="762536"/>
    <a:srgbClr val="62983D"/>
    <a:srgbClr val="2D5171"/>
    <a:srgbClr val="204CC4"/>
    <a:srgbClr val="2E2F94"/>
    <a:srgbClr val="235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1329" autoAdjust="0"/>
  </p:normalViewPr>
  <p:slideViewPr>
    <p:cSldViewPr snapToGrid="0">
      <p:cViewPr varScale="1">
        <p:scale>
          <a:sx n="72" d="100"/>
          <a:sy n="72" d="100"/>
        </p:scale>
        <p:origin x="2598" y="6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sablon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kerekített téglalapbuborék 11"/>
          <p:cNvSpPr/>
          <p:nvPr/>
        </p:nvSpPr>
        <p:spPr>
          <a:xfrm>
            <a:off x="877159" y="3067665"/>
            <a:ext cx="2606733" cy="973393"/>
          </a:xfrm>
          <a:prstGeom prst="wedgeRoundRectCallout">
            <a:avLst>
              <a:gd name="adj1" fmla="val 64427"/>
              <a:gd name="adj2" fmla="val -15299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accent2"/>
                </a:solidFill>
              </a:rPr>
              <a:t>Compiling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Nyomtatható sablon alkalmazása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38316"/>
            <a:ext cx="9144000" cy="5367131"/>
          </a:xfrm>
          <a:prstGeom prst="rect">
            <a:avLst/>
          </a:prstGeom>
        </p:spPr>
      </p:pic>
      <p:sp>
        <p:nvSpPr>
          <p:cNvPr id="8" name="Lekerekített téglalapbuborék 7"/>
          <p:cNvSpPr/>
          <p:nvPr/>
        </p:nvSpPr>
        <p:spPr>
          <a:xfrm>
            <a:off x="139606" y="1033658"/>
            <a:ext cx="2020498" cy="595493"/>
          </a:xfrm>
          <a:prstGeom prst="wedgeRoundRectCallout">
            <a:avLst>
              <a:gd name="adj1" fmla="val -22506"/>
              <a:gd name="adj2" fmla="val 88171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Színes sablon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9" name="Lekerekített téglalapbuborék 8"/>
          <p:cNvSpPr/>
          <p:nvPr/>
        </p:nvSpPr>
        <p:spPr>
          <a:xfrm>
            <a:off x="910288" y="2451431"/>
            <a:ext cx="2893086" cy="607442"/>
          </a:xfrm>
          <a:prstGeom prst="wedgeRoundRectCallout">
            <a:avLst>
              <a:gd name="adj1" fmla="val -23014"/>
              <a:gd name="adj2" fmla="val -85411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Nyomtatható sablon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</p:sld>
</file>

<file path=ppt/theme/theme1.xml><?xml version="1.0" encoding="utf-8"?>
<a:theme xmlns:a="http://schemas.openxmlformats.org/drawingml/2006/main" name="FTSRG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13832</TotalTime>
  <Words>23</Words>
  <Application>Microsoft Office PowerPoint</Application>
  <PresentationFormat>Diavetítés a képernyőre (4:3 oldalarány)</PresentationFormat>
  <Paragraphs>9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</vt:lpstr>
      <vt:lpstr>1_FTSRG</vt:lpstr>
      <vt:lpstr>PowerPoint sablon</vt:lpstr>
      <vt:lpstr>Cím</vt:lpstr>
      <vt:lpstr>Nyomtatható sablon alkalmazása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Windows User</cp:lastModifiedBy>
  <cp:revision>1985</cp:revision>
  <dcterms:created xsi:type="dcterms:W3CDTF">2013-06-08T09:47:17Z</dcterms:created>
  <dcterms:modified xsi:type="dcterms:W3CDTF">2014-11-16T11:42:40Z</dcterms:modified>
</cp:coreProperties>
</file>