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nis Buathong" userId="77fe47fd6cd90d40" providerId="LiveId" clId="{0BE3C919-5B17-478C-9386-E8C592BF2679}"/>
    <pc:docChg chg="custSel modSld">
      <pc:chgData name="Dennis Buathong" userId="77fe47fd6cd90d40" providerId="LiveId" clId="{0BE3C919-5B17-478C-9386-E8C592BF2679}" dt="2024-02-21T13:39:51.643" v="6" actId="20577"/>
      <pc:docMkLst>
        <pc:docMk/>
      </pc:docMkLst>
      <pc:sldChg chg="delSp mod">
        <pc:chgData name="Dennis Buathong" userId="77fe47fd6cd90d40" providerId="LiveId" clId="{0BE3C919-5B17-478C-9386-E8C592BF2679}" dt="2024-02-21T13:37:02.492" v="1" actId="478"/>
        <pc:sldMkLst>
          <pc:docMk/>
          <pc:sldMk cId="376140929" sldId="256"/>
        </pc:sldMkLst>
        <pc:spChg chg="del">
          <ac:chgData name="Dennis Buathong" userId="77fe47fd6cd90d40" providerId="LiveId" clId="{0BE3C919-5B17-478C-9386-E8C592BF2679}" dt="2024-02-21T13:37:02.492" v="1" actId="478"/>
          <ac:spMkLst>
            <pc:docMk/>
            <pc:sldMk cId="376140929" sldId="256"/>
            <ac:spMk id="3" creationId="{67444CCA-846B-109B-2C9C-337933ECAA3E}"/>
          </ac:spMkLst>
        </pc:spChg>
      </pc:sldChg>
      <pc:sldChg chg="modSp mod">
        <pc:chgData name="Dennis Buathong" userId="77fe47fd6cd90d40" providerId="LiveId" clId="{0BE3C919-5B17-478C-9386-E8C592BF2679}" dt="2024-02-21T13:39:51.643" v="6" actId="20577"/>
        <pc:sldMkLst>
          <pc:docMk/>
          <pc:sldMk cId="3688089972" sldId="257"/>
        </pc:sldMkLst>
        <pc:spChg chg="mod">
          <ac:chgData name="Dennis Buathong" userId="77fe47fd6cd90d40" providerId="LiveId" clId="{0BE3C919-5B17-478C-9386-E8C592BF2679}" dt="2024-02-21T13:39:51.643" v="6" actId="20577"/>
          <ac:spMkLst>
            <pc:docMk/>
            <pc:sldMk cId="3688089972" sldId="257"/>
            <ac:spMk id="3" creationId="{354C2DC8-0CE2-4447-F296-7F563FD723B7}"/>
          </ac:spMkLst>
        </pc:spChg>
      </pc:sldChg>
      <pc:sldChg chg="modSp mod">
        <pc:chgData name="Dennis Buathong" userId="77fe47fd6cd90d40" providerId="LiveId" clId="{0BE3C919-5B17-478C-9386-E8C592BF2679}" dt="2024-02-21T13:39:47.060" v="2" actId="21"/>
        <pc:sldMkLst>
          <pc:docMk/>
          <pc:sldMk cId="2086230860" sldId="258"/>
        </pc:sldMkLst>
        <pc:spChg chg="mod">
          <ac:chgData name="Dennis Buathong" userId="77fe47fd6cd90d40" providerId="LiveId" clId="{0BE3C919-5B17-478C-9386-E8C592BF2679}" dt="2024-02-21T13:39:47.060" v="2" actId="21"/>
          <ac:spMkLst>
            <pc:docMk/>
            <pc:sldMk cId="2086230860" sldId="258"/>
            <ac:spMk id="3" creationId="{A7917EFA-1CFA-31CA-B2AF-1DDDC9C3827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09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9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66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26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891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00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8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9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8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38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077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2/21/2024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28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BB0F735-12A4-6013-24A1-2DC792597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de-CH" dirty="0"/>
              <a:t>Spotify</a:t>
            </a:r>
          </a:p>
        </p:txBody>
      </p:sp>
      <p:pic>
        <p:nvPicPr>
          <p:cNvPr id="4" name="Picture 3" descr="Ein Bild, das Farbigkeit, Verschwommen enthält.&#10;&#10;Automatisch generierte Beschreibung">
            <a:extLst>
              <a:ext uri="{FF2B5EF4-FFF2-40B4-BE49-F238E27FC236}">
                <a16:creationId xmlns:a16="http://schemas.microsoft.com/office/drawing/2014/main" id="{BD19F759-6444-F70D-C45D-08B3DF428C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060" b="22479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614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C91D8-FC47-B468-45B9-AA515585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Welche Art von Services bietet das Produkt den Endbenutzern?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54C2DC8-0CE2-4447-F296-7F563FD72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Music Streaming</a:t>
            </a:r>
          </a:p>
          <a:p>
            <a:r>
              <a:rPr lang="de-CH" dirty="0"/>
              <a:t>Suchalgorithmus anhand gehörten Songs etc.</a:t>
            </a:r>
          </a:p>
          <a:p>
            <a:r>
              <a:rPr lang="de-CH" dirty="0"/>
              <a:t>Applikation auf div. Betriebssystemen</a:t>
            </a:r>
          </a:p>
          <a:p>
            <a:r>
              <a:rPr lang="de-CH" dirty="0" err="1"/>
              <a:t>Subscribtion</a:t>
            </a:r>
            <a:r>
              <a:rPr lang="de-CH"/>
              <a:t> Management</a:t>
            </a:r>
          </a:p>
        </p:txBody>
      </p:sp>
    </p:spTree>
    <p:extLst>
      <p:ext uri="{BB962C8B-B14F-4D97-AF65-F5344CB8AC3E}">
        <p14:creationId xmlns:p14="http://schemas.microsoft.com/office/powerpoint/2010/main" val="3688089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D1186-0F5A-933C-A209-74DC1381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Welche Anforderungen haben die Services?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917EFA-1CFA-31CA-B2AF-1DDDC9C38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Hochverfügbarkeit</a:t>
            </a:r>
          </a:p>
          <a:p>
            <a:r>
              <a:rPr lang="de-CH" dirty="0"/>
              <a:t>Hohe Streaming Qualität (Sound)</a:t>
            </a:r>
          </a:p>
          <a:p>
            <a:r>
              <a:rPr lang="de-CH" dirty="0"/>
              <a:t>Zugriff auf Userdaten (Suchalgorithmus)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86230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FB631D-9FDF-9DA9-12AA-6C8B3A36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Wie unterstützt die Microservice-Architektur die jeweiligen Anforderungen?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2288AE-CF60-9CB3-D741-C43915843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Hochverfügbarkeit durch Modularität</a:t>
            </a:r>
          </a:p>
          <a:p>
            <a:r>
              <a:rPr lang="de-CH" dirty="0"/>
              <a:t>Skalierbarkeit von der Software</a:t>
            </a:r>
          </a:p>
          <a:p>
            <a:r>
              <a:rPr lang="de-CH" dirty="0"/>
              <a:t>Unabhängige Entwicklung</a:t>
            </a:r>
          </a:p>
        </p:txBody>
      </p:sp>
    </p:spTree>
    <p:extLst>
      <p:ext uri="{BB962C8B-B14F-4D97-AF65-F5344CB8AC3E}">
        <p14:creationId xmlns:p14="http://schemas.microsoft.com/office/powerpoint/2010/main" val="2910140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8C226-1FD9-8731-F230-CB3D6B8F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Welche Alternativen in der Architektur hätten die Organisationen und welche Nachteile würden sich daraus ergeben?</a:t>
            </a:r>
            <a:endParaRPr lang="de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6579AB-388E-6CB9-0228-D71DA15FC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de-DE" b="1" i="0" dirty="0" err="1">
                <a:solidFill>
                  <a:srgbClr val="111111"/>
                </a:solidFill>
                <a:effectLst/>
                <a:latin typeface="-apple-system"/>
              </a:rPr>
              <a:t>Deployment</a:t>
            </a:r>
            <a:r>
              <a:rPr lang="de-DE" b="1" i="0" dirty="0">
                <a:solidFill>
                  <a:srgbClr val="111111"/>
                </a:solidFill>
                <a:effectLst/>
                <a:latin typeface="-apple-system"/>
              </a:rPr>
              <a:t> Monolith</a:t>
            </a:r>
            <a:endParaRPr lang="de-DE" b="0" i="0" dirty="0">
              <a:solidFill>
                <a:srgbClr val="111111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i="0" dirty="0">
                <a:solidFill>
                  <a:srgbClr val="111111"/>
                </a:solidFill>
                <a:effectLst/>
                <a:latin typeface="-apple-system"/>
              </a:rPr>
              <a:t>Mangelnde Unabhängigkeit: 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Änderungen in einem Modul erfordern ein koordiniertes </a:t>
            </a:r>
            <a:r>
              <a:rPr lang="de-DE" b="0" i="0" dirty="0" err="1">
                <a:solidFill>
                  <a:srgbClr val="111111"/>
                </a:solidFill>
                <a:effectLst/>
                <a:latin typeface="-apple-system"/>
              </a:rPr>
              <a:t>Deployment</a:t>
            </a:r>
            <a:r>
              <a:rPr lang="de-DE" b="0" i="0" dirty="0">
                <a:solidFill>
                  <a:srgbClr val="111111"/>
                </a:solidFill>
                <a:effectLst/>
                <a:latin typeface="-apple-system"/>
              </a:rPr>
              <a:t> aller Module.</a:t>
            </a:r>
          </a:p>
          <a:p>
            <a:pPr marL="285750" indent="-285750"/>
            <a:r>
              <a:rPr lang="de-CH" b="1" i="0" dirty="0" err="1">
                <a:solidFill>
                  <a:srgbClr val="111111"/>
                </a:solidFill>
                <a:effectLst/>
                <a:latin typeface="-apple-system"/>
              </a:rPr>
              <a:t>Serverless</a:t>
            </a:r>
            <a:r>
              <a:rPr lang="de-CH" b="1" i="0" dirty="0">
                <a:solidFill>
                  <a:srgbClr val="111111"/>
                </a:solidFill>
                <a:effectLst/>
                <a:latin typeface="-apple-system"/>
              </a:rPr>
              <a:t> </a:t>
            </a:r>
            <a:r>
              <a:rPr lang="de-CH" b="1" i="0" dirty="0" err="1">
                <a:solidFill>
                  <a:srgbClr val="111111"/>
                </a:solidFill>
                <a:effectLst/>
                <a:latin typeface="-apple-system"/>
              </a:rPr>
              <a:t>Deployment</a:t>
            </a:r>
            <a:r>
              <a:rPr lang="de-CH" dirty="0">
                <a:solidFill>
                  <a:srgbClr val="111111"/>
                </a:solidFill>
                <a:latin typeface="-apple-system"/>
              </a:rPr>
              <a:t> (</a:t>
            </a:r>
            <a:r>
              <a:rPr lang="de-CH" dirty="0" err="1">
                <a:solidFill>
                  <a:srgbClr val="111111"/>
                </a:solidFill>
                <a:latin typeface="-apple-system"/>
              </a:rPr>
              <a:t>z.B</a:t>
            </a:r>
            <a:r>
              <a:rPr lang="de-CH" dirty="0">
                <a:solidFill>
                  <a:srgbClr val="111111"/>
                </a:solidFill>
                <a:latin typeface="-apple-system"/>
              </a:rPr>
              <a:t>: AWS Lambda)</a:t>
            </a:r>
          </a:p>
          <a:p>
            <a:pPr marL="742950" lvl="1" indent="-285750"/>
            <a:r>
              <a:rPr lang="de-DE" dirty="0">
                <a:solidFill>
                  <a:srgbClr val="111111"/>
                </a:solidFill>
                <a:latin typeface="-apple-system"/>
              </a:rPr>
              <a:t>Funktionsbeschränkungen: </a:t>
            </a:r>
            <a:r>
              <a:rPr lang="de-DE" dirty="0" err="1">
                <a:solidFill>
                  <a:srgbClr val="111111"/>
                </a:solidFill>
                <a:latin typeface="-apple-system"/>
              </a:rPr>
              <a:t>Serverless</a:t>
            </a:r>
            <a:r>
              <a:rPr lang="de-DE" dirty="0">
                <a:solidFill>
                  <a:srgbClr val="111111"/>
                </a:solidFill>
                <a:latin typeface="-apple-system"/>
              </a:rPr>
              <a:t>-Funktionen sind auf bestimmte Laufzeitumgebungen und Sprachen beschränkt.</a:t>
            </a:r>
          </a:p>
          <a:p>
            <a:pPr marL="742950" lvl="1" indent="-285750"/>
            <a:r>
              <a:rPr lang="de-DE" dirty="0">
                <a:solidFill>
                  <a:srgbClr val="111111"/>
                </a:solidFill>
                <a:latin typeface="-apple-system"/>
              </a:rPr>
              <a:t>Komplexität: Die Verwaltung vieler kleiner Funktionen kann komplex werden.</a:t>
            </a:r>
          </a:p>
          <a:p>
            <a:pPr marL="285750" indent="-285750"/>
            <a:endParaRPr lang="de-DE" b="0" i="0" dirty="0">
              <a:solidFill>
                <a:srgbClr val="111111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416099946"/>
      </p:ext>
    </p:extLst>
  </p:cSld>
  <p:clrMapOvr>
    <a:masterClrMapping/>
  </p:clrMapOvr>
</p:sld>
</file>

<file path=ppt/theme/theme1.xml><?xml version="1.0" encoding="utf-8"?>
<a:theme xmlns:a="http://schemas.openxmlformats.org/drawingml/2006/main" name="BrushVTI">
  <a:themeElements>
    <a:clrScheme name="AnalogousFromRegularSeedLeftStep">
      <a:dk1>
        <a:srgbClr val="000000"/>
      </a:dk1>
      <a:lt1>
        <a:srgbClr val="FFFFFF"/>
      </a:lt1>
      <a:dk2>
        <a:srgbClr val="1D2A34"/>
      </a:dk2>
      <a:lt2>
        <a:srgbClr val="E2E4E8"/>
      </a:lt2>
      <a:accent1>
        <a:srgbClr val="D89126"/>
      </a:accent1>
      <a:accent2>
        <a:srgbClr val="D53A17"/>
      </a:accent2>
      <a:accent3>
        <a:srgbClr val="E72956"/>
      </a:accent3>
      <a:accent4>
        <a:srgbClr val="D51793"/>
      </a:accent4>
      <a:accent5>
        <a:srgbClr val="DA29E7"/>
      </a:accent5>
      <a:accent6>
        <a:srgbClr val="7917D5"/>
      </a:accent6>
      <a:hlink>
        <a:srgbClr val="3F72BF"/>
      </a:hlink>
      <a:folHlink>
        <a:srgbClr val="7F7F7F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TM04033937[[fn=Kondensstreifen ]]</Template>
  <TotalTime>0</TotalTime>
  <Words>126</Words>
  <Application>Microsoft Office PowerPoint</Application>
  <PresentationFormat>Breitbild</PresentationFormat>
  <Paragraphs>20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-apple-system</vt:lpstr>
      <vt:lpstr>Arial</vt:lpstr>
      <vt:lpstr>Century Gothic</vt:lpstr>
      <vt:lpstr>BrushVTI</vt:lpstr>
      <vt:lpstr>Spotify</vt:lpstr>
      <vt:lpstr>Welche Art von Services bietet das Produkt den Endbenutzern?</vt:lpstr>
      <vt:lpstr>Welche Anforderungen haben die Services?</vt:lpstr>
      <vt:lpstr>Wie unterstützt die Microservice-Architektur die jeweiligen Anforderungen?</vt:lpstr>
      <vt:lpstr>Welche Alternativen in der Architektur hätten die Organisationen und welche Nachteile würden sich daraus ergeben?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Spotify</dc:title>
  <dc:creator>Dennis Buathong</dc:creator>
  <cp:lastModifiedBy>Dennis Buathong</cp:lastModifiedBy>
  <cp:revision>1</cp:revision>
  <dcterms:created xsi:type="dcterms:W3CDTF">2024-02-21T12:56:02Z</dcterms:created>
  <dcterms:modified xsi:type="dcterms:W3CDTF">2024-02-21T13:39:55Z</dcterms:modified>
</cp:coreProperties>
</file>