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2" r:id="rId6"/>
    <p:sldId id="271" r:id="rId7"/>
    <p:sldId id="294" r:id="rId8"/>
    <p:sldId id="295" r:id="rId9"/>
    <p:sldId id="307" r:id="rId10"/>
    <p:sldId id="306" r:id="rId11"/>
    <p:sldId id="293" r:id="rId12"/>
    <p:sldId id="308" r:id="rId13"/>
    <p:sldId id="313" r:id="rId14"/>
    <p:sldId id="317" r:id="rId15"/>
    <p:sldId id="309" r:id="rId16"/>
    <p:sldId id="310" r:id="rId17"/>
    <p:sldId id="311" r:id="rId18"/>
    <p:sldId id="312" r:id="rId19"/>
    <p:sldId id="285" r:id="rId20"/>
    <p:sldId id="314" r:id="rId21"/>
    <p:sldId id="301" r:id="rId22"/>
    <p:sldId id="316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2E6A4-7725-4640-8CFD-8A0E51A43E24}" v="171" dt="2025-01-28T12:52:02.39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92" d="100"/>
          <a:sy n="92" d="100"/>
        </p:scale>
        <p:origin x="86" y="33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athong" userId="77fe47fd6cd90d40" providerId="LiveId" clId="{8322E6A4-7725-4640-8CFD-8A0E51A43E24}"/>
    <pc:docChg chg="undo redo custSel addSld delSld modSld sldOrd">
      <pc:chgData name="Dennis Buathong" userId="77fe47fd6cd90d40" providerId="LiveId" clId="{8322E6A4-7725-4640-8CFD-8A0E51A43E24}" dt="2025-01-29T08:09:51.337" v="1774"/>
      <pc:docMkLst>
        <pc:docMk/>
      </pc:docMkLst>
      <pc:sldChg chg="modSp mod modTransition">
        <pc:chgData name="Dennis Buathong" userId="77fe47fd6cd90d40" providerId="LiveId" clId="{8322E6A4-7725-4640-8CFD-8A0E51A43E24}" dt="2025-01-28T12:35:22.136" v="1565" actId="122"/>
        <pc:sldMkLst>
          <pc:docMk/>
          <pc:sldMk cId="1839748091" sldId="271"/>
        </pc:sldMkLst>
        <pc:spChg chg="mod">
          <ac:chgData name="Dennis Buathong" userId="77fe47fd6cd90d40" providerId="LiveId" clId="{8322E6A4-7725-4640-8CFD-8A0E51A43E24}" dt="2025-01-28T12:35:22.136" v="1565" actId="122"/>
          <ac:spMkLst>
            <pc:docMk/>
            <pc:sldMk cId="1839748091" sldId="271"/>
            <ac:spMk id="3" creationId="{A0034E89-1952-5288-08A0-70A4A73BE39E}"/>
          </ac:spMkLst>
        </pc:spChg>
      </pc:sldChg>
      <pc:sldChg chg="modTransition">
        <pc:chgData name="Dennis Buathong" userId="77fe47fd6cd90d40" providerId="LiveId" clId="{8322E6A4-7725-4640-8CFD-8A0E51A43E24}" dt="2025-01-27T15:11:05.896" v="530"/>
        <pc:sldMkLst>
          <pc:docMk/>
          <pc:sldMk cId="2803092014" sldId="278"/>
        </pc:sldMkLst>
      </pc:sldChg>
      <pc:sldChg chg="modSp mod modTransition">
        <pc:chgData name="Dennis Buathong" userId="77fe47fd6cd90d40" providerId="LiveId" clId="{8322E6A4-7725-4640-8CFD-8A0E51A43E24}" dt="2025-01-28T12:35:54.981" v="1603" actId="20577"/>
        <pc:sldMkLst>
          <pc:docMk/>
          <pc:sldMk cId="2665045518" sldId="282"/>
        </pc:sldMkLst>
        <pc:spChg chg="mod">
          <ac:chgData name="Dennis Buathong" userId="77fe47fd6cd90d40" providerId="LiveId" clId="{8322E6A4-7725-4640-8CFD-8A0E51A43E24}" dt="2025-01-28T12:35:54.981" v="1603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modTransition">
        <pc:chgData name="Dennis Buathong" userId="77fe47fd6cd90d40" providerId="LiveId" clId="{8322E6A4-7725-4640-8CFD-8A0E51A43E24}" dt="2025-01-27T15:11:05.896" v="530"/>
        <pc:sldMkLst>
          <pc:docMk/>
          <pc:sldMk cId="2855514139" sldId="285"/>
        </pc:sldMkLst>
      </pc:sldChg>
      <pc:sldChg chg="modSp mod modTransition">
        <pc:chgData name="Dennis Buathong" userId="77fe47fd6cd90d40" providerId="LiveId" clId="{8322E6A4-7725-4640-8CFD-8A0E51A43E24}" dt="2025-01-29T07:37:36.993" v="1772" actId="20577"/>
        <pc:sldMkLst>
          <pc:docMk/>
          <pc:sldMk cId="4272034319" sldId="293"/>
        </pc:sldMkLst>
        <pc:spChg chg="mod">
          <ac:chgData name="Dennis Buathong" userId="77fe47fd6cd90d40" providerId="LiveId" clId="{8322E6A4-7725-4640-8CFD-8A0E51A43E24}" dt="2025-01-29T07:37:36.993" v="1772" actId="20577"/>
          <ac:spMkLst>
            <pc:docMk/>
            <pc:sldMk cId="4272034319" sldId="293"/>
            <ac:spMk id="2" creationId="{DF9C210D-BE14-4C7F-D26D-E620D7178EA1}"/>
          </ac:spMkLst>
        </pc:spChg>
        <pc:spChg chg="mod">
          <ac:chgData name="Dennis Buathong" userId="77fe47fd6cd90d40" providerId="LiveId" clId="{8322E6A4-7725-4640-8CFD-8A0E51A43E24}" dt="2025-01-28T12:39:46.525" v="1609" actId="20577"/>
          <ac:spMkLst>
            <pc:docMk/>
            <pc:sldMk cId="4272034319" sldId="293"/>
            <ac:spMk id="3" creationId="{EDE4AE3C-7DFD-CE0B-4F94-7083934CA712}"/>
          </ac:spMkLst>
        </pc:spChg>
      </pc:sldChg>
      <pc:sldChg chg="modSp mod modTransition">
        <pc:chgData name="Dennis Buathong" userId="77fe47fd6cd90d40" providerId="LiveId" clId="{8322E6A4-7725-4640-8CFD-8A0E51A43E24}" dt="2025-01-29T07:32:48.698" v="1712" actId="20577"/>
        <pc:sldMkLst>
          <pc:docMk/>
          <pc:sldMk cId="1611211531" sldId="294"/>
        </pc:sldMkLst>
        <pc:spChg chg="mod">
          <ac:chgData name="Dennis Buathong" userId="77fe47fd6cd90d40" providerId="LiveId" clId="{8322E6A4-7725-4640-8CFD-8A0E51A43E24}" dt="2025-01-29T07:32:48.698" v="1712" actId="20577"/>
          <ac:spMkLst>
            <pc:docMk/>
            <pc:sldMk cId="1611211531" sldId="294"/>
            <ac:spMk id="3" creationId="{0C39CFA6-FF69-2E8C-73AE-89C9AB56438B}"/>
          </ac:spMkLst>
        </pc:spChg>
      </pc:sldChg>
      <pc:sldChg chg="modSp mod modTransition">
        <pc:chgData name="Dennis Buathong" userId="77fe47fd6cd90d40" providerId="LiveId" clId="{8322E6A4-7725-4640-8CFD-8A0E51A43E24}" dt="2025-01-27T15:11:05.896" v="530"/>
        <pc:sldMkLst>
          <pc:docMk/>
          <pc:sldMk cId="73456823" sldId="295"/>
        </pc:sldMkLst>
        <pc:spChg chg="mod">
          <ac:chgData name="Dennis Buathong" userId="77fe47fd6cd90d40" providerId="LiveId" clId="{8322E6A4-7725-4640-8CFD-8A0E51A43E24}" dt="2025-01-27T14:33:58.427" v="42" actId="34807"/>
          <ac:spMkLst>
            <pc:docMk/>
            <pc:sldMk cId="73456823" sldId="295"/>
            <ac:spMk id="3" creationId="{6E0D330F-F5F1-DC0A-2314-A0AFD3ED6B58}"/>
          </ac:spMkLst>
        </pc:spChg>
      </pc:sldChg>
      <pc:sldChg chg="addSp delSp modSp del mod modTransition modClrScheme chgLayout">
        <pc:chgData name="Dennis Buathong" userId="77fe47fd6cd90d40" providerId="LiveId" clId="{8322E6A4-7725-4640-8CFD-8A0E51A43E24}" dt="2025-01-27T15:08:53.714" v="519" actId="2696"/>
        <pc:sldMkLst>
          <pc:docMk/>
          <pc:sldMk cId="2267762830" sldId="296"/>
        </pc:sldMkLst>
      </pc:sldChg>
      <pc:sldChg chg="modSp del mod modTransition">
        <pc:chgData name="Dennis Buathong" userId="77fe47fd6cd90d40" providerId="LiveId" clId="{8322E6A4-7725-4640-8CFD-8A0E51A43E24}" dt="2025-01-27T14:44:07.641" v="440" actId="47"/>
        <pc:sldMkLst>
          <pc:docMk/>
          <pc:sldMk cId="1797478653" sldId="297"/>
        </pc:sldMkLst>
      </pc:sldChg>
      <pc:sldChg chg="modSp del mod modTransition">
        <pc:chgData name="Dennis Buathong" userId="77fe47fd6cd90d40" providerId="LiveId" clId="{8322E6A4-7725-4640-8CFD-8A0E51A43E24}" dt="2025-01-28T12:32:48.229" v="1497" actId="2696"/>
        <pc:sldMkLst>
          <pc:docMk/>
          <pc:sldMk cId="417728674" sldId="300"/>
        </pc:sldMkLst>
        <pc:spChg chg="mod">
          <ac:chgData name="Dennis Buathong" userId="77fe47fd6cd90d40" providerId="LiveId" clId="{8322E6A4-7725-4640-8CFD-8A0E51A43E24}" dt="2025-01-28T12:32:43.328" v="1495" actId="21"/>
          <ac:spMkLst>
            <pc:docMk/>
            <pc:sldMk cId="417728674" sldId="300"/>
            <ac:spMk id="7" creationId="{B629618B-C1AB-4D26-C138-FD6CBFE90653}"/>
          </ac:spMkLst>
        </pc:spChg>
      </pc:sldChg>
      <pc:sldChg chg="modSp mod modTransition">
        <pc:chgData name="Dennis Buathong" userId="77fe47fd6cd90d40" providerId="LiveId" clId="{8322E6A4-7725-4640-8CFD-8A0E51A43E24}" dt="2025-01-28T12:35:01.220" v="1562" actId="20577"/>
        <pc:sldMkLst>
          <pc:docMk/>
          <pc:sldMk cId="2396433069" sldId="301"/>
        </pc:sldMkLst>
        <pc:spChg chg="mod">
          <ac:chgData name="Dennis Buathong" userId="77fe47fd6cd90d40" providerId="LiveId" clId="{8322E6A4-7725-4640-8CFD-8A0E51A43E24}" dt="2025-01-28T12:35:01.220" v="1562" actId="20577"/>
          <ac:spMkLst>
            <pc:docMk/>
            <pc:sldMk cId="2396433069" sldId="301"/>
            <ac:spMk id="7" creationId="{E55C4D0D-8B01-6877-51CB-3AD53AD56E02}"/>
          </ac:spMkLst>
        </pc:spChg>
      </pc:sldChg>
      <pc:sldChg chg="modSp del mod modTransition">
        <pc:chgData name="Dennis Buathong" userId="77fe47fd6cd90d40" providerId="LiveId" clId="{8322E6A4-7725-4640-8CFD-8A0E51A43E24}" dt="2025-01-28T12:32:29.399" v="1491" actId="2696"/>
        <pc:sldMkLst>
          <pc:docMk/>
          <pc:sldMk cId="614365646" sldId="302"/>
        </pc:sldMkLst>
      </pc:sldChg>
      <pc:sldChg chg="add del">
        <pc:chgData name="Dennis Buathong" userId="77fe47fd6cd90d40" providerId="LiveId" clId="{8322E6A4-7725-4640-8CFD-8A0E51A43E24}" dt="2025-01-27T13:49:28.601" v="33" actId="47"/>
        <pc:sldMkLst>
          <pc:docMk/>
          <pc:sldMk cId="2302338421" sldId="303"/>
        </pc:sldMkLst>
      </pc:sldChg>
      <pc:sldChg chg="modSp add del mod ord modTransition">
        <pc:chgData name="Dennis Buathong" userId="77fe47fd6cd90d40" providerId="LiveId" clId="{8322E6A4-7725-4640-8CFD-8A0E51A43E24}" dt="2025-01-29T07:22:49.615" v="1690" actId="2696"/>
        <pc:sldMkLst>
          <pc:docMk/>
          <pc:sldMk cId="2560956535" sldId="304"/>
        </pc:sldMkLst>
        <pc:spChg chg="mod">
          <ac:chgData name="Dennis Buathong" userId="77fe47fd6cd90d40" providerId="LiveId" clId="{8322E6A4-7725-4640-8CFD-8A0E51A43E24}" dt="2025-01-28T12:31:49.102" v="1490" actId="20577"/>
          <ac:spMkLst>
            <pc:docMk/>
            <pc:sldMk cId="2560956535" sldId="304"/>
            <ac:spMk id="3" creationId="{A12271D2-7E7F-F787-F8D2-F371AC87E796}"/>
          </ac:spMkLst>
        </pc:spChg>
      </pc:sldChg>
      <pc:sldChg chg="modSp add del mod modTransition">
        <pc:chgData name="Dennis Buathong" userId="77fe47fd6cd90d40" providerId="LiveId" clId="{8322E6A4-7725-4640-8CFD-8A0E51A43E24}" dt="2025-01-27T15:26:02.443" v="538" actId="2696"/>
        <pc:sldMkLst>
          <pc:docMk/>
          <pc:sldMk cId="430124734" sldId="305"/>
        </pc:sldMkLst>
      </pc:sldChg>
      <pc:sldChg chg="new del">
        <pc:chgData name="Dennis Buathong" userId="77fe47fd6cd90d40" providerId="LiveId" clId="{8322E6A4-7725-4640-8CFD-8A0E51A43E24}" dt="2025-01-27T14:36:51.596" v="196" actId="680"/>
        <pc:sldMkLst>
          <pc:docMk/>
          <pc:sldMk cId="3481788651" sldId="305"/>
        </pc:sldMkLst>
      </pc:sldChg>
      <pc:sldChg chg="modSp add mod ord modTransition">
        <pc:chgData name="Dennis Buathong" userId="77fe47fd6cd90d40" providerId="LiveId" clId="{8322E6A4-7725-4640-8CFD-8A0E51A43E24}" dt="2025-01-28T12:35:16.037" v="1564" actId="122"/>
        <pc:sldMkLst>
          <pc:docMk/>
          <pc:sldMk cId="1969615787" sldId="306"/>
        </pc:sldMkLst>
        <pc:spChg chg="mod">
          <ac:chgData name="Dennis Buathong" userId="77fe47fd6cd90d40" providerId="LiveId" clId="{8322E6A4-7725-4640-8CFD-8A0E51A43E24}" dt="2025-01-28T12:35:16.037" v="1564" actId="122"/>
          <ac:spMkLst>
            <pc:docMk/>
            <pc:sldMk cId="1969615787" sldId="306"/>
            <ac:spMk id="3" creationId="{1CF12487-29BD-CC9F-CC0B-DDA56767701C}"/>
          </ac:spMkLst>
        </pc:spChg>
      </pc:sldChg>
      <pc:sldChg chg="addSp delSp modSp new add del mod ord modTransition modClrScheme chgLayout">
        <pc:chgData name="Dennis Buathong" userId="77fe47fd6cd90d40" providerId="LiveId" clId="{8322E6A4-7725-4640-8CFD-8A0E51A43E24}" dt="2025-01-29T08:09:51.337" v="1774"/>
        <pc:sldMkLst>
          <pc:docMk/>
          <pc:sldMk cId="3961761238" sldId="307"/>
        </pc:sldMkLst>
        <pc:picChg chg="add mod">
          <ac:chgData name="Dennis Buathong" userId="77fe47fd6cd90d40" providerId="LiveId" clId="{8322E6A4-7725-4640-8CFD-8A0E51A43E24}" dt="2025-01-28T12:36:13.919" v="1605" actId="1076"/>
          <ac:picMkLst>
            <pc:docMk/>
            <pc:sldMk cId="3961761238" sldId="307"/>
            <ac:picMk id="5" creationId="{2B504F09-3575-D59A-F544-8EA4DE0286DE}"/>
          </ac:picMkLst>
        </pc:picChg>
      </pc:sldChg>
      <pc:sldChg chg="modSp add mod ord">
        <pc:chgData name="Dennis Buathong" userId="77fe47fd6cd90d40" providerId="LiveId" clId="{8322E6A4-7725-4640-8CFD-8A0E51A43E24}" dt="2025-01-27T15:27:36.698" v="548"/>
        <pc:sldMkLst>
          <pc:docMk/>
          <pc:sldMk cId="47368450" sldId="308"/>
        </pc:sldMkLst>
        <pc:spChg chg="mod">
          <ac:chgData name="Dennis Buathong" userId="77fe47fd6cd90d40" providerId="LiveId" clId="{8322E6A4-7725-4640-8CFD-8A0E51A43E24}" dt="2025-01-27T15:26:06.223" v="541"/>
          <ac:spMkLst>
            <pc:docMk/>
            <pc:sldMk cId="47368450" sldId="308"/>
            <ac:spMk id="7" creationId="{C2203729-66EC-C174-2BFF-5E21DE774FF9}"/>
          </ac:spMkLst>
        </pc:spChg>
      </pc:sldChg>
      <pc:sldChg chg="addSp delSp modSp add mod modClrScheme delAnim modAnim chgLayout">
        <pc:chgData name="Dennis Buathong" userId="77fe47fd6cd90d40" providerId="LiveId" clId="{8322E6A4-7725-4640-8CFD-8A0E51A43E24}" dt="2025-01-28T12:47:27.592" v="1673"/>
        <pc:sldMkLst>
          <pc:docMk/>
          <pc:sldMk cId="1739074630" sldId="309"/>
        </pc:sldMkLst>
        <pc:spChg chg="add mod ord">
          <ac:chgData name="Dennis Buathong" userId="77fe47fd6cd90d40" providerId="LiveId" clId="{8322E6A4-7725-4640-8CFD-8A0E51A43E24}" dt="2025-01-28T12:23:35.666" v="1190" actId="20577"/>
          <ac:spMkLst>
            <pc:docMk/>
            <pc:sldMk cId="1739074630" sldId="309"/>
            <ac:spMk id="2" creationId="{8832F233-C740-E3A6-1EFC-E4DE1F06DD5B}"/>
          </ac:spMkLst>
        </pc:spChg>
        <pc:spChg chg="add mod ord">
          <ac:chgData name="Dennis Buathong" userId="77fe47fd6cd90d40" providerId="LiveId" clId="{8322E6A4-7725-4640-8CFD-8A0E51A43E24}" dt="2025-01-28T12:45:01.429" v="1656" actId="167"/>
          <ac:spMkLst>
            <pc:docMk/>
            <pc:sldMk cId="1739074630" sldId="309"/>
            <ac:spMk id="3" creationId="{AE9D5510-84F6-4952-C6AA-8FA6BC775893}"/>
          </ac:spMkLst>
        </pc:spChg>
        <pc:picChg chg="add mod">
          <ac:chgData name="Dennis Buathong" userId="77fe47fd6cd90d40" providerId="LiveId" clId="{8322E6A4-7725-4640-8CFD-8A0E51A43E24}" dt="2025-01-28T12:43:23.506" v="1621"/>
          <ac:picMkLst>
            <pc:docMk/>
            <pc:sldMk cId="1739074630" sldId="309"/>
            <ac:picMk id="4" creationId="{26FEE47D-4601-18FD-3CA8-301A7CED922A}"/>
          </ac:picMkLst>
        </pc:picChg>
        <pc:picChg chg="add del mod">
          <ac:chgData name="Dennis Buathong" userId="77fe47fd6cd90d40" providerId="LiveId" clId="{8322E6A4-7725-4640-8CFD-8A0E51A43E24}" dt="2025-01-27T15:52:23.148" v="690" actId="1076"/>
          <ac:picMkLst>
            <pc:docMk/>
            <pc:sldMk cId="1739074630" sldId="309"/>
            <ac:picMk id="5" creationId="{BAF52EAE-A5DC-995A-2C13-0E662B6DBCCD}"/>
          </ac:picMkLst>
        </pc:picChg>
        <pc:picChg chg="add mod">
          <ac:chgData name="Dennis Buathong" userId="77fe47fd6cd90d40" providerId="LiveId" clId="{8322E6A4-7725-4640-8CFD-8A0E51A43E24}" dt="2025-01-28T12:43:23.506" v="1621"/>
          <ac:picMkLst>
            <pc:docMk/>
            <pc:sldMk cId="1739074630" sldId="309"/>
            <ac:picMk id="6" creationId="{FDEC9744-C180-2DA0-8C52-E608D787D0A6}"/>
          </ac:picMkLst>
        </pc:picChg>
        <pc:picChg chg="add del mod">
          <ac:chgData name="Dennis Buathong" userId="77fe47fd6cd90d40" providerId="LiveId" clId="{8322E6A4-7725-4640-8CFD-8A0E51A43E24}" dt="2025-01-28T12:43:22.230" v="1620" actId="1076"/>
          <ac:picMkLst>
            <pc:docMk/>
            <pc:sldMk cId="1739074630" sldId="309"/>
            <ac:picMk id="7" creationId="{66C36828-C690-9433-B13F-1B8F4791ADEA}"/>
          </ac:picMkLst>
        </pc:picChg>
        <pc:picChg chg="add mod">
          <ac:chgData name="Dennis Buathong" userId="77fe47fd6cd90d40" providerId="LiveId" clId="{8322E6A4-7725-4640-8CFD-8A0E51A43E24}" dt="2025-01-28T12:43:23.506" v="1621"/>
          <ac:picMkLst>
            <pc:docMk/>
            <pc:sldMk cId="1739074630" sldId="309"/>
            <ac:picMk id="9" creationId="{61BF0C80-EC49-BD69-BFB2-D7F47EC60963}"/>
          </ac:picMkLst>
        </pc:picChg>
        <pc:picChg chg="add mod">
          <ac:chgData name="Dennis Buathong" userId="77fe47fd6cd90d40" providerId="LiveId" clId="{8322E6A4-7725-4640-8CFD-8A0E51A43E24}" dt="2025-01-28T12:43:23.506" v="1621"/>
          <ac:picMkLst>
            <pc:docMk/>
            <pc:sldMk cId="1739074630" sldId="309"/>
            <ac:picMk id="10" creationId="{BCEA073F-D225-1F64-F836-4DD50C057E21}"/>
          </ac:picMkLst>
        </pc:picChg>
        <pc:picChg chg="add mod">
          <ac:chgData name="Dennis Buathong" userId="77fe47fd6cd90d40" providerId="LiveId" clId="{8322E6A4-7725-4640-8CFD-8A0E51A43E24}" dt="2025-01-27T15:47:58.455" v="677" actId="1076"/>
          <ac:picMkLst>
            <pc:docMk/>
            <pc:sldMk cId="1739074630" sldId="309"/>
            <ac:picMk id="17" creationId="{866A8FC0-F572-BDDD-0B52-93E50F1140F9}"/>
          </ac:picMkLst>
        </pc:picChg>
        <pc:cxnChg chg="add mod">
          <ac:chgData name="Dennis Buathong" userId="77fe47fd6cd90d40" providerId="LiveId" clId="{8322E6A4-7725-4640-8CFD-8A0E51A43E24}" dt="2025-01-28T12:43:23.506" v="1621"/>
          <ac:cxnSpMkLst>
            <pc:docMk/>
            <pc:sldMk cId="1739074630" sldId="309"/>
            <ac:cxnSpMk id="8" creationId="{267BD545-AA10-7592-1FA8-53B115BAB1E5}"/>
          </ac:cxnSpMkLst>
        </pc:cxnChg>
        <pc:cxnChg chg="add mod">
          <ac:chgData name="Dennis Buathong" userId="77fe47fd6cd90d40" providerId="LiveId" clId="{8322E6A4-7725-4640-8CFD-8A0E51A43E24}" dt="2025-01-28T12:43:23.506" v="1621"/>
          <ac:cxnSpMkLst>
            <pc:docMk/>
            <pc:sldMk cId="1739074630" sldId="309"/>
            <ac:cxnSpMk id="11" creationId="{0A4B9100-3A51-D119-B9E9-5EA8DC908DCE}"/>
          </ac:cxnSpMkLst>
        </pc:cxnChg>
        <pc:cxnChg chg="add mod">
          <ac:chgData name="Dennis Buathong" userId="77fe47fd6cd90d40" providerId="LiveId" clId="{8322E6A4-7725-4640-8CFD-8A0E51A43E24}" dt="2025-01-28T12:43:23.506" v="1621"/>
          <ac:cxnSpMkLst>
            <pc:docMk/>
            <pc:sldMk cId="1739074630" sldId="309"/>
            <ac:cxnSpMk id="12" creationId="{5D9CC2CD-7B65-0B30-8855-F253D0469430}"/>
          </ac:cxnSpMkLst>
        </pc:cxnChg>
        <pc:cxnChg chg="add mod">
          <ac:chgData name="Dennis Buathong" userId="77fe47fd6cd90d40" providerId="LiveId" clId="{8322E6A4-7725-4640-8CFD-8A0E51A43E24}" dt="2025-01-27T15:47:55.768" v="676" actId="1076"/>
          <ac:cxnSpMkLst>
            <pc:docMk/>
            <pc:sldMk cId="1739074630" sldId="309"/>
            <ac:cxnSpMk id="21" creationId="{94FB5D6F-2E87-AF73-2797-46450A966385}"/>
          </ac:cxnSpMkLst>
        </pc:cxnChg>
        <pc:cxnChg chg="add mod">
          <ac:chgData name="Dennis Buathong" userId="77fe47fd6cd90d40" providerId="LiveId" clId="{8322E6A4-7725-4640-8CFD-8A0E51A43E24}" dt="2025-01-27T15:47:55.768" v="676" actId="1076"/>
          <ac:cxnSpMkLst>
            <pc:docMk/>
            <pc:sldMk cId="1739074630" sldId="309"/>
            <ac:cxnSpMk id="30" creationId="{FB7CBD70-1C52-E948-2ED5-72C4CA75185D}"/>
          </ac:cxnSpMkLst>
        </pc:cxnChg>
      </pc:sldChg>
      <pc:sldChg chg="addSp delSp modSp add del mod">
        <pc:chgData name="Dennis Buathong" userId="77fe47fd6cd90d40" providerId="LiveId" clId="{8322E6A4-7725-4640-8CFD-8A0E51A43E24}" dt="2025-01-27T15:36:10.554" v="577" actId="2890"/>
        <pc:sldMkLst>
          <pc:docMk/>
          <pc:sldMk cId="769610562" sldId="310"/>
        </pc:sldMkLst>
      </pc:sldChg>
      <pc:sldChg chg="addSp delSp modSp add mod modClrScheme delAnim modAnim chgLayout">
        <pc:chgData name="Dennis Buathong" userId="77fe47fd6cd90d40" providerId="LiveId" clId="{8322E6A4-7725-4640-8CFD-8A0E51A43E24}" dt="2025-01-28T10:49:59.373" v="1140" actId="1076"/>
        <pc:sldMkLst>
          <pc:docMk/>
          <pc:sldMk cId="951123573" sldId="310"/>
        </pc:sldMkLst>
        <pc:spChg chg="add mod ord">
          <ac:chgData name="Dennis Buathong" userId="77fe47fd6cd90d40" providerId="LiveId" clId="{8322E6A4-7725-4640-8CFD-8A0E51A43E24}" dt="2025-01-28T10:49:59.373" v="1140" actId="1076"/>
          <ac:spMkLst>
            <pc:docMk/>
            <pc:sldMk cId="951123573" sldId="310"/>
            <ac:spMk id="2" creationId="{F5FE980E-9D09-2A43-09F4-4F9B50D96AF3}"/>
          </ac:spMkLst>
        </pc:spChg>
        <pc:spChg chg="add mod ord">
          <ac:chgData name="Dennis Buathong" userId="77fe47fd6cd90d40" providerId="LiveId" clId="{8322E6A4-7725-4640-8CFD-8A0E51A43E24}" dt="2025-01-28T10:49:17.405" v="1113" actId="700"/>
          <ac:spMkLst>
            <pc:docMk/>
            <pc:sldMk cId="951123573" sldId="310"/>
            <ac:spMk id="3" creationId="{469852EF-BF69-D727-300C-589A648AFACA}"/>
          </ac:spMkLst>
        </pc:spChg>
        <pc:picChg chg="mod">
          <ac:chgData name="Dennis Buathong" userId="77fe47fd6cd90d40" providerId="LiveId" clId="{8322E6A4-7725-4640-8CFD-8A0E51A43E24}" dt="2025-01-27T15:47:43.846" v="675" actId="1076"/>
          <ac:picMkLst>
            <pc:docMk/>
            <pc:sldMk cId="951123573" sldId="310"/>
            <ac:picMk id="5" creationId="{E2DF8B08-4696-58CE-3766-C15739609C4E}"/>
          </ac:picMkLst>
        </pc:picChg>
        <pc:picChg chg="add mod">
          <ac:chgData name="Dennis Buathong" userId="77fe47fd6cd90d40" providerId="LiveId" clId="{8322E6A4-7725-4640-8CFD-8A0E51A43E24}" dt="2025-01-27T15:52:17.073" v="689" actId="1076"/>
          <ac:picMkLst>
            <pc:docMk/>
            <pc:sldMk cId="951123573" sldId="310"/>
            <ac:picMk id="6" creationId="{9273D34E-C9DA-F862-B85C-D8815DA9D83B}"/>
          </ac:picMkLst>
        </pc:picChg>
        <pc:picChg chg="add mod">
          <ac:chgData name="Dennis Buathong" userId="77fe47fd6cd90d40" providerId="LiveId" clId="{8322E6A4-7725-4640-8CFD-8A0E51A43E24}" dt="2025-01-27T15:53:47.081" v="700" actId="14100"/>
          <ac:picMkLst>
            <pc:docMk/>
            <pc:sldMk cId="951123573" sldId="310"/>
            <ac:picMk id="10" creationId="{8155BF88-BE14-D7CB-EA0C-CC6D1C3697B7}"/>
          </ac:picMkLst>
        </pc:picChg>
        <pc:cxnChg chg="add mod">
          <ac:chgData name="Dennis Buathong" userId="77fe47fd6cd90d40" providerId="LiveId" clId="{8322E6A4-7725-4640-8CFD-8A0E51A43E24}" dt="2025-01-27T15:52:33.989" v="692" actId="1076"/>
          <ac:cxnSpMkLst>
            <pc:docMk/>
            <pc:sldMk cId="951123573" sldId="310"/>
            <ac:cxnSpMk id="8" creationId="{72679A16-0443-971B-ABE2-522047861332}"/>
          </ac:cxnSpMkLst>
        </pc:cxnChg>
        <pc:cxnChg chg="add mod">
          <ac:chgData name="Dennis Buathong" userId="77fe47fd6cd90d40" providerId="LiveId" clId="{8322E6A4-7725-4640-8CFD-8A0E51A43E24}" dt="2025-01-27T15:53:57.680" v="702" actId="1076"/>
          <ac:cxnSpMkLst>
            <pc:docMk/>
            <pc:sldMk cId="951123573" sldId="310"/>
            <ac:cxnSpMk id="11" creationId="{24AAC56C-0278-CF61-0696-FFD55E79D22E}"/>
          </ac:cxnSpMkLst>
        </pc:cxnChg>
      </pc:sldChg>
      <pc:sldChg chg="addSp delSp modSp add del mod addAnim delAnim modAnim">
        <pc:chgData name="Dennis Buathong" userId="77fe47fd6cd90d40" providerId="LiveId" clId="{8322E6A4-7725-4640-8CFD-8A0E51A43E24}" dt="2025-01-27T15:58:35.209" v="749" actId="47"/>
        <pc:sldMkLst>
          <pc:docMk/>
          <pc:sldMk cId="164145908" sldId="311"/>
        </pc:sldMkLst>
      </pc:sldChg>
      <pc:sldChg chg="addSp delSp modSp add mod modClrScheme addAnim delAnim modAnim chgLayout">
        <pc:chgData name="Dennis Buathong" userId="77fe47fd6cd90d40" providerId="LiveId" clId="{8322E6A4-7725-4640-8CFD-8A0E51A43E24}" dt="2025-01-28T12:24:08.257" v="1261" actId="20577"/>
        <pc:sldMkLst>
          <pc:docMk/>
          <pc:sldMk cId="3862788964" sldId="311"/>
        </pc:sldMkLst>
        <pc:spChg chg="add mod ord">
          <ac:chgData name="Dennis Buathong" userId="77fe47fd6cd90d40" providerId="LiveId" clId="{8322E6A4-7725-4640-8CFD-8A0E51A43E24}" dt="2025-01-28T12:24:08.257" v="1261" actId="20577"/>
          <ac:spMkLst>
            <pc:docMk/>
            <pc:sldMk cId="3862788964" sldId="311"/>
            <ac:spMk id="3" creationId="{50A34514-F3FD-89B9-EF33-CBC7E5B49B0C}"/>
          </ac:spMkLst>
        </pc:spChg>
        <pc:spChg chg="add mod ord">
          <ac:chgData name="Dennis Buathong" userId="77fe47fd6cd90d40" providerId="LiveId" clId="{8322E6A4-7725-4640-8CFD-8A0E51A43E24}" dt="2025-01-28T10:49:40.832" v="1136" actId="700"/>
          <ac:spMkLst>
            <pc:docMk/>
            <pc:sldMk cId="3862788964" sldId="311"/>
            <ac:spMk id="4" creationId="{78C3056C-D0E3-3415-06D4-CAB5494E4724}"/>
          </ac:spMkLst>
        </pc:spChg>
        <pc:picChg chg="add mod">
          <ac:chgData name="Dennis Buathong" userId="77fe47fd6cd90d40" providerId="LiveId" clId="{8322E6A4-7725-4640-8CFD-8A0E51A43E24}" dt="2025-01-27T17:19:05.512" v="838" actId="1076"/>
          <ac:picMkLst>
            <pc:docMk/>
            <pc:sldMk cId="3862788964" sldId="311"/>
            <ac:picMk id="2" creationId="{4A2CFF1D-8F66-3328-93F9-F075FDBE8D5E}"/>
          </ac:picMkLst>
        </pc:picChg>
        <pc:picChg chg="mod">
          <ac:chgData name="Dennis Buathong" userId="77fe47fd6cd90d40" providerId="LiveId" clId="{8322E6A4-7725-4640-8CFD-8A0E51A43E24}" dt="2025-01-27T17:21:38.854" v="871" actId="1076"/>
          <ac:picMkLst>
            <pc:docMk/>
            <pc:sldMk cId="3862788964" sldId="311"/>
            <ac:picMk id="6" creationId="{4D08FE67-9CB9-00EC-1764-83860893ADF0}"/>
          </ac:picMkLst>
        </pc:picChg>
        <pc:picChg chg="mod">
          <ac:chgData name="Dennis Buathong" userId="77fe47fd6cd90d40" providerId="LiveId" clId="{8322E6A4-7725-4640-8CFD-8A0E51A43E24}" dt="2025-01-27T17:19:21.986" v="840" actId="1076"/>
          <ac:picMkLst>
            <pc:docMk/>
            <pc:sldMk cId="3862788964" sldId="311"/>
            <ac:picMk id="10" creationId="{67A6C389-394C-A409-235F-141618166B17}"/>
          </ac:picMkLst>
        </pc:picChg>
        <pc:picChg chg="add mod">
          <ac:chgData name="Dennis Buathong" userId="77fe47fd6cd90d40" providerId="LiveId" clId="{8322E6A4-7725-4640-8CFD-8A0E51A43E24}" dt="2025-01-27T17:21:21.526" v="867" actId="1076"/>
          <ac:picMkLst>
            <pc:docMk/>
            <pc:sldMk cId="3862788964" sldId="311"/>
            <ac:picMk id="15" creationId="{B4A0C4FF-F24F-1A4C-C75D-9D5622C7171D}"/>
          </ac:picMkLst>
        </pc:picChg>
        <pc:picChg chg="add mod">
          <ac:chgData name="Dennis Buathong" userId="77fe47fd6cd90d40" providerId="LiveId" clId="{8322E6A4-7725-4640-8CFD-8A0E51A43E24}" dt="2025-01-27T17:21:31.097" v="869" actId="1076"/>
          <ac:picMkLst>
            <pc:docMk/>
            <pc:sldMk cId="3862788964" sldId="311"/>
            <ac:picMk id="17" creationId="{8045DECE-9135-3D0D-A76A-ABB0114D0446}"/>
          </ac:picMkLst>
        </pc:picChg>
        <pc:cxnChg chg="add mod">
          <ac:chgData name="Dennis Buathong" userId="77fe47fd6cd90d40" providerId="LiveId" clId="{8322E6A4-7725-4640-8CFD-8A0E51A43E24}" dt="2025-01-27T17:19:24.448" v="841" actId="1076"/>
          <ac:cxnSpMkLst>
            <pc:docMk/>
            <pc:sldMk cId="3862788964" sldId="311"/>
            <ac:cxnSpMk id="5" creationId="{2FC5A22A-B171-0B4E-5E23-82E143DB09F5}"/>
          </ac:cxnSpMkLst>
        </pc:cxnChg>
        <pc:cxnChg chg="mod">
          <ac:chgData name="Dennis Buathong" userId="77fe47fd6cd90d40" providerId="LiveId" clId="{8322E6A4-7725-4640-8CFD-8A0E51A43E24}" dt="2025-01-27T17:21:04.656" v="866" actId="1076"/>
          <ac:cxnSpMkLst>
            <pc:docMk/>
            <pc:sldMk cId="3862788964" sldId="311"/>
            <ac:cxnSpMk id="11" creationId="{B1375596-7993-CA81-2F8E-19293897D4BA}"/>
          </ac:cxnSpMkLst>
        </pc:cxnChg>
        <pc:cxnChg chg="add mod">
          <ac:chgData name="Dennis Buathong" userId="77fe47fd6cd90d40" providerId="LiveId" clId="{8322E6A4-7725-4640-8CFD-8A0E51A43E24}" dt="2025-01-27T17:21:27.848" v="868" actId="1076"/>
          <ac:cxnSpMkLst>
            <pc:docMk/>
            <pc:sldMk cId="3862788964" sldId="311"/>
            <ac:cxnSpMk id="19" creationId="{7F13894D-EF90-564E-340D-B1D8D84AEC78}"/>
          </ac:cxnSpMkLst>
        </pc:cxnChg>
        <pc:cxnChg chg="add mod">
          <ac:chgData name="Dennis Buathong" userId="77fe47fd6cd90d40" providerId="LiveId" clId="{8322E6A4-7725-4640-8CFD-8A0E51A43E24}" dt="2025-01-27T17:21:34.897" v="870" actId="1076"/>
          <ac:cxnSpMkLst>
            <pc:docMk/>
            <pc:sldMk cId="3862788964" sldId="311"/>
            <ac:cxnSpMk id="24" creationId="{FBDD201B-800D-6652-2D91-5F7A402B2B16}"/>
          </ac:cxnSpMkLst>
        </pc:cxnChg>
      </pc:sldChg>
      <pc:sldChg chg="addSp delSp modSp add del mod addAnim delAnim modAnim">
        <pc:chgData name="Dennis Buathong" userId="77fe47fd6cd90d40" providerId="LiveId" clId="{8322E6A4-7725-4640-8CFD-8A0E51A43E24}" dt="2025-01-27T17:34:21.697" v="955" actId="2696"/>
        <pc:sldMkLst>
          <pc:docMk/>
          <pc:sldMk cId="49044549" sldId="312"/>
        </pc:sldMkLst>
      </pc:sldChg>
      <pc:sldChg chg="addSp delSp modSp add mod modClrScheme delAnim modAnim chgLayout">
        <pc:chgData name="Dennis Buathong" userId="77fe47fd6cd90d40" providerId="LiveId" clId="{8322E6A4-7725-4640-8CFD-8A0E51A43E24}" dt="2025-01-28T12:52:02.393" v="1688"/>
        <pc:sldMkLst>
          <pc:docMk/>
          <pc:sldMk cId="1358763821" sldId="312"/>
        </pc:sldMkLst>
        <pc:spChg chg="add del mod ord">
          <ac:chgData name="Dennis Buathong" userId="77fe47fd6cd90d40" providerId="LiveId" clId="{8322E6A4-7725-4640-8CFD-8A0E51A43E24}" dt="2025-01-28T12:24:43.694" v="1267" actId="700"/>
          <ac:spMkLst>
            <pc:docMk/>
            <pc:sldMk cId="1358763821" sldId="312"/>
            <ac:spMk id="3" creationId="{E05CE68E-52C8-E995-E837-1D6C02F85027}"/>
          </ac:spMkLst>
        </pc:spChg>
        <pc:spChg chg="add del mod ord">
          <ac:chgData name="Dennis Buathong" userId="77fe47fd6cd90d40" providerId="LiveId" clId="{8322E6A4-7725-4640-8CFD-8A0E51A43E24}" dt="2025-01-28T12:24:43.694" v="1267" actId="700"/>
          <ac:spMkLst>
            <pc:docMk/>
            <pc:sldMk cId="1358763821" sldId="312"/>
            <ac:spMk id="7" creationId="{E808D4B6-9D13-2A25-D190-2FD59B9783EE}"/>
          </ac:spMkLst>
        </pc:spChg>
        <pc:spChg chg="add mod ord">
          <ac:chgData name="Dennis Buathong" userId="77fe47fd6cd90d40" providerId="LiveId" clId="{8322E6A4-7725-4640-8CFD-8A0E51A43E24}" dt="2025-01-28T12:30:50.979" v="1488" actId="20577"/>
          <ac:spMkLst>
            <pc:docMk/>
            <pc:sldMk cId="1358763821" sldId="312"/>
            <ac:spMk id="21" creationId="{5D53180D-249E-DC9E-3A4F-B3DDA9D05CF1}"/>
          </ac:spMkLst>
        </pc:spChg>
        <pc:spChg chg="add mod ord">
          <ac:chgData name="Dennis Buathong" userId="77fe47fd6cd90d40" providerId="LiveId" clId="{8322E6A4-7725-4640-8CFD-8A0E51A43E24}" dt="2025-01-28T12:49:17.614" v="1675" actId="167"/>
          <ac:spMkLst>
            <pc:docMk/>
            <pc:sldMk cId="1358763821" sldId="312"/>
            <ac:spMk id="22" creationId="{7FC1AF54-50F9-E031-B44B-44418D74EE0E}"/>
          </ac:spMkLst>
        </pc:spChg>
        <pc:picChg chg="mod">
          <ac:chgData name="Dennis Buathong" userId="77fe47fd6cd90d40" providerId="LiveId" clId="{8322E6A4-7725-4640-8CFD-8A0E51A43E24}" dt="2025-01-28T12:25:51.649" v="1302" actId="1076"/>
          <ac:picMkLst>
            <pc:docMk/>
            <pc:sldMk cId="1358763821" sldId="312"/>
            <ac:picMk id="2" creationId="{5D7F1378-5665-305B-BA29-A99CD99B7C28}"/>
          </ac:picMkLst>
        </pc:picChg>
        <pc:picChg chg="add mod">
          <ac:chgData name="Dennis Buathong" userId="77fe47fd6cd90d40" providerId="LiveId" clId="{8322E6A4-7725-4640-8CFD-8A0E51A43E24}" dt="2025-01-28T12:26:27.023" v="1317" actId="1076"/>
          <ac:picMkLst>
            <pc:docMk/>
            <pc:sldMk cId="1358763821" sldId="312"/>
            <ac:picMk id="4" creationId="{3408EC2F-DAFB-70A2-DF13-35EA1657F62F}"/>
          </ac:picMkLst>
        </pc:picChg>
        <pc:picChg chg="mod">
          <ac:chgData name="Dennis Buathong" userId="77fe47fd6cd90d40" providerId="LiveId" clId="{8322E6A4-7725-4640-8CFD-8A0E51A43E24}" dt="2025-01-28T12:25:41.310" v="1293" actId="1076"/>
          <ac:picMkLst>
            <pc:docMk/>
            <pc:sldMk cId="1358763821" sldId="312"/>
            <ac:picMk id="6" creationId="{4BC774BC-4BD3-E1D4-BADF-5625379F6DFF}"/>
          </ac:picMkLst>
        </pc:picChg>
        <pc:picChg chg="mod">
          <ac:chgData name="Dennis Buathong" userId="77fe47fd6cd90d40" providerId="LiveId" clId="{8322E6A4-7725-4640-8CFD-8A0E51A43E24}" dt="2025-01-28T12:25:34.054" v="1290" actId="1076"/>
          <ac:picMkLst>
            <pc:docMk/>
            <pc:sldMk cId="1358763821" sldId="312"/>
            <ac:picMk id="10" creationId="{69D6C1A9-656E-0CE6-70CB-63826CB0CD27}"/>
          </ac:picMkLst>
        </pc:picChg>
        <pc:picChg chg="add mod">
          <ac:chgData name="Dennis Buathong" userId="77fe47fd6cd90d40" providerId="LiveId" clId="{8322E6A4-7725-4640-8CFD-8A0E51A43E24}" dt="2025-01-28T12:26:39.539" v="1371" actId="1037"/>
          <ac:picMkLst>
            <pc:docMk/>
            <pc:sldMk cId="1358763821" sldId="312"/>
            <ac:picMk id="14" creationId="{6BD1B736-2A88-A079-8D67-B8E15EE72634}"/>
          </ac:picMkLst>
        </pc:picChg>
        <pc:picChg chg="add mod">
          <ac:chgData name="Dennis Buathong" userId="77fe47fd6cd90d40" providerId="LiveId" clId="{8322E6A4-7725-4640-8CFD-8A0E51A43E24}" dt="2025-01-28T12:26:32.334" v="1319" actId="1037"/>
          <ac:picMkLst>
            <pc:docMk/>
            <pc:sldMk cId="1358763821" sldId="312"/>
            <ac:picMk id="18" creationId="{503581D4-5829-F0D6-A99D-AA4E021066D9}"/>
          </ac:picMkLst>
        </pc:picChg>
        <pc:cxnChg chg="mod">
          <ac:chgData name="Dennis Buathong" userId="77fe47fd6cd90d40" providerId="LiveId" clId="{8322E6A4-7725-4640-8CFD-8A0E51A43E24}" dt="2025-01-28T12:26:43.929" v="1377" actId="14100"/>
          <ac:cxnSpMkLst>
            <pc:docMk/>
            <pc:sldMk cId="1358763821" sldId="312"/>
            <ac:cxnSpMk id="5" creationId="{29DD6AB7-241D-6AA5-A777-6DC7293BD2A7}"/>
          </ac:cxnSpMkLst>
        </pc:cxnChg>
        <pc:cxnChg chg="add mod">
          <ac:chgData name="Dennis Buathong" userId="77fe47fd6cd90d40" providerId="LiveId" clId="{8322E6A4-7725-4640-8CFD-8A0E51A43E24}" dt="2025-01-28T12:27:45.369" v="1378" actId="14100"/>
          <ac:cxnSpMkLst>
            <pc:docMk/>
            <pc:sldMk cId="1358763821" sldId="312"/>
            <ac:cxnSpMk id="8" creationId="{44B588F3-484D-50A6-1403-B52085415473}"/>
          </ac:cxnSpMkLst>
        </pc:cxnChg>
        <pc:cxnChg chg="mod">
          <ac:chgData name="Dennis Buathong" userId="77fe47fd6cd90d40" providerId="LiveId" clId="{8322E6A4-7725-4640-8CFD-8A0E51A43E24}" dt="2025-01-28T12:25:46.012" v="1300" actId="1038"/>
          <ac:cxnSpMkLst>
            <pc:docMk/>
            <pc:sldMk cId="1358763821" sldId="312"/>
            <ac:cxnSpMk id="11" creationId="{D014E64E-4F6A-BE3D-869C-CE75A7DDA94D}"/>
          </ac:cxnSpMkLst>
        </pc:cxnChg>
        <pc:cxnChg chg="add mod">
          <ac:chgData name="Dennis Buathong" userId="77fe47fd6cd90d40" providerId="LiveId" clId="{8322E6A4-7725-4640-8CFD-8A0E51A43E24}" dt="2025-01-28T12:26:40.852" v="1376" actId="1038"/>
          <ac:cxnSpMkLst>
            <pc:docMk/>
            <pc:sldMk cId="1358763821" sldId="312"/>
            <ac:cxnSpMk id="16" creationId="{65124B9E-F64D-362A-93F9-BE03A3B441E3}"/>
          </ac:cxnSpMkLst>
        </pc:cxnChg>
      </pc:sldChg>
      <pc:sldChg chg="addSp delSp modSp add mod ord modClrScheme addAnim delAnim modAnim chgLayout">
        <pc:chgData name="Dennis Buathong" userId="77fe47fd6cd90d40" providerId="LiveId" clId="{8322E6A4-7725-4640-8CFD-8A0E51A43E24}" dt="2025-01-28T12:44:24.354" v="1650"/>
        <pc:sldMkLst>
          <pc:docMk/>
          <pc:sldMk cId="637580731" sldId="313"/>
        </pc:sldMkLst>
        <pc:spChg chg="add del mod ord">
          <ac:chgData name="Dennis Buathong" userId="77fe47fd6cd90d40" providerId="LiveId" clId="{8322E6A4-7725-4640-8CFD-8A0E51A43E24}" dt="2025-01-28T10:47:21.048" v="1047" actId="700"/>
          <ac:spMkLst>
            <pc:docMk/>
            <pc:sldMk cId="637580731" sldId="313"/>
            <ac:spMk id="9" creationId="{265E7CEE-5D57-186B-21B6-F3E39B32F7AE}"/>
          </ac:spMkLst>
        </pc:spChg>
        <pc:spChg chg="add del mod ord">
          <ac:chgData name="Dennis Buathong" userId="77fe47fd6cd90d40" providerId="LiveId" clId="{8322E6A4-7725-4640-8CFD-8A0E51A43E24}" dt="2025-01-28T10:47:21.048" v="1047" actId="700"/>
          <ac:spMkLst>
            <pc:docMk/>
            <pc:sldMk cId="637580731" sldId="313"/>
            <ac:spMk id="10" creationId="{7E4C1BE8-CC93-9613-9EB2-7A8378132E23}"/>
          </ac:spMkLst>
        </pc:spChg>
        <pc:spChg chg="add del mod ord">
          <ac:chgData name="Dennis Buathong" userId="77fe47fd6cd90d40" providerId="LiveId" clId="{8322E6A4-7725-4640-8CFD-8A0E51A43E24}" dt="2025-01-28T10:47:29.528" v="1049" actId="700"/>
          <ac:spMkLst>
            <pc:docMk/>
            <pc:sldMk cId="637580731" sldId="313"/>
            <ac:spMk id="11" creationId="{B50BA81E-6921-B672-0368-3EAA69C53CD1}"/>
          </ac:spMkLst>
        </pc:spChg>
        <pc:spChg chg="add del mod ord">
          <ac:chgData name="Dennis Buathong" userId="77fe47fd6cd90d40" providerId="LiveId" clId="{8322E6A4-7725-4640-8CFD-8A0E51A43E24}" dt="2025-01-28T10:47:29.528" v="1049" actId="700"/>
          <ac:spMkLst>
            <pc:docMk/>
            <pc:sldMk cId="637580731" sldId="313"/>
            <ac:spMk id="12" creationId="{6748BEB9-A661-9317-22A3-D8C0965ABEF4}"/>
          </ac:spMkLst>
        </pc:spChg>
        <pc:spChg chg="add mod ord">
          <ac:chgData name="Dennis Buathong" userId="77fe47fd6cd90d40" providerId="LiveId" clId="{8322E6A4-7725-4640-8CFD-8A0E51A43E24}" dt="2025-01-28T10:49:53.586" v="1139" actId="1076"/>
          <ac:spMkLst>
            <pc:docMk/>
            <pc:sldMk cId="637580731" sldId="313"/>
            <ac:spMk id="13" creationId="{2F39263C-6C9E-8778-943A-B2C820B517A4}"/>
          </ac:spMkLst>
        </pc:spChg>
        <pc:spChg chg="add del mod ord">
          <ac:chgData name="Dennis Buathong" userId="77fe47fd6cd90d40" providerId="LiveId" clId="{8322E6A4-7725-4640-8CFD-8A0E51A43E24}" dt="2025-01-28T12:44:19.844" v="1642"/>
          <ac:spMkLst>
            <pc:docMk/>
            <pc:sldMk cId="637580731" sldId="313"/>
            <ac:spMk id="14" creationId="{6FBB180B-E63C-7286-8407-87919ED7AEC3}"/>
          </ac:spMkLst>
        </pc:spChg>
        <pc:spChg chg="add del mod ord">
          <ac:chgData name="Dennis Buathong" userId="77fe47fd6cd90d40" providerId="LiveId" clId="{8322E6A4-7725-4640-8CFD-8A0E51A43E24}" dt="2025-01-28T12:44:19.645" v="1641" actId="478"/>
          <ac:spMkLst>
            <pc:docMk/>
            <pc:sldMk cId="637580731" sldId="313"/>
            <ac:spMk id="26" creationId="{A7E61A96-81BE-958E-1FF3-EDB7751C3448}"/>
          </ac:spMkLst>
        </pc:spChg>
        <pc:picChg chg="add mod">
          <ac:chgData name="Dennis Buathong" userId="77fe47fd6cd90d40" providerId="LiveId" clId="{8322E6A4-7725-4640-8CFD-8A0E51A43E24}" dt="2025-01-28T10:40:26.779" v="1021" actId="1076"/>
          <ac:picMkLst>
            <pc:docMk/>
            <pc:sldMk cId="637580731" sldId="313"/>
            <ac:picMk id="2" creationId="{3255C219-9BFB-6F3A-5975-1E383222BB71}"/>
          </ac:picMkLst>
        </pc:picChg>
        <pc:picChg chg="add mod">
          <ac:chgData name="Dennis Buathong" userId="77fe47fd6cd90d40" providerId="LiveId" clId="{8322E6A4-7725-4640-8CFD-8A0E51A43E24}" dt="2025-01-28T10:41:36.459" v="1029" actId="1076"/>
          <ac:picMkLst>
            <pc:docMk/>
            <pc:sldMk cId="637580731" sldId="313"/>
            <ac:picMk id="4" creationId="{8CD944BB-D24D-C2BE-FE7E-74A12BB961E0}"/>
          </ac:picMkLst>
        </pc:picChg>
        <pc:picChg chg="mod">
          <ac:chgData name="Dennis Buathong" userId="77fe47fd6cd90d40" providerId="LiveId" clId="{8322E6A4-7725-4640-8CFD-8A0E51A43E24}" dt="2025-01-28T10:40:24.923" v="1020" actId="1076"/>
          <ac:picMkLst>
            <pc:docMk/>
            <pc:sldMk cId="637580731" sldId="313"/>
            <ac:picMk id="5" creationId="{DB95007D-C380-B924-9763-799DA01AFD5C}"/>
          </ac:picMkLst>
        </pc:picChg>
        <pc:picChg chg="del">
          <ac:chgData name="Dennis Buathong" userId="77fe47fd6cd90d40" providerId="LiveId" clId="{8322E6A4-7725-4640-8CFD-8A0E51A43E24}" dt="2025-01-28T10:39:57.869" v="1015" actId="478"/>
          <ac:picMkLst>
            <pc:docMk/>
            <pc:sldMk cId="637580731" sldId="313"/>
            <ac:picMk id="7" creationId="{83AA5820-9652-1B75-5521-BB713A204D29}"/>
          </ac:picMkLst>
        </pc:picChg>
        <pc:picChg chg="add mod">
          <ac:chgData name="Dennis Buathong" userId="77fe47fd6cd90d40" providerId="LiveId" clId="{8322E6A4-7725-4640-8CFD-8A0E51A43E24}" dt="2025-01-28T12:44:24.147" v="1649" actId="1076"/>
          <ac:picMkLst>
            <pc:docMk/>
            <pc:sldMk cId="637580731" sldId="313"/>
            <ac:picMk id="15" creationId="{C0D6C8FF-B447-1A5A-022B-4E3A269E0D2E}"/>
          </ac:picMkLst>
        </pc:picChg>
        <pc:picChg chg="add mod">
          <ac:chgData name="Dennis Buathong" userId="77fe47fd6cd90d40" providerId="LiveId" clId="{8322E6A4-7725-4640-8CFD-8A0E51A43E24}" dt="2025-01-28T12:44:24.147" v="1649" actId="1076"/>
          <ac:picMkLst>
            <pc:docMk/>
            <pc:sldMk cId="637580731" sldId="313"/>
            <ac:picMk id="16" creationId="{2E800C74-E127-2347-3210-54895B441C85}"/>
          </ac:picMkLst>
        </pc:picChg>
        <pc:picChg chg="mod">
          <ac:chgData name="Dennis Buathong" userId="77fe47fd6cd90d40" providerId="LiveId" clId="{8322E6A4-7725-4640-8CFD-8A0E51A43E24}" dt="2025-01-28T10:40:22.250" v="1018" actId="1076"/>
          <ac:picMkLst>
            <pc:docMk/>
            <pc:sldMk cId="637580731" sldId="313"/>
            <ac:picMk id="17" creationId="{C71A1853-27D2-D3DD-2C7D-81FE5CDF1210}"/>
          </ac:picMkLst>
        </pc:picChg>
        <pc:picChg chg="add mod">
          <ac:chgData name="Dennis Buathong" userId="77fe47fd6cd90d40" providerId="LiveId" clId="{8322E6A4-7725-4640-8CFD-8A0E51A43E24}" dt="2025-01-28T12:44:24.147" v="1649" actId="1076"/>
          <ac:picMkLst>
            <pc:docMk/>
            <pc:sldMk cId="637580731" sldId="313"/>
            <ac:picMk id="19" creationId="{66429CF0-7E57-A169-6ED0-241DA007D49E}"/>
          </ac:picMkLst>
        </pc:picChg>
        <pc:picChg chg="add del mod">
          <ac:chgData name="Dennis Buathong" userId="77fe47fd6cd90d40" providerId="LiveId" clId="{8322E6A4-7725-4640-8CFD-8A0E51A43E24}" dt="2025-01-28T12:44:24.147" v="1649" actId="1076"/>
          <ac:picMkLst>
            <pc:docMk/>
            <pc:sldMk cId="637580731" sldId="313"/>
            <ac:picMk id="20" creationId="{168DB02E-0910-5E13-4617-E00C1E7D6AE6}"/>
          </ac:picMkLst>
        </pc:picChg>
        <pc:picChg chg="add del mod">
          <ac:chgData name="Dennis Buathong" userId="77fe47fd6cd90d40" providerId="LiveId" clId="{8322E6A4-7725-4640-8CFD-8A0E51A43E24}" dt="2025-01-28T12:44:19.844" v="1642"/>
          <ac:picMkLst>
            <pc:docMk/>
            <pc:sldMk cId="637580731" sldId="313"/>
            <ac:picMk id="24" creationId="{1D8E41EF-26E6-94D0-C4FE-96E05CBCF0B8}"/>
          </ac:picMkLst>
        </pc:picChg>
        <pc:picChg chg="add mod">
          <ac:chgData name="Dennis Buathong" userId="77fe47fd6cd90d40" providerId="LiveId" clId="{8322E6A4-7725-4640-8CFD-8A0E51A43E24}" dt="2025-01-28T12:44:19.215" v="1639" actId="1076"/>
          <ac:picMkLst>
            <pc:docMk/>
            <pc:sldMk cId="637580731" sldId="313"/>
            <ac:picMk id="27" creationId="{5E4E51AA-13A4-A739-5FB6-08826C59DB2C}"/>
          </ac:picMkLst>
        </pc:picChg>
        <pc:cxnChg chg="add mod">
          <ac:chgData name="Dennis Buathong" userId="77fe47fd6cd90d40" providerId="LiveId" clId="{8322E6A4-7725-4640-8CFD-8A0E51A43E24}" dt="2025-01-28T10:41:40.502" v="1031" actId="1076"/>
          <ac:cxnSpMkLst>
            <pc:docMk/>
            <pc:sldMk cId="637580731" sldId="313"/>
            <ac:cxnSpMk id="6" creationId="{F5F43FA3-E97D-BAB4-A330-7D664567B94D}"/>
          </ac:cxnSpMkLst>
        </pc:cxnChg>
        <pc:cxnChg chg="add mod">
          <ac:chgData name="Dennis Buathong" userId="77fe47fd6cd90d40" providerId="LiveId" clId="{8322E6A4-7725-4640-8CFD-8A0E51A43E24}" dt="2025-01-28T10:41:43.025" v="1033" actId="1076"/>
          <ac:cxnSpMkLst>
            <pc:docMk/>
            <pc:sldMk cId="637580731" sldId="313"/>
            <ac:cxnSpMk id="8" creationId="{BA31B052-C741-0CD8-41B3-4E5D3DFC4CB3}"/>
          </ac:cxnSpMkLst>
        </pc:cxnChg>
        <pc:cxnChg chg="add mod">
          <ac:chgData name="Dennis Buathong" userId="77fe47fd6cd90d40" providerId="LiveId" clId="{8322E6A4-7725-4640-8CFD-8A0E51A43E24}" dt="2025-01-28T12:44:24.147" v="1649" actId="1076"/>
          <ac:cxnSpMkLst>
            <pc:docMk/>
            <pc:sldMk cId="637580731" sldId="313"/>
            <ac:cxnSpMk id="18" creationId="{17A2F7D9-093C-B5AE-A5C8-A2E5EC31EAF4}"/>
          </ac:cxnSpMkLst>
        </pc:cxnChg>
        <pc:cxnChg chg="del">
          <ac:chgData name="Dennis Buathong" userId="77fe47fd6cd90d40" providerId="LiveId" clId="{8322E6A4-7725-4640-8CFD-8A0E51A43E24}" dt="2025-01-28T10:39:59.509" v="1016" actId="478"/>
          <ac:cxnSpMkLst>
            <pc:docMk/>
            <pc:sldMk cId="637580731" sldId="313"/>
            <ac:cxnSpMk id="21" creationId="{6C4AB515-B55E-DE90-3440-CB73EF4895EB}"/>
          </ac:cxnSpMkLst>
        </pc:cxnChg>
        <pc:cxnChg chg="add mod">
          <ac:chgData name="Dennis Buathong" userId="77fe47fd6cd90d40" providerId="LiveId" clId="{8322E6A4-7725-4640-8CFD-8A0E51A43E24}" dt="2025-01-28T12:44:24.147" v="1649" actId="1076"/>
          <ac:cxnSpMkLst>
            <pc:docMk/>
            <pc:sldMk cId="637580731" sldId="313"/>
            <ac:cxnSpMk id="22" creationId="{1A0E447A-A3AF-51AF-819F-459E74BB61F4}"/>
          </ac:cxnSpMkLst>
        </pc:cxnChg>
        <pc:cxnChg chg="add mod">
          <ac:chgData name="Dennis Buathong" userId="77fe47fd6cd90d40" providerId="LiveId" clId="{8322E6A4-7725-4640-8CFD-8A0E51A43E24}" dt="2025-01-28T12:44:24.147" v="1649" actId="1076"/>
          <ac:cxnSpMkLst>
            <pc:docMk/>
            <pc:sldMk cId="637580731" sldId="313"/>
            <ac:cxnSpMk id="23" creationId="{DA6BE1C0-5204-F6FC-6415-08D213BCD2FA}"/>
          </ac:cxnSpMkLst>
        </pc:cxnChg>
        <pc:cxnChg chg="mod">
          <ac:chgData name="Dennis Buathong" userId="77fe47fd6cd90d40" providerId="LiveId" clId="{8322E6A4-7725-4640-8CFD-8A0E51A43E24}" dt="2025-01-28T10:40:23.903" v="1019" actId="1076"/>
          <ac:cxnSpMkLst>
            <pc:docMk/>
            <pc:sldMk cId="637580731" sldId="313"/>
            <ac:cxnSpMk id="30" creationId="{62D28FE9-BAF1-BEF8-4D10-311CF75A2D0C}"/>
          </ac:cxnSpMkLst>
        </pc:cxnChg>
      </pc:sldChg>
      <pc:sldChg chg="modSp add mod ord">
        <pc:chgData name="Dennis Buathong" userId="77fe47fd6cd90d40" providerId="LiveId" clId="{8322E6A4-7725-4640-8CFD-8A0E51A43E24}" dt="2025-01-28T12:35:07.911" v="1563" actId="122"/>
        <pc:sldMkLst>
          <pc:docMk/>
          <pc:sldMk cId="1121315511" sldId="314"/>
        </pc:sldMkLst>
        <pc:spChg chg="mod">
          <ac:chgData name="Dennis Buathong" userId="77fe47fd6cd90d40" providerId="LiveId" clId="{8322E6A4-7725-4640-8CFD-8A0E51A43E24}" dt="2025-01-28T12:35:07.911" v="1563" actId="122"/>
          <ac:spMkLst>
            <pc:docMk/>
            <pc:sldMk cId="1121315511" sldId="314"/>
            <ac:spMk id="3" creationId="{BAE850FC-A8D4-0103-1D64-F22D755ABD66}"/>
          </ac:spMkLst>
        </pc:spChg>
      </pc:sldChg>
      <pc:sldChg chg="modSp add del mod">
        <pc:chgData name="Dennis Buathong" userId="77fe47fd6cd90d40" providerId="LiveId" clId="{8322E6A4-7725-4640-8CFD-8A0E51A43E24}" dt="2025-01-28T13:25:04.688" v="1689" actId="2696"/>
        <pc:sldMkLst>
          <pc:docMk/>
          <pc:sldMk cId="2063679555" sldId="315"/>
        </pc:sldMkLst>
        <pc:spChg chg="mod">
          <ac:chgData name="Dennis Buathong" userId="77fe47fd6cd90d40" providerId="LiveId" clId="{8322E6A4-7725-4640-8CFD-8A0E51A43E24}" dt="2025-01-28T12:34:37.398" v="1545" actId="20577"/>
          <ac:spMkLst>
            <pc:docMk/>
            <pc:sldMk cId="2063679555" sldId="315"/>
            <ac:spMk id="2" creationId="{AE62A48D-9D9C-3619-3BE9-0DE475EA4F8D}"/>
          </ac:spMkLst>
        </pc:spChg>
      </pc:sldChg>
      <pc:sldChg chg="modSp add mod ord">
        <pc:chgData name="Dennis Buathong" userId="77fe47fd6cd90d40" providerId="LiveId" clId="{8322E6A4-7725-4640-8CFD-8A0E51A43E24}" dt="2025-01-28T12:34:55.156" v="1551" actId="122"/>
        <pc:sldMkLst>
          <pc:docMk/>
          <pc:sldMk cId="3776516219" sldId="316"/>
        </pc:sldMkLst>
        <pc:spChg chg="mod">
          <ac:chgData name="Dennis Buathong" userId="77fe47fd6cd90d40" providerId="LiveId" clId="{8322E6A4-7725-4640-8CFD-8A0E51A43E24}" dt="2025-01-28T12:34:55.156" v="1551" actId="122"/>
          <ac:spMkLst>
            <pc:docMk/>
            <pc:sldMk cId="3776516219" sldId="316"/>
            <ac:spMk id="3" creationId="{F09B51BC-720E-7018-EC36-674799E6F812}"/>
          </ac:spMkLst>
        </pc:spChg>
      </pc:sldChg>
      <pc:sldChg chg="addSp delSp modSp add mod delAnim modAnim">
        <pc:chgData name="Dennis Buathong" userId="77fe47fd6cd90d40" providerId="LiveId" clId="{8322E6A4-7725-4640-8CFD-8A0E51A43E24}" dt="2025-01-28T12:46:51.291" v="1671"/>
        <pc:sldMkLst>
          <pc:docMk/>
          <pc:sldMk cId="4037456282" sldId="317"/>
        </pc:sldMkLst>
        <pc:spChg chg="add mod ord">
          <ac:chgData name="Dennis Buathong" userId="77fe47fd6cd90d40" providerId="LiveId" clId="{8322E6A4-7725-4640-8CFD-8A0E51A43E24}" dt="2025-01-28T12:45:15.232" v="1662" actId="167"/>
          <ac:spMkLst>
            <pc:docMk/>
            <pc:sldMk cId="4037456282" sldId="317"/>
            <ac:spMk id="10" creationId="{D8A9A83C-3ACA-E219-8630-D427F349A826}"/>
          </ac:spMkLst>
        </pc:spChg>
        <pc:spChg chg="del">
          <ac:chgData name="Dennis Buathong" userId="77fe47fd6cd90d40" providerId="LiveId" clId="{8322E6A4-7725-4640-8CFD-8A0E51A43E24}" dt="2025-01-28T12:45:03.388" v="1657"/>
          <ac:spMkLst>
            <pc:docMk/>
            <pc:sldMk cId="4037456282" sldId="317"/>
            <ac:spMk id="14" creationId="{42F8EE24-A0F6-749A-A19D-AF5DE1B97C20}"/>
          </ac:spMkLst>
        </pc:spChg>
        <pc:picChg chg="mod">
          <ac:chgData name="Dennis Buathong" userId="77fe47fd6cd90d40" providerId="LiveId" clId="{8322E6A4-7725-4640-8CFD-8A0E51A43E24}" dt="2025-01-28T12:44:51.878" v="1653" actId="1076"/>
          <ac:picMkLst>
            <pc:docMk/>
            <pc:sldMk cId="4037456282" sldId="317"/>
            <ac:picMk id="2" creationId="{9C92BF9C-4F6A-0BEE-578D-70B12170CF73}"/>
          </ac:picMkLst>
        </pc:picChg>
        <pc:picChg chg="add del mod">
          <ac:chgData name="Dennis Buathong" userId="77fe47fd6cd90d40" providerId="LiveId" clId="{8322E6A4-7725-4640-8CFD-8A0E51A43E24}" dt="2025-01-28T12:45:10.074" v="1661" actId="478"/>
          <ac:picMkLst>
            <pc:docMk/>
            <pc:sldMk cId="4037456282" sldId="317"/>
            <ac:picMk id="3" creationId="{D2FC4523-A298-14E2-79B5-1E1AD247BF69}"/>
          </ac:picMkLst>
        </pc:picChg>
        <pc:picChg chg="del">
          <ac:chgData name="Dennis Buathong" userId="77fe47fd6cd90d40" providerId="LiveId" clId="{8322E6A4-7725-4640-8CFD-8A0E51A43E24}" dt="2025-01-28T12:44:49.845" v="1652" actId="478"/>
          <ac:picMkLst>
            <pc:docMk/>
            <pc:sldMk cId="4037456282" sldId="317"/>
            <ac:picMk id="4" creationId="{2C2626FC-2673-8B1A-86F8-EA481A435C45}"/>
          </ac:picMkLst>
        </pc:picChg>
        <pc:picChg chg="add mod">
          <ac:chgData name="Dennis Buathong" userId="77fe47fd6cd90d40" providerId="LiveId" clId="{8322E6A4-7725-4640-8CFD-8A0E51A43E24}" dt="2025-01-28T12:45:20.353" v="1663" actId="1076"/>
          <ac:picMkLst>
            <pc:docMk/>
            <pc:sldMk cId="4037456282" sldId="317"/>
            <ac:picMk id="7" creationId="{D22903B2-8720-825B-891F-A33AB05B553F}"/>
          </ac:picMkLst>
        </pc:picChg>
        <pc:cxnChg chg="mod">
          <ac:chgData name="Dennis Buathong" userId="77fe47fd6cd90d40" providerId="LiveId" clId="{8322E6A4-7725-4640-8CFD-8A0E51A43E24}" dt="2025-01-28T12:44:54.932" v="1654" actId="1076"/>
          <ac:cxnSpMkLst>
            <pc:docMk/>
            <pc:sldMk cId="4037456282" sldId="317"/>
            <ac:cxnSpMk id="6" creationId="{6AAE4F5C-913F-2FF4-8AD2-3017CB80F777}"/>
          </ac:cxnSpMkLst>
        </pc:cxnChg>
        <pc:cxnChg chg="mod">
          <ac:chgData name="Dennis Buathong" userId="77fe47fd6cd90d40" providerId="LiveId" clId="{8322E6A4-7725-4640-8CFD-8A0E51A43E24}" dt="2025-01-28T12:44:56.543" v="1655" actId="1076"/>
          <ac:cxnSpMkLst>
            <pc:docMk/>
            <pc:sldMk cId="4037456282" sldId="317"/>
            <ac:cxnSpMk id="8" creationId="{B4858441-4D59-ED35-5AFD-5F629BE63EE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CB8A531B-D10A-4A00-8E97-36105489925A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FA70580-B89C-4157-871D-6B9318EE5F5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C563769F-93B2-4387-BE20-6C983F01D6F8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7AF00E9-A49D-4007-B3B9-A3783809E50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E9938-5BBA-B6FA-87EB-4C2C107A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069904-71BA-E0FA-4DC9-9F8E15673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FDC62-E37D-4570-9C09-47906AC12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865689-3940-F004-9C1B-91CD535A5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22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AB3C1-51B0-F7AB-9369-3C3BEDEB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8E0B30C-C1F5-1D99-B451-12CF7964D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648B52-93FE-889E-3328-A9C860315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D4D9B-E151-8B1A-1A39-99049849B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3720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5323-F9B8-B94D-7D0F-47F29ED3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330BDA-C14A-54C4-D4B1-57E2D7DF1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30EF3A-205D-97F5-5B95-3CF2D508C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14CEF1-9723-8FF1-A587-95149E795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93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13CCE-1274-99F7-A47F-7A93F655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9A146C5-44DD-1B61-41A8-DCE54A665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0C4A70C-FE13-91E2-E3C2-4F21903D9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74E432-404F-F885-7E58-B9A0F6700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743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51805-246C-CCF0-11D5-B17366D0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0C5CCD-C30C-C9B2-AA8C-84E32FAD4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E1DC34-0701-1A13-C11A-4BCC47E1C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70771B-08ED-C654-B587-3CA8C3842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296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3BC5A-3026-7034-33DD-77DB55DA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445438-A3B2-FAAF-D043-88CCB0660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292E50-6CC0-7FCE-2DD4-42319197D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B0504A-B933-E074-F04D-BB576FB38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665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6BA3E-BECE-D750-02B2-39580793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E263494-5A00-981C-C8F7-4DCCC9E2E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BF08B6-A741-F567-5F8B-99377CAD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7BAA19-D473-E571-4E61-2F013306D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2116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85DE-5112-AD4E-F9F8-D03FD8C54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33761A-E2D0-8CFE-1952-F8A64A6D7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997650-8BA1-9AEA-2C82-D740F15A2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E8ADC5-20DB-1C00-C2D7-C00E18D2D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998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D2DD-D50B-73CD-E354-62720585E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B316DB-0557-9086-2ABE-B747BA14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BD96089-56F8-B936-3A99-9CAB4B8D8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BDF1BD-B5F6-B1A0-6117-58B348B72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32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46D51-F8A4-B89C-F0E3-878B87680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3391D72-462D-3E2D-C988-D991D78762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A580FE-76B0-E880-59FF-D5F05E85E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F4EFBA-D08E-8F80-19EB-658F94851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461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3AE3A-742C-5C50-97B6-B04145F29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4FF902-EFE5-2825-8C6E-E0CE6DA4F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5B6E7A-6B49-CE67-B524-6C2855667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162FE3-AAE9-6706-DA4F-E0B443ACE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21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787B-0D25-2667-1E70-D51D78FB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04AC6A8-A8BD-EC16-D02F-E82D392A6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D6F432F-D2E3-582E-7B4C-166D7259B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35308D-6D6E-2467-6769-C81AE54B8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68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04C9-DECF-4CB9-EEF8-F9F68A30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57EEDDC-430F-9360-7F1C-0B3003180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ED3369-DBE9-6C25-6E59-62B0CDD3B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209BD-129E-469F-8846-7CB5E3244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069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8606C-F241-79D2-40C7-7A878C92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E4285F-E7C4-750C-3137-3AE6A6998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B40FA5-541B-C489-0563-7593C2201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3C3FFD-4DBA-C9EA-5F28-42CF8C9D9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401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ihandform: Form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ihandform: Form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ihandform: Form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ihandform: Form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ihandform: Form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de-DE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Freihandform: Form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de-DE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ihandform: Form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de-DE" sz="6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Freihandform: Form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de-DE"/>
            </a:defPPr>
          </a:lstStyle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698" r:id="rId5"/>
    <p:sldLayoutId id="2147483704" r:id="rId6"/>
    <p:sldLayoutId id="2147483688" r:id="rId7"/>
    <p:sldLayoutId id="2147483686" r:id="rId8"/>
    <p:sldLayoutId id="214748368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jpe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3314" y="1440177"/>
            <a:ext cx="5412486" cy="2180847"/>
          </a:xfrm>
          <a:noFill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br>
              <a:rPr lang="de-DE" sz="2400" dirty="0"/>
            </a:br>
            <a:r>
              <a:rPr lang="de-DE" sz="2400" dirty="0"/>
              <a:t>4. Semesterarbeit von Dennis Buathong</a:t>
            </a:r>
            <a:br>
              <a:rPr lang="de-DE" sz="2400" dirty="0"/>
            </a:br>
            <a:br>
              <a:rPr lang="de-DE" sz="2400" dirty="0"/>
            </a:br>
            <a:r>
              <a:rPr lang="de-DE" sz="2400" dirty="0"/>
              <a:t>Orchestrierung eines Geschäftsprozesses mit </a:t>
            </a:r>
            <a:r>
              <a:rPr lang="de-DE" sz="2400" dirty="0" err="1"/>
              <a:t>Kubernetes</a:t>
            </a:r>
            <a:r>
              <a:rPr lang="de-DE" sz="2400" dirty="0"/>
              <a:t>, CI/CD und </a:t>
            </a:r>
            <a:r>
              <a:rPr lang="de-DE" sz="2400" dirty="0" err="1"/>
              <a:t>Camunda</a:t>
            </a:r>
            <a:r>
              <a:rPr lang="de-DE" sz="2400" dirty="0"/>
              <a:t> BPM</a:t>
            </a:r>
          </a:p>
        </p:txBody>
      </p:sp>
      <p:pic>
        <p:nvPicPr>
          <p:cNvPr id="8" name="Bildplatzhalter 13" descr="Digitaler Hintergrund für Datenpunkte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F963F-95E0-8F79-2D55-0F7ACCAD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6FBB180B-E63C-7286-8407-87919ED7AE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Katze, Clipart, Silhouette enthält.&#10;&#10;Automatisch generierte Beschreibung">
            <a:extLst>
              <a:ext uri="{FF2B5EF4-FFF2-40B4-BE49-F238E27FC236}">
                <a16:creationId xmlns:a16="http://schemas.microsoft.com/office/drawing/2014/main" id="{DB95007D-C380-B924-9763-799DA01A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88" y="2596780"/>
            <a:ext cx="1679186" cy="1679186"/>
          </a:xfrm>
          <a:prstGeom prst="rect">
            <a:avLst/>
          </a:prstGeom>
        </p:spPr>
      </p:pic>
      <p:pic>
        <p:nvPicPr>
          <p:cNvPr id="17" name="Grafik 16" descr="Ein Bild, das Grafiken, Screenshot, Kreis, Design enthält.&#10;&#10;Automatisch generierte Beschreibung">
            <a:extLst>
              <a:ext uri="{FF2B5EF4-FFF2-40B4-BE49-F238E27FC236}">
                <a16:creationId xmlns:a16="http://schemas.microsoft.com/office/drawing/2014/main" id="{C71A1853-27D2-D3DD-2C7D-81FE5CDF1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2482480"/>
            <a:ext cx="1893038" cy="1893038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2D28FE9-BAF1-BEF8-4D10-311CF75A2D0C}"/>
              </a:ext>
            </a:extLst>
          </p:cNvPr>
          <p:cNvCxnSpPr>
            <a:cxnSpLocks/>
          </p:cNvCxnSpPr>
          <p:nvPr/>
        </p:nvCxnSpPr>
        <p:spPr>
          <a:xfrm>
            <a:off x="2359742" y="3436373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Grafik 1" descr="Ein Bild, das Text, Logo, Symbol, Schrift enthält.&#10;&#10;Automatisch generierte Beschreibung">
            <a:extLst>
              <a:ext uri="{FF2B5EF4-FFF2-40B4-BE49-F238E27FC236}">
                <a16:creationId xmlns:a16="http://schemas.microsoft.com/office/drawing/2014/main" id="{3255C219-9BFB-6F3A-5975-1E383222B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499" y="2859260"/>
            <a:ext cx="2027998" cy="1139477"/>
          </a:xfrm>
          <a:prstGeom prst="rect">
            <a:avLst/>
          </a:prstGeom>
        </p:spPr>
      </p:pic>
      <p:pic>
        <p:nvPicPr>
          <p:cNvPr id="4" name="Grafik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8CD944BB-D24D-C2BE-FE7E-74A12BB96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192" y="2701061"/>
            <a:ext cx="1054409" cy="1470623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F5F43FA3-E97D-BAB4-A330-7D664567B94D}"/>
              </a:ext>
            </a:extLst>
          </p:cNvPr>
          <p:cNvCxnSpPr>
            <a:cxnSpLocks/>
          </p:cNvCxnSpPr>
          <p:nvPr/>
        </p:nvCxnSpPr>
        <p:spPr>
          <a:xfrm>
            <a:off x="5624051" y="3456035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A31B052-C741-0CD8-41B3-4E5D3DFC4CB3}"/>
              </a:ext>
            </a:extLst>
          </p:cNvPr>
          <p:cNvCxnSpPr>
            <a:cxnSpLocks/>
          </p:cNvCxnSpPr>
          <p:nvPr/>
        </p:nvCxnSpPr>
        <p:spPr>
          <a:xfrm>
            <a:off x="8440993" y="3456035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itel 12">
            <a:extLst>
              <a:ext uri="{FF2B5EF4-FFF2-40B4-BE49-F238E27FC236}">
                <a16:creationId xmlns:a16="http://schemas.microsoft.com/office/drawing/2014/main" id="{2F39263C-6C9E-8778-943A-B2C820B51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4117"/>
            <a:ext cx="11090275" cy="1684059"/>
          </a:xfrm>
        </p:spPr>
        <p:txBody>
          <a:bodyPr/>
          <a:lstStyle/>
          <a:p>
            <a:pPr algn="ctr"/>
            <a:r>
              <a:rPr lang="de-CH" dirty="0"/>
              <a:t>Aufbau der Umgebung</a:t>
            </a:r>
          </a:p>
        </p:txBody>
      </p:sp>
    </p:spTree>
    <p:extLst>
      <p:ext uri="{BB962C8B-B14F-4D97-AF65-F5344CB8AC3E}">
        <p14:creationId xmlns:p14="http://schemas.microsoft.com/office/powerpoint/2010/main" val="63758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4DCC2-64DE-322B-5DAC-A27B13CE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8A9A83C-3ACA-E219-8630-D427F349A8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Katze, Clipart, Silhouette enthält.&#10;&#10;Automatisch generierte Beschreibung">
            <a:extLst>
              <a:ext uri="{FF2B5EF4-FFF2-40B4-BE49-F238E27FC236}">
                <a16:creationId xmlns:a16="http://schemas.microsoft.com/office/drawing/2014/main" id="{325E5768-197D-A788-4F85-248CFFF0E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88" y="2596780"/>
            <a:ext cx="1679186" cy="1679186"/>
          </a:xfrm>
          <a:prstGeom prst="rect">
            <a:avLst/>
          </a:prstGeom>
        </p:spPr>
      </p:pic>
      <p:pic>
        <p:nvPicPr>
          <p:cNvPr id="17" name="Grafik 16" descr="Ein Bild, das Grafiken, Screenshot, Kreis, Design enthält.&#10;&#10;Automatisch generierte Beschreibung">
            <a:extLst>
              <a:ext uri="{FF2B5EF4-FFF2-40B4-BE49-F238E27FC236}">
                <a16:creationId xmlns:a16="http://schemas.microsoft.com/office/drawing/2014/main" id="{F85798E0-4BE1-426A-803C-165866967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40" y="2482480"/>
            <a:ext cx="1893038" cy="1893038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B690463-F388-503E-65B2-3B2DC67C0467}"/>
              </a:ext>
            </a:extLst>
          </p:cNvPr>
          <p:cNvCxnSpPr>
            <a:cxnSpLocks/>
          </p:cNvCxnSpPr>
          <p:nvPr/>
        </p:nvCxnSpPr>
        <p:spPr>
          <a:xfrm>
            <a:off x="2359742" y="3436373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Grafik 1" descr="Ein Bild, das Text, Logo, Symbol, Schrift enthält.&#10;&#10;Automatisch generierte Beschreibung">
            <a:extLst>
              <a:ext uri="{FF2B5EF4-FFF2-40B4-BE49-F238E27FC236}">
                <a16:creationId xmlns:a16="http://schemas.microsoft.com/office/drawing/2014/main" id="{9C92BF9C-4F6A-0BEE-578D-70B12170C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8" y="2886296"/>
            <a:ext cx="2027998" cy="1139477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AAE4F5C-913F-2FF4-8AD2-3017CB80F777}"/>
              </a:ext>
            </a:extLst>
          </p:cNvPr>
          <p:cNvCxnSpPr>
            <a:cxnSpLocks/>
          </p:cNvCxnSpPr>
          <p:nvPr/>
        </p:nvCxnSpPr>
        <p:spPr>
          <a:xfrm>
            <a:off x="5482735" y="3456034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858441-4D59-ED35-5AFD-5F629BE63EEE}"/>
              </a:ext>
            </a:extLst>
          </p:cNvPr>
          <p:cNvCxnSpPr>
            <a:cxnSpLocks/>
          </p:cNvCxnSpPr>
          <p:nvPr/>
        </p:nvCxnSpPr>
        <p:spPr>
          <a:xfrm>
            <a:off x="8723626" y="3436373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itel 12">
            <a:extLst>
              <a:ext uri="{FF2B5EF4-FFF2-40B4-BE49-F238E27FC236}">
                <a16:creationId xmlns:a16="http://schemas.microsoft.com/office/drawing/2014/main" id="{76CE7155-2BA5-7DBB-DBA4-6196CA56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4117"/>
            <a:ext cx="11090275" cy="1684059"/>
          </a:xfrm>
        </p:spPr>
        <p:txBody>
          <a:bodyPr/>
          <a:lstStyle/>
          <a:p>
            <a:pPr algn="ctr"/>
            <a:r>
              <a:rPr lang="de-CH" dirty="0"/>
              <a:t>Aufbau der Umgebung</a:t>
            </a:r>
          </a:p>
        </p:txBody>
      </p:sp>
      <p:pic>
        <p:nvPicPr>
          <p:cNvPr id="7" name="Grafik 6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D22903B2-8720-825B-891F-A33AB05B5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43" y="2589406"/>
            <a:ext cx="1679186" cy="167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56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C3060-39D6-8439-8F02-1CBB61832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D5510-84F6-4952-C6AA-8FA6BC7758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 descr="Ein Bild, das Katze, Clipart, Silhouette enthält.&#10;&#10;Automatisch generierte Beschreibung">
            <a:extLst>
              <a:ext uri="{FF2B5EF4-FFF2-40B4-BE49-F238E27FC236}">
                <a16:creationId xmlns:a16="http://schemas.microsoft.com/office/drawing/2014/main" id="{BAF52EAE-A5DC-995A-2C13-0E662B6DB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53" y="2567284"/>
            <a:ext cx="1679186" cy="1679186"/>
          </a:xfrm>
          <a:prstGeom prst="rect">
            <a:avLst/>
          </a:prstGeom>
        </p:spPr>
      </p:pic>
      <p:pic>
        <p:nvPicPr>
          <p:cNvPr id="7" name="Grafik 6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66C36828-C690-9433-B13F-1B8F4791A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593" y="2589407"/>
            <a:ext cx="1679186" cy="1679186"/>
          </a:xfrm>
          <a:prstGeom prst="rect">
            <a:avLst/>
          </a:prstGeom>
        </p:spPr>
      </p:pic>
      <p:pic>
        <p:nvPicPr>
          <p:cNvPr id="17" name="Grafik 16" descr="Ein Bild, das Grafiken, Screenshot, Kreis, Design enthält.&#10;&#10;Automatisch generierte Beschreibung">
            <a:extLst>
              <a:ext uri="{FF2B5EF4-FFF2-40B4-BE49-F238E27FC236}">
                <a16:creationId xmlns:a16="http://schemas.microsoft.com/office/drawing/2014/main" id="{866A8FC0-F572-BDDD-0B52-93E50F114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62" y="2482481"/>
            <a:ext cx="1893038" cy="1893038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4FB5D6F-2E87-AF73-2797-46450A966385}"/>
              </a:ext>
            </a:extLst>
          </p:cNvPr>
          <p:cNvCxnSpPr>
            <a:cxnSpLocks/>
          </p:cNvCxnSpPr>
          <p:nvPr/>
        </p:nvCxnSpPr>
        <p:spPr>
          <a:xfrm flipH="1">
            <a:off x="7039897" y="3429000"/>
            <a:ext cx="92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B7CBD70-1C52-E948-2ED5-72C4CA75185D}"/>
              </a:ext>
            </a:extLst>
          </p:cNvPr>
          <p:cNvCxnSpPr>
            <a:cxnSpLocks/>
          </p:cNvCxnSpPr>
          <p:nvPr/>
        </p:nvCxnSpPr>
        <p:spPr>
          <a:xfrm>
            <a:off x="3667432" y="3429000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8832F233-C740-E3A6-1EFC-E4DE1F06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122"/>
            <a:ext cx="11090275" cy="1684059"/>
          </a:xfrm>
        </p:spPr>
        <p:txBody>
          <a:bodyPr/>
          <a:lstStyle/>
          <a:p>
            <a:pPr algn="ctr"/>
            <a:r>
              <a:rPr lang="de-CH" dirty="0"/>
              <a:t>Anpassen der BPMN und Form - Files</a:t>
            </a:r>
          </a:p>
        </p:txBody>
      </p:sp>
    </p:spTree>
    <p:extLst>
      <p:ext uri="{BB962C8B-B14F-4D97-AF65-F5344CB8AC3E}">
        <p14:creationId xmlns:p14="http://schemas.microsoft.com/office/powerpoint/2010/main" val="173907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A0248-B6C0-E498-9043-2D96AC359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atze, Clipart, Silhouette enthält.&#10;&#10;Automatisch generierte Beschreibung">
            <a:extLst>
              <a:ext uri="{FF2B5EF4-FFF2-40B4-BE49-F238E27FC236}">
                <a16:creationId xmlns:a16="http://schemas.microsoft.com/office/drawing/2014/main" id="{E2DF8B08-4696-58CE-3766-C15739609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32" y="2589407"/>
            <a:ext cx="1679186" cy="1679186"/>
          </a:xfrm>
          <a:prstGeom prst="rect">
            <a:avLst/>
          </a:prstGeom>
        </p:spPr>
      </p:pic>
      <p:pic>
        <p:nvPicPr>
          <p:cNvPr id="6" name="Grafik 5" descr="Ein Bild, das Grafiken, Kreis, Schrift, Symbol enthält.&#10;&#10;Automatisch generierte Beschreibung">
            <a:extLst>
              <a:ext uri="{FF2B5EF4-FFF2-40B4-BE49-F238E27FC236}">
                <a16:creationId xmlns:a16="http://schemas.microsoft.com/office/drawing/2014/main" id="{9273D34E-C9DA-F862-B85C-D8815DA9D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49" y="2589407"/>
            <a:ext cx="1524101" cy="1679186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679A16-0443-971B-ABE2-522047861332}"/>
              </a:ext>
            </a:extLst>
          </p:cNvPr>
          <p:cNvCxnSpPr>
            <a:cxnSpLocks/>
          </p:cNvCxnSpPr>
          <p:nvPr/>
        </p:nvCxnSpPr>
        <p:spPr>
          <a:xfrm>
            <a:off x="4011562" y="3429000"/>
            <a:ext cx="943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" name="Grafik 9" descr="Ein Bild, das Text, Logo, Symbol, Schrift enthält.&#10;&#10;Automatisch generierte Beschreibung">
            <a:extLst>
              <a:ext uri="{FF2B5EF4-FFF2-40B4-BE49-F238E27FC236}">
                <a16:creationId xmlns:a16="http://schemas.microsoft.com/office/drawing/2014/main" id="{8155BF88-BE14-D7CB-EA0C-CC6D1C369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970" y="2859261"/>
            <a:ext cx="2027998" cy="113947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4AAC56C-0278-CF61-0696-FFD55E79D22E}"/>
              </a:ext>
            </a:extLst>
          </p:cNvPr>
          <p:cNvCxnSpPr>
            <a:cxnSpLocks/>
          </p:cNvCxnSpPr>
          <p:nvPr/>
        </p:nvCxnSpPr>
        <p:spPr>
          <a:xfrm flipH="1">
            <a:off x="7226710" y="3429000"/>
            <a:ext cx="92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F5FE980E-9D09-2A43-09F4-4F9B50D9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122"/>
            <a:ext cx="11090275" cy="1684059"/>
          </a:xfrm>
        </p:spPr>
        <p:txBody>
          <a:bodyPr/>
          <a:lstStyle/>
          <a:p>
            <a:pPr algn="ctr"/>
            <a:r>
              <a:rPr lang="de-CH" dirty="0"/>
              <a:t>Pipeline und </a:t>
            </a:r>
            <a:r>
              <a:rPr lang="de-CH" dirty="0" err="1"/>
              <a:t>Listener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9852EF-BF69-D727-300C-589A648AFA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1123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1852-5BAC-4857-9209-9318D0A3E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Grafiken, Kreis, Schrift, Symbol enthält.&#10;&#10;Automatisch generierte Beschreibung">
            <a:extLst>
              <a:ext uri="{FF2B5EF4-FFF2-40B4-BE49-F238E27FC236}">
                <a16:creationId xmlns:a16="http://schemas.microsoft.com/office/drawing/2014/main" id="{4D08FE67-9CB9-00EC-1764-83860893A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22" y="4881481"/>
            <a:ext cx="1524101" cy="1679186"/>
          </a:xfrm>
          <a:prstGeom prst="rect">
            <a:avLst/>
          </a:prstGeom>
        </p:spPr>
      </p:pic>
      <p:pic>
        <p:nvPicPr>
          <p:cNvPr id="10" name="Grafik 9" descr="Ein Bild, das Text, Logo, Symbol, Schrift enthält.&#10;&#10;Automatisch generierte Beschreibung">
            <a:extLst>
              <a:ext uri="{FF2B5EF4-FFF2-40B4-BE49-F238E27FC236}">
                <a16:creationId xmlns:a16="http://schemas.microsoft.com/office/drawing/2014/main" id="{67A6C389-394C-A409-235F-141618166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74" y="2900085"/>
            <a:ext cx="2027998" cy="113947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375596-7993-CA81-2F8E-19293897D4BA}"/>
              </a:ext>
            </a:extLst>
          </p:cNvPr>
          <p:cNvCxnSpPr>
            <a:cxnSpLocks/>
          </p:cNvCxnSpPr>
          <p:nvPr/>
        </p:nvCxnSpPr>
        <p:spPr>
          <a:xfrm flipV="1">
            <a:off x="2449173" y="4151782"/>
            <a:ext cx="0" cy="59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Grafik 1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4A2CFF1D-8F66-3328-93F9-F075FDBE8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07" y="2589406"/>
            <a:ext cx="1679186" cy="1679186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FC5A22A-B171-0B4E-5E23-82E143DB09F5}"/>
              </a:ext>
            </a:extLst>
          </p:cNvPr>
          <p:cNvCxnSpPr>
            <a:cxnSpLocks/>
          </p:cNvCxnSpPr>
          <p:nvPr/>
        </p:nvCxnSpPr>
        <p:spPr>
          <a:xfrm>
            <a:off x="3817871" y="3428999"/>
            <a:ext cx="94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5" name="Grafik 14" descr="Ein Bild, das Symbol, Verkehrsschild, Kreis, Schwarzweiß enthält.&#10;&#10;Automatisch generierte Beschreibung">
            <a:extLst>
              <a:ext uri="{FF2B5EF4-FFF2-40B4-BE49-F238E27FC236}">
                <a16:creationId xmlns:a16="http://schemas.microsoft.com/office/drawing/2014/main" id="{B4A0C4FF-F24F-1A4C-C75D-9D5622C71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13" y="4743306"/>
            <a:ext cx="1679186" cy="1679186"/>
          </a:xfrm>
          <a:prstGeom prst="rect">
            <a:avLst/>
          </a:prstGeom>
        </p:spPr>
      </p:pic>
      <p:pic>
        <p:nvPicPr>
          <p:cNvPr id="17" name="Grafik 16" descr="Ein Bild, das Logo, Symbol, Schrift, Grafiken enthält.&#10;&#10;Automatisch generierte Beschreibung">
            <a:extLst>
              <a:ext uri="{FF2B5EF4-FFF2-40B4-BE49-F238E27FC236}">
                <a16:creationId xmlns:a16="http://schemas.microsoft.com/office/drawing/2014/main" id="{8045DECE-9135-3D0D-A76A-ABB0114D0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89" y="5147501"/>
            <a:ext cx="952222" cy="1147147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F13894D-EF90-564E-340D-B1D8D84AEC78}"/>
              </a:ext>
            </a:extLst>
          </p:cNvPr>
          <p:cNvCxnSpPr>
            <a:cxnSpLocks/>
          </p:cNvCxnSpPr>
          <p:nvPr/>
        </p:nvCxnSpPr>
        <p:spPr>
          <a:xfrm flipH="1">
            <a:off x="7558391" y="5582899"/>
            <a:ext cx="875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BDD201B-800D-6652-2D91-5F7A402B2B16}"/>
              </a:ext>
            </a:extLst>
          </p:cNvPr>
          <p:cNvCxnSpPr>
            <a:cxnSpLocks/>
          </p:cNvCxnSpPr>
          <p:nvPr/>
        </p:nvCxnSpPr>
        <p:spPr>
          <a:xfrm flipH="1">
            <a:off x="3817871" y="5561817"/>
            <a:ext cx="1054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Titel 2">
            <a:extLst>
              <a:ext uri="{FF2B5EF4-FFF2-40B4-BE49-F238E27FC236}">
                <a16:creationId xmlns:a16="http://schemas.microsoft.com/office/drawing/2014/main" id="{50A34514-F3FD-89B9-EF33-CBC7E5B4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1928"/>
            <a:ext cx="11090275" cy="1684059"/>
          </a:xfrm>
        </p:spPr>
        <p:txBody>
          <a:bodyPr/>
          <a:lstStyle/>
          <a:p>
            <a:pPr algn="ctr"/>
            <a:r>
              <a:rPr lang="de-CH" dirty="0" err="1"/>
              <a:t>Deployment</a:t>
            </a:r>
            <a:r>
              <a:rPr lang="de-CH" dirty="0"/>
              <a:t> der </a:t>
            </a:r>
            <a:r>
              <a:rPr lang="de-CH" dirty="0" err="1"/>
              <a:t>Camunda</a:t>
            </a:r>
            <a:r>
              <a:rPr lang="de-CH" dirty="0"/>
              <a:t> Files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C3056C-D0E3-3415-06D4-CAB5494E47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788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5CB81-E458-15B0-8FED-FBE1E852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7FC1AF54-50F9-E031-B44B-44418D74EE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Grafik 5" descr="Ein Bild, das Grafiken, Kreis, Schrift, Symbol enthält.&#10;&#10;Automatisch generierte Beschreibung">
            <a:extLst>
              <a:ext uri="{FF2B5EF4-FFF2-40B4-BE49-F238E27FC236}">
                <a16:creationId xmlns:a16="http://schemas.microsoft.com/office/drawing/2014/main" id="{4BC774BC-4BD3-E1D4-BADF-5625379F6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73" y="4794730"/>
            <a:ext cx="1524101" cy="1679186"/>
          </a:xfrm>
          <a:prstGeom prst="rect">
            <a:avLst/>
          </a:prstGeom>
        </p:spPr>
      </p:pic>
      <p:pic>
        <p:nvPicPr>
          <p:cNvPr id="10" name="Grafik 9" descr="Ein Bild, das Text, Logo, Symbol, Schrift enthält.&#10;&#10;Automatisch generierte Beschreibung">
            <a:extLst>
              <a:ext uri="{FF2B5EF4-FFF2-40B4-BE49-F238E27FC236}">
                <a16:creationId xmlns:a16="http://schemas.microsoft.com/office/drawing/2014/main" id="{69D6C1A9-656E-0CE6-70CB-63826CB0C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25" y="2887401"/>
            <a:ext cx="2027998" cy="113947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014E64E-4F6A-BE3D-869C-CE75A7DDA94D}"/>
              </a:ext>
            </a:extLst>
          </p:cNvPr>
          <p:cNvCxnSpPr>
            <a:cxnSpLocks/>
          </p:cNvCxnSpPr>
          <p:nvPr/>
        </p:nvCxnSpPr>
        <p:spPr>
          <a:xfrm flipV="1">
            <a:off x="5805117" y="4095222"/>
            <a:ext cx="0" cy="59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" name="Grafik 1" descr="Ein Bild, das Logo, Symbol, Grafiken, Schrift enthält.&#10;&#10;Automatisch generierte Beschreibung">
            <a:extLst>
              <a:ext uri="{FF2B5EF4-FFF2-40B4-BE49-F238E27FC236}">
                <a16:creationId xmlns:a16="http://schemas.microsoft.com/office/drawing/2014/main" id="{5D7F1378-5665-305B-BA29-A99CD99B7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735" y="2617546"/>
            <a:ext cx="1679186" cy="1679186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9DD6AB7-241D-6AA5-A777-6DC7293BD2A7}"/>
              </a:ext>
            </a:extLst>
          </p:cNvPr>
          <p:cNvCxnSpPr>
            <a:cxnSpLocks/>
          </p:cNvCxnSpPr>
          <p:nvPr/>
        </p:nvCxnSpPr>
        <p:spPr>
          <a:xfrm>
            <a:off x="7230911" y="3428855"/>
            <a:ext cx="1056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Grafik 3" descr="Ein Bild, das Grafiken, Screenshot, Kreis, Design enthält.&#10;&#10;Automatisch generierte Beschreibung">
            <a:extLst>
              <a:ext uri="{FF2B5EF4-FFF2-40B4-BE49-F238E27FC236}">
                <a16:creationId xmlns:a16="http://schemas.microsoft.com/office/drawing/2014/main" id="{3408EC2F-DAFB-70A2-DF13-35EA1657F6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03" y="2325490"/>
            <a:ext cx="1893038" cy="1893038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B588F3-484D-50A6-1403-B52085415473}"/>
              </a:ext>
            </a:extLst>
          </p:cNvPr>
          <p:cNvCxnSpPr>
            <a:cxnSpLocks/>
          </p:cNvCxnSpPr>
          <p:nvPr/>
        </p:nvCxnSpPr>
        <p:spPr>
          <a:xfrm>
            <a:off x="3440784" y="3420077"/>
            <a:ext cx="931457" cy="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Grafik 13" descr="Ein Bild, das Maske, Kleidung, Masque enthält.&#10;&#10;Automatisch generierte Beschreibung">
            <a:extLst>
              <a:ext uri="{FF2B5EF4-FFF2-40B4-BE49-F238E27FC236}">
                <a16:creationId xmlns:a16="http://schemas.microsoft.com/office/drawing/2014/main" id="{6BD1B736-2A88-A079-8D67-B8E15EE726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901" y="5025187"/>
            <a:ext cx="1268110" cy="1218272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5124B9E-F64D-362A-93F9-BE03A3B441E3}"/>
              </a:ext>
            </a:extLst>
          </p:cNvPr>
          <p:cNvCxnSpPr>
            <a:cxnSpLocks/>
          </p:cNvCxnSpPr>
          <p:nvPr/>
        </p:nvCxnSpPr>
        <p:spPr>
          <a:xfrm flipH="1">
            <a:off x="7230911" y="5718168"/>
            <a:ext cx="1114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" name="Grafik 17" descr="Ein Bild, das Schrift, Logo, Grafiken, weiß enthält.&#10;&#10;Automatisch generierte Beschreibung">
            <a:extLst>
              <a:ext uri="{FF2B5EF4-FFF2-40B4-BE49-F238E27FC236}">
                <a16:creationId xmlns:a16="http://schemas.microsoft.com/office/drawing/2014/main" id="{503581D4-5829-F0D6-A99D-AA4E021066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17682" y="3327663"/>
            <a:ext cx="680863" cy="184828"/>
          </a:xfrm>
          <a:prstGeom prst="rect">
            <a:avLst/>
          </a:prstGeom>
        </p:spPr>
      </p:pic>
      <p:sp>
        <p:nvSpPr>
          <p:cNvPr id="21" name="Titel 20">
            <a:extLst>
              <a:ext uri="{FF2B5EF4-FFF2-40B4-BE49-F238E27FC236}">
                <a16:creationId xmlns:a16="http://schemas.microsoft.com/office/drawing/2014/main" id="{5D53180D-249E-DC9E-3A4F-B3DDA9D0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66690"/>
            <a:ext cx="11090275" cy="1684059"/>
          </a:xfrm>
        </p:spPr>
        <p:txBody>
          <a:bodyPr/>
          <a:lstStyle/>
          <a:p>
            <a:pPr algn="ctr"/>
            <a:r>
              <a:rPr lang="de-CH" dirty="0"/>
              <a:t>Zugriff und Testing des </a:t>
            </a:r>
            <a:r>
              <a:rPr lang="de-CH" dirty="0" err="1"/>
              <a:t>Camunda</a:t>
            </a:r>
            <a:r>
              <a:rPr lang="de-CH" dirty="0"/>
              <a:t> Webservice</a:t>
            </a:r>
          </a:p>
        </p:txBody>
      </p:sp>
    </p:spTree>
    <p:extLst>
      <p:ext uri="{BB962C8B-B14F-4D97-AF65-F5344CB8AC3E}">
        <p14:creationId xmlns:p14="http://schemas.microsoft.com/office/powerpoint/2010/main" val="1358763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7" descr="Digitaler Hintergrund für Datenpunkte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Demo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D1386-D779-25B5-C566-84306770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AE850FC-A8D4-0103-1D64-F22D755A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algn="ctr" rtl="0"/>
            <a:r>
              <a:rPr lang="de-DE" dirty="0"/>
              <a:t>Abschluss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477F5FA9-12B7-55E5-6EB0-9139F96B5F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12131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45B8-7D9D-6718-6D71-1D89E47DB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7" descr="Digitaler Hintergrund für Datenpunkte">
            <a:extLst>
              <a:ext uri="{FF2B5EF4-FFF2-40B4-BE49-F238E27FC236}">
                <a16:creationId xmlns:a16="http://schemas.microsoft.com/office/drawing/2014/main" id="{B9298952-EF07-9C1D-8C51-6E4C1F1B05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E55C4D0D-8B01-6877-51CB-3AD53AD56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Schlusswort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43FE07D8-E4F5-2DCC-A808-FFD7282D3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433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3F9F4-F3A1-B63B-3DBB-3FF06F45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09B51BC-720E-7018-EC36-674799E6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algn="ctr" rtl="0"/>
            <a:r>
              <a:rPr lang="de-DE" dirty="0"/>
              <a:t>Fragen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4AE821C7-F0EB-A07F-46CE-6A10DE6292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3776516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4"/>
            <a:ext cx="11090275" cy="168405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Einführung</a:t>
            </a:r>
          </a:p>
          <a:p>
            <a:pPr rtl="0"/>
            <a:r>
              <a:rPr lang="de-DE" dirty="0"/>
              <a:t>Hauptteil</a:t>
            </a:r>
          </a:p>
          <a:p>
            <a:pPr rtl="0"/>
            <a:r>
              <a:rPr lang="de-DE" dirty="0"/>
              <a:t>Abschluss</a:t>
            </a:r>
          </a:p>
          <a:p>
            <a:pPr rtl="0"/>
            <a:r>
              <a:rPr lang="de-DE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algn="ctr" rtl="0"/>
            <a:r>
              <a:rPr lang="de-DE" dirty="0"/>
              <a:t>Einführung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119CE-CEFD-9AF1-3ABC-A93E34FF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5FD67-5E2D-33B9-8071-314970C3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9CFA6-FF69-2E8C-73AE-89C9AB56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29940" cy="441663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Bereitstellung von </a:t>
            </a:r>
            <a:r>
              <a:rPr lang="de-DE" sz="1800" dirty="0" err="1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Camunda</a:t>
            </a:r>
            <a:r>
              <a:rPr lang="de-DE" sz="1800" dirty="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-gesteuerten Geschäftsprozessen in einer skalierbaren Umgebung zur Automatisierung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Änderungen an BPMN- und Form-Dateien ohne manuelle Eingriffe oder Bereitstellung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Gewährleistung der Funktionalität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Zugriff auf den </a:t>
            </a:r>
            <a:r>
              <a:rPr lang="de-DE" sz="1800" dirty="0" err="1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Camunda</a:t>
            </a:r>
            <a:r>
              <a:rPr lang="de-DE" sz="1800" dirty="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-Webservice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21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DF6AF-CD11-B4E8-3BE5-1947646D6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AC1DB-537F-56A0-D1E6-D99FDF33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0D330F-F5F1-DC0A-2314-A0AFD3ED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29940" cy="441663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Bereitstellung von Camunda in Kubernetes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Automatisierung mit Github Actions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Testen mit Playwright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FFFFFF"/>
                </a:solidFill>
                <a:effectLst/>
                <a:latin typeface="Gill Sans MT" panose="020B0502020104020203" pitchFamily="34" charset="0"/>
              </a:rPr>
              <a:t>Zugriff auf den Webservice über Ingress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45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Kreis, Design enthält.">
            <a:extLst>
              <a:ext uri="{FF2B5EF4-FFF2-40B4-BE49-F238E27FC236}">
                <a16:creationId xmlns:a16="http://schemas.microsoft.com/office/drawing/2014/main" id="{2B504F09-3575-D59A-F544-8EA4DE028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/>
        </p:blipFill>
        <p:spPr>
          <a:xfrm>
            <a:off x="20" y="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176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846DC-D11D-F084-A2FF-D108C18B1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CF12487-29BD-CC9F-CC0B-DDA567677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pPr algn="ctr" rtl="0"/>
            <a:r>
              <a:rPr lang="de-DE" dirty="0"/>
              <a:t>Hauptteil</a:t>
            </a:r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1714BACC-1276-678D-B3C9-777ABD1B60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96961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9780A-D232-B7FD-E765-4E5E0A29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C210D-BE14-4C7F-D26D-E620D717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Genutzte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E4AE3C-7DFD-CE0B-4F94-7083934C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2103039"/>
            <a:ext cx="7929940" cy="441663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lvl="1"/>
            <a:r>
              <a:rPr lang="de-DE" sz="1800" dirty="0" err="1"/>
              <a:t>Camunda</a:t>
            </a:r>
            <a:endParaRPr lang="de-DE" sz="1800" dirty="0"/>
          </a:p>
          <a:p>
            <a:pPr lvl="2"/>
            <a:r>
              <a:rPr lang="de-DE" sz="1400" dirty="0"/>
              <a:t>Geschäftsprozessmanagement</a:t>
            </a:r>
          </a:p>
          <a:p>
            <a:pPr lvl="1"/>
            <a:r>
              <a:rPr lang="de-DE" sz="1800" dirty="0"/>
              <a:t>Terraform</a:t>
            </a:r>
          </a:p>
          <a:p>
            <a:pPr lvl="2"/>
            <a:r>
              <a:rPr lang="de-DE" sz="1400" dirty="0"/>
              <a:t>Automatisierung der </a:t>
            </a:r>
            <a:r>
              <a:rPr lang="de-DE" sz="1400" dirty="0" err="1"/>
              <a:t>Kubernetes</a:t>
            </a:r>
            <a:r>
              <a:rPr lang="de-DE" sz="1400" dirty="0"/>
              <a:t>-Umgebung</a:t>
            </a:r>
          </a:p>
          <a:p>
            <a:pPr lvl="1"/>
            <a:r>
              <a:rPr lang="de-DE" sz="1800" dirty="0" err="1"/>
              <a:t>Github</a:t>
            </a:r>
            <a:r>
              <a:rPr lang="de-DE" sz="1800" dirty="0"/>
              <a:t> Actions</a:t>
            </a:r>
          </a:p>
          <a:p>
            <a:pPr lvl="2"/>
            <a:r>
              <a:rPr lang="de-DE" sz="1400" dirty="0"/>
              <a:t>CI/CD Pipeline</a:t>
            </a:r>
          </a:p>
          <a:p>
            <a:pPr lvl="1"/>
            <a:r>
              <a:rPr lang="de-DE" sz="1800" dirty="0"/>
              <a:t>Arc Runner</a:t>
            </a:r>
          </a:p>
          <a:p>
            <a:pPr lvl="2"/>
            <a:r>
              <a:rPr lang="de-DE" sz="1400" dirty="0" err="1"/>
              <a:t>Selfhosted</a:t>
            </a:r>
            <a:r>
              <a:rPr lang="de-DE" sz="1400" dirty="0"/>
              <a:t> Runner</a:t>
            </a:r>
          </a:p>
          <a:p>
            <a:pPr lvl="1"/>
            <a:r>
              <a:rPr lang="de-DE" sz="1800" dirty="0" err="1"/>
              <a:t>Playwright</a:t>
            </a:r>
            <a:endParaRPr lang="de-DE" sz="1800" dirty="0"/>
          </a:p>
          <a:p>
            <a:pPr lvl="2"/>
            <a:r>
              <a:rPr lang="de-DE" sz="1400" dirty="0"/>
              <a:t>End-</a:t>
            </a:r>
            <a:r>
              <a:rPr lang="de-DE" sz="1400" dirty="0" err="1"/>
              <a:t>to</a:t>
            </a:r>
            <a:r>
              <a:rPr lang="de-DE" sz="1400" dirty="0"/>
              <a:t>-End </a:t>
            </a:r>
            <a:r>
              <a:rPr lang="de-DE" sz="1400" dirty="0" err="1"/>
              <a:t>Testing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27203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8EE86-8AFC-DA1F-94EA-3F481C75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7" descr="Digitaler Hintergrund für Datenpunkte">
            <a:extLst>
              <a:ext uri="{FF2B5EF4-FFF2-40B4-BE49-F238E27FC236}">
                <a16:creationId xmlns:a16="http://schemas.microsoft.com/office/drawing/2014/main" id="{67903DE3-9EFC-0E62-E7ED-5F16FB7FC1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2203729-66EC-C174-2BFF-5E21DE77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68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Umsetzung des Projekts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87E83001-8193-86F1-3BE3-3009EF395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6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13516_win32_SL_V10" id="{E46C2CD7-2554-477F-A8C8-CFF94EB09A28}" vid="{537905CE-FEA4-4496-8A76-17AAC9F79BF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Breitbild</PresentationFormat>
  <Paragraphs>58</Paragraphs>
  <Slides>19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Walbaum Display</vt:lpstr>
      <vt:lpstr>3DFloatVTI</vt:lpstr>
      <vt:lpstr> 4. Semesterarbeit von Dennis Buathong  Orchestrierung eines Geschäftsprozesses mit Kubernetes, CI/CD und Camunda BPM</vt:lpstr>
      <vt:lpstr>Inhalt</vt:lpstr>
      <vt:lpstr>Einführung</vt:lpstr>
      <vt:lpstr>Problemstellung</vt:lpstr>
      <vt:lpstr>Zielsetzung</vt:lpstr>
      <vt:lpstr>PowerPoint-Präsentation</vt:lpstr>
      <vt:lpstr>Hauptteil</vt:lpstr>
      <vt:lpstr>Genutzte Technologien</vt:lpstr>
      <vt:lpstr>Umsetzung des Projekts</vt:lpstr>
      <vt:lpstr>Aufbau der Umgebung</vt:lpstr>
      <vt:lpstr>Aufbau der Umgebung</vt:lpstr>
      <vt:lpstr>Anpassen der BPMN und Form - Files</vt:lpstr>
      <vt:lpstr>Pipeline und Listener</vt:lpstr>
      <vt:lpstr>Deployment der Camunda Files</vt:lpstr>
      <vt:lpstr>Zugriff und Testing des Camunda Webservice</vt:lpstr>
      <vt:lpstr>Demo</vt:lpstr>
      <vt:lpstr>Abschluss</vt:lpstr>
      <vt:lpstr>Schlusswort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Buathong Dennis</dc:creator>
  <cp:lastModifiedBy>Dennis Buathong</cp:lastModifiedBy>
  <cp:revision>1</cp:revision>
  <dcterms:created xsi:type="dcterms:W3CDTF">2023-12-19T21:03:45Z</dcterms:created>
  <dcterms:modified xsi:type="dcterms:W3CDTF">2025-01-29T08:10:02Z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