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307" r:id="rId7"/>
    <p:sldId id="314" r:id="rId8"/>
    <p:sldId id="315" r:id="rId9"/>
    <p:sldId id="297" r:id="rId10"/>
  </p:sldIdLst>
  <p:sldSz cx="12192000" cy="6858000"/>
  <p:notesSz cx="13716000" cy="24384000"/>
  <p:defaultTextStyle>
    <a:defPPr rtl="0">
      <a:defRPr lang="de-DE"/>
    </a:defPPr>
    <a:lvl1pPr marL="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388" autoAdjust="0"/>
  </p:normalViewPr>
  <p:slideViewPr>
    <p:cSldViewPr snapToGrid="0" snapToObjects="1">
      <p:cViewPr varScale="1">
        <p:scale>
          <a:sx n="83" d="100"/>
          <a:sy n="83" d="100"/>
        </p:scale>
        <p:origin x="677" y="31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30" d="100"/>
          <a:sy n="30" d="100"/>
        </p:scale>
        <p:origin x="4452" y="3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Buathong" userId="77fe47fd6cd90d40" providerId="LiveId" clId="{688776AD-1D43-4723-A666-1077E4550419}"/>
    <pc:docChg chg="undo custSel modSld">
      <pc:chgData name="Dennis Buathong" userId="77fe47fd6cd90d40" providerId="LiveId" clId="{688776AD-1D43-4723-A666-1077E4550419}" dt="2025-05-12T15:33:06.437" v="70" actId="20577"/>
      <pc:docMkLst>
        <pc:docMk/>
      </pc:docMkLst>
      <pc:sldChg chg="modSp mod">
        <pc:chgData name="Dennis Buathong" userId="77fe47fd6cd90d40" providerId="LiveId" clId="{688776AD-1D43-4723-A666-1077E4550419}" dt="2025-05-12T15:33:06.437" v="70" actId="20577"/>
        <pc:sldMkLst>
          <pc:docMk/>
          <pc:sldMk cId="3913219759" sldId="304"/>
        </pc:sldMkLst>
        <pc:spChg chg="mod">
          <ac:chgData name="Dennis Buathong" userId="77fe47fd6cd90d40" providerId="LiveId" clId="{688776AD-1D43-4723-A666-1077E4550419}" dt="2025-05-12T15:33:06.437" v="70" actId="20577"/>
          <ac:spMkLst>
            <pc:docMk/>
            <pc:sldMk cId="3913219759" sldId="304"/>
            <ac:spMk id="3" creationId="{D4D22962-3C7F-E480-5C35-7F4860A098E1}"/>
          </ac:spMkLst>
        </pc:spChg>
      </pc:sldChg>
    </pc:docChg>
  </pc:docChgLst>
  <pc:docChgLst>
    <pc:chgData name="Dennis Buathong" userId="77fe47fd6cd90d40" providerId="LiveId" clId="{FC576D0A-C6FC-4EBC-A3FD-401E8077687B}"/>
    <pc:docChg chg="addSld delSld modSld">
      <pc:chgData name="Dennis Buathong" userId="77fe47fd6cd90d40" providerId="LiveId" clId="{FC576D0A-C6FC-4EBC-A3FD-401E8077687B}" dt="2025-05-12T15:37:16.509" v="455" actId="20577"/>
      <pc:docMkLst>
        <pc:docMk/>
      </pc:docMkLst>
      <pc:sldChg chg="modSp mod">
        <pc:chgData name="Dennis Buathong" userId="77fe47fd6cd90d40" providerId="LiveId" clId="{FC576D0A-C6FC-4EBC-A3FD-401E8077687B}" dt="2025-05-12T15:36:57.264" v="424" actId="20577"/>
        <pc:sldMkLst>
          <pc:docMk/>
          <pc:sldMk cId="3913219759" sldId="304"/>
        </pc:sldMkLst>
        <pc:spChg chg="mod">
          <ac:chgData name="Dennis Buathong" userId="77fe47fd6cd90d40" providerId="LiveId" clId="{FC576D0A-C6FC-4EBC-A3FD-401E8077687B}" dt="2025-05-12T15:36:57.264" v="424" actId="20577"/>
          <ac:spMkLst>
            <pc:docMk/>
            <pc:sldMk cId="3913219759" sldId="304"/>
            <ac:spMk id="3" creationId="{D4D22962-3C7F-E480-5C35-7F4860A098E1}"/>
          </ac:spMkLst>
        </pc:spChg>
      </pc:sldChg>
      <pc:sldChg chg="modSp mod">
        <pc:chgData name="Dennis Buathong" userId="77fe47fd6cd90d40" providerId="LiveId" clId="{FC576D0A-C6FC-4EBC-A3FD-401E8077687B}" dt="2025-05-12T15:35:35.777" v="258" actId="20577"/>
        <pc:sldMkLst>
          <pc:docMk/>
          <pc:sldMk cId="2906491918" sldId="307"/>
        </pc:sldMkLst>
        <pc:spChg chg="mod">
          <ac:chgData name="Dennis Buathong" userId="77fe47fd6cd90d40" providerId="LiveId" clId="{FC576D0A-C6FC-4EBC-A3FD-401E8077687B}" dt="2025-05-12T15:35:35.777" v="258" actId="20577"/>
          <ac:spMkLst>
            <pc:docMk/>
            <pc:sldMk cId="2906491918" sldId="307"/>
            <ac:spMk id="4" creationId="{650A5086-B587-096C-D3A4-F3F228ABBC7F}"/>
          </ac:spMkLst>
        </pc:spChg>
      </pc:sldChg>
      <pc:sldChg chg="modSp mod">
        <pc:chgData name="Dennis Buathong" userId="77fe47fd6cd90d40" providerId="LiveId" clId="{FC576D0A-C6FC-4EBC-A3FD-401E8077687B}" dt="2025-05-12T15:33:43.359" v="10" actId="20577"/>
        <pc:sldMkLst>
          <pc:docMk/>
          <pc:sldMk cId="2202437675" sldId="312"/>
        </pc:sldMkLst>
        <pc:spChg chg="mod">
          <ac:chgData name="Dennis Buathong" userId="77fe47fd6cd90d40" providerId="LiveId" clId="{FC576D0A-C6FC-4EBC-A3FD-401E8077687B}" dt="2025-05-12T15:33:43.359" v="10" actId="20577"/>
          <ac:spMkLst>
            <pc:docMk/>
            <pc:sldMk cId="2202437675" sldId="312"/>
            <ac:spMk id="2" creationId="{4207FF65-A536-F639-8591-ED024C223308}"/>
          </ac:spMkLst>
        </pc:spChg>
      </pc:sldChg>
      <pc:sldChg chg="del">
        <pc:chgData name="Dennis Buathong" userId="77fe47fd6cd90d40" providerId="LiveId" clId="{FC576D0A-C6FC-4EBC-A3FD-401E8077687B}" dt="2025-05-12T15:33:52.504" v="16" actId="2696"/>
        <pc:sldMkLst>
          <pc:docMk/>
          <pc:sldMk cId="2465966760" sldId="313"/>
        </pc:sldMkLst>
      </pc:sldChg>
      <pc:sldChg chg="modSp mod">
        <pc:chgData name="Dennis Buathong" userId="77fe47fd6cd90d40" providerId="LiveId" clId="{FC576D0A-C6FC-4EBC-A3FD-401E8077687B}" dt="2025-05-12T15:36:12.850" v="364" actId="20577"/>
        <pc:sldMkLst>
          <pc:docMk/>
          <pc:sldMk cId="3807548652" sldId="314"/>
        </pc:sldMkLst>
        <pc:spChg chg="mod">
          <ac:chgData name="Dennis Buathong" userId="77fe47fd6cd90d40" providerId="LiveId" clId="{FC576D0A-C6FC-4EBC-A3FD-401E8077687B}" dt="2025-05-12T15:36:12.850" v="364" actId="20577"/>
          <ac:spMkLst>
            <pc:docMk/>
            <pc:sldMk cId="3807548652" sldId="314"/>
            <ac:spMk id="4" creationId="{21F3DDF8-D689-87BB-3ED0-50520985F219}"/>
          </ac:spMkLst>
        </pc:spChg>
      </pc:sldChg>
      <pc:sldChg chg="modSp add mod">
        <pc:chgData name="Dennis Buathong" userId="77fe47fd6cd90d40" providerId="LiveId" clId="{FC576D0A-C6FC-4EBC-A3FD-401E8077687B}" dt="2025-05-12T15:37:16.509" v="455" actId="20577"/>
        <pc:sldMkLst>
          <pc:docMk/>
          <pc:sldMk cId="1973913742" sldId="315"/>
        </pc:sldMkLst>
        <pc:spChg chg="mod">
          <ac:chgData name="Dennis Buathong" userId="77fe47fd6cd90d40" providerId="LiveId" clId="{FC576D0A-C6FC-4EBC-A3FD-401E8077687B}" dt="2025-05-12T15:37:10.894" v="442" actId="20577"/>
          <ac:spMkLst>
            <pc:docMk/>
            <pc:sldMk cId="1973913742" sldId="315"/>
            <ac:spMk id="2" creationId="{BA43A8FD-965A-2FD1-2873-EB9DE0238C6F}"/>
          </ac:spMkLst>
        </pc:spChg>
        <pc:spChg chg="mod">
          <ac:chgData name="Dennis Buathong" userId="77fe47fd6cd90d40" providerId="LiveId" clId="{FC576D0A-C6FC-4EBC-A3FD-401E8077687B}" dt="2025-05-12T15:37:16.509" v="455" actId="20577"/>
          <ac:spMkLst>
            <pc:docMk/>
            <pc:sldMk cId="1973913742" sldId="315"/>
            <ac:spMk id="4" creationId="{2CEE54DB-98B9-DCF1-44A3-0DFA313079C0}"/>
          </ac:spMkLst>
        </pc:spChg>
      </pc:sldChg>
    </pc:docChg>
  </pc:docChgLst>
  <pc:docChgLst>
    <pc:chgData name="Dennis Buathong" userId="77fe47fd6cd90d40" providerId="LiveId" clId="{27D0060F-FCF4-4E1D-9E89-532EFEC03890}"/>
    <pc:docChg chg="custSel addSld delSld modSld sldOrd">
      <pc:chgData name="Dennis Buathong" userId="77fe47fd6cd90d40" providerId="LiveId" clId="{27D0060F-FCF4-4E1D-9E89-532EFEC03890}" dt="2025-04-16T06:46:48.622" v="387" actId="20577"/>
      <pc:docMkLst>
        <pc:docMk/>
      </pc:docMkLst>
      <pc:sldChg chg="del">
        <pc:chgData name="Dennis Buathong" userId="77fe47fd6cd90d40" providerId="LiveId" clId="{27D0060F-FCF4-4E1D-9E89-532EFEC03890}" dt="2025-04-16T06:31:02.356" v="1" actId="47"/>
        <pc:sldMkLst>
          <pc:docMk/>
          <pc:sldMk cId="2952923800" sldId="281"/>
        </pc:sldMkLst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685681062" sldId="282"/>
        </pc:sldMkLst>
      </pc:sldChg>
      <pc:sldChg chg="modSp mod">
        <pc:chgData name="Dennis Buathong" userId="77fe47fd6cd90d40" providerId="LiveId" clId="{27D0060F-FCF4-4E1D-9E89-532EFEC03890}" dt="2025-04-16T06:39:13.707" v="283" actId="20577"/>
        <pc:sldMkLst>
          <pc:docMk/>
          <pc:sldMk cId="1973173046" sldId="297"/>
        </pc:sldMkLst>
        <pc:spChg chg="mod">
          <ac:chgData name="Dennis Buathong" userId="77fe47fd6cd90d40" providerId="LiveId" clId="{27D0060F-FCF4-4E1D-9E89-532EFEC03890}" dt="2025-04-16T06:39:10.487" v="282" actId="14100"/>
          <ac:spMkLst>
            <pc:docMk/>
            <pc:sldMk cId="1973173046" sldId="297"/>
            <ac:spMk id="2" creationId="{509D22C5-0C9E-B582-A8FE-B45E70A01E7F}"/>
          </ac:spMkLst>
        </pc:spChg>
        <pc:spChg chg="mod">
          <ac:chgData name="Dennis Buathong" userId="77fe47fd6cd90d40" providerId="LiveId" clId="{27D0060F-FCF4-4E1D-9E89-532EFEC03890}" dt="2025-04-16T06:39:13.707" v="283" actId="20577"/>
          <ac:spMkLst>
            <pc:docMk/>
            <pc:sldMk cId="1973173046" sldId="297"/>
            <ac:spMk id="3" creationId="{D8B5CEF2-E667-BBB5-2EA6-C06F93B6DE12}"/>
          </ac:spMkLst>
        </pc:spChg>
      </pc:sldChg>
      <pc:sldChg chg="modSp mod ord">
        <pc:chgData name="Dennis Buathong" userId="77fe47fd6cd90d40" providerId="LiveId" clId="{27D0060F-FCF4-4E1D-9E89-532EFEC03890}" dt="2025-04-16T06:32:18.225" v="66" actId="20577"/>
        <pc:sldMkLst>
          <pc:docMk/>
          <pc:sldMk cId="2906491918" sldId="307"/>
        </pc:sldMkLst>
        <pc:spChg chg="mod">
          <ac:chgData name="Dennis Buathong" userId="77fe47fd6cd90d40" providerId="LiveId" clId="{27D0060F-FCF4-4E1D-9E89-532EFEC03890}" dt="2025-04-16T06:31:18.640" v="20" actId="20577"/>
          <ac:spMkLst>
            <pc:docMk/>
            <pc:sldMk cId="2906491918" sldId="307"/>
            <ac:spMk id="2" creationId="{D54EDA75-0988-2AC2-87F8-8DEC83A7B9CA}"/>
          </ac:spMkLst>
        </pc:spChg>
        <pc:spChg chg="mod">
          <ac:chgData name="Dennis Buathong" userId="77fe47fd6cd90d40" providerId="LiveId" clId="{27D0060F-FCF4-4E1D-9E89-532EFEC03890}" dt="2025-04-16T06:32:18.225" v="66" actId="20577"/>
          <ac:spMkLst>
            <pc:docMk/>
            <pc:sldMk cId="2906491918" sldId="307"/>
            <ac:spMk id="4" creationId="{650A5086-B587-096C-D3A4-F3F228ABBC7F}"/>
          </ac:spMkLst>
        </pc:spChg>
      </pc:sldChg>
      <pc:sldChg chg="modSp add mod">
        <pc:chgData name="Dennis Buathong" userId="77fe47fd6cd90d40" providerId="LiveId" clId="{27D0060F-FCF4-4E1D-9E89-532EFEC03890}" dt="2025-04-16T06:46:48.622" v="387" actId="20577"/>
        <pc:sldMkLst>
          <pc:docMk/>
          <pc:sldMk cId="2465966760" sldId="313"/>
        </pc:sldMkLst>
        <pc:spChg chg="mod">
          <ac:chgData name="Dennis Buathong" userId="77fe47fd6cd90d40" providerId="LiveId" clId="{27D0060F-FCF4-4E1D-9E89-532EFEC03890}" dt="2025-04-16T06:46:48.622" v="387" actId="20577"/>
          <ac:spMkLst>
            <pc:docMk/>
            <pc:sldMk cId="2465966760" sldId="313"/>
            <ac:spMk id="4" creationId="{241341E3-B453-1755-4E45-63822F339E05}"/>
          </ac:spMkLst>
        </pc:spChg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1131718056" sldId="314"/>
        </pc:sldMkLst>
      </pc:sldChg>
      <pc:sldChg chg="modSp add mod">
        <pc:chgData name="Dennis Buathong" userId="77fe47fd6cd90d40" providerId="LiveId" clId="{27D0060F-FCF4-4E1D-9E89-532EFEC03890}" dt="2025-04-16T06:35:22.111" v="250" actId="313"/>
        <pc:sldMkLst>
          <pc:docMk/>
          <pc:sldMk cId="3807548652" sldId="314"/>
        </pc:sldMkLst>
        <pc:spChg chg="mod">
          <ac:chgData name="Dennis Buathong" userId="77fe47fd6cd90d40" providerId="LiveId" clId="{27D0060F-FCF4-4E1D-9E89-532EFEC03890}" dt="2025-04-16T06:32:43.678" v="86" actId="20577"/>
          <ac:spMkLst>
            <pc:docMk/>
            <pc:sldMk cId="3807548652" sldId="314"/>
            <ac:spMk id="2" creationId="{3A0EB30C-171D-4EF4-E42E-178661A152F9}"/>
          </ac:spMkLst>
        </pc:spChg>
        <pc:spChg chg="mod">
          <ac:chgData name="Dennis Buathong" userId="77fe47fd6cd90d40" providerId="LiveId" clId="{27D0060F-FCF4-4E1D-9E89-532EFEC03890}" dt="2025-04-16T06:35:22.111" v="250" actId="313"/>
          <ac:spMkLst>
            <pc:docMk/>
            <pc:sldMk cId="3807548652" sldId="314"/>
            <ac:spMk id="4" creationId="{21F3DDF8-D689-87BB-3ED0-50520985F219}"/>
          </ac:spMkLst>
        </pc:spChg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2468595790" sldId="315"/>
        </pc:sldMkLst>
      </pc:sldChg>
      <pc:sldChg chg="modSp add del mod">
        <pc:chgData name="Dennis Buathong" userId="77fe47fd6cd90d40" providerId="LiveId" clId="{27D0060F-FCF4-4E1D-9E89-532EFEC03890}" dt="2025-04-16T06:38:56.590" v="256" actId="2696"/>
        <pc:sldMkLst>
          <pc:docMk/>
          <pc:sldMk cId="2672054450" sldId="315"/>
        </pc:sldMkLst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1941619646" sldId="317"/>
        </pc:sldMkLst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4072101725" sldId="318"/>
        </pc:sldMkLst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3969996159" sldId="319"/>
        </pc:sldMkLst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2498021601" sldId="321"/>
        </pc:sldMkLst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1686213229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61F194BD-2269-4EFA-851F-443B834DD978}" type="datetimeyyyy">
              <a:rPr lang="de-DE" smtClean="0"/>
              <a:t>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420BD0AB-C59E-4A46-83D3-F07787446B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D6785-FEF2-AB79-7F73-991D953E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9954C07-5906-1A29-339A-21EE4EEAA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DD7FA0E-A44D-CAF4-DCC4-60C3DE7B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615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5B2F5-BD90-6993-3F87-47DDB94F0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B846A83-F53A-6F50-1FF9-3C813A73B7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7F7E46B-8E9F-30EE-9E56-8A309EE82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94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bildung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Bild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de-DE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Textplatzhalt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de-DE" sz="1800"/>
            </a:lvl1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de-DE" sz="1800"/>
            </a:lvl1pPr>
            <a:lvl2pPr>
              <a:defRPr lang="de-DE" sz="1800"/>
            </a:lvl2pPr>
            <a:lvl3pPr>
              <a:defRPr lang="de-DE" sz="1800"/>
            </a:lvl3pPr>
            <a:lvl4pPr>
              <a:defRPr lang="de-DE" sz="1800"/>
            </a:lvl4pPr>
            <a:lvl5pPr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0" name="Foliennummernplatzhalt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 b="1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9" name="Freihand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7" name="Foliennummernplatzhalt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Bild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de-DE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6" name="Foliennummernplatzhalt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emerku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9" name="Bild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de-DE" sz="2400"/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de-DE"/>
            </a:def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de-DE" sz="28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ihand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ihand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4" name="Bild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de-DE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de-DE" sz="18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ihandform: Form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/>
            </a:p>
          </p:txBody>
        </p:sp>
        <p:sp>
          <p:nvSpPr>
            <p:cNvPr id="15" name="Freihandform: Form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Bild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de-DE" sz="3600" b="1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/>
            </a:lvl1pPr>
          </a:lstStyle>
          <a:p>
            <a:pPr lvl="0"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36" name="Freihand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Freihand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lvl="0" algn="ctr" rtl="0"/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Klicken Sie, um Text hinzuzufügen.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de-DE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de-DE" sz="24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52" name="Bildplatzhalt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de-DE" sz="1800"/>
            </a:lvl1pPr>
          </a:lstStyle>
          <a:p>
            <a:pPr lvl="0"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ild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3" name="Freihandform: Form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9" name="Freihand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1" name="Freihand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3" name="Bild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de-DE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Foliennummernplatzhalt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1" name="Abbildung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13" name="Bild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7" name="Bild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19" name="Bild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Foliennummernplatzhalt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de-DE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de-DE" sz="24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9" name="Foliennummernplatzhalt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marL="283464" indent="-283464">
              <a:spcBef>
                <a:spcPts val="1000"/>
              </a:spcBef>
              <a:defRPr lang="de-DE" sz="1800"/>
            </a:lvl2pPr>
            <a:lvl3pPr marL="283464" indent="-283464">
              <a:spcBef>
                <a:spcPts val="1000"/>
              </a:spcBef>
              <a:defRPr lang="de-DE" sz="1800"/>
            </a:lvl3pPr>
            <a:lvl4pPr marL="283464" indent="-283464">
              <a:spcBef>
                <a:spcPts val="1000"/>
              </a:spcBef>
              <a:defRPr lang="de-DE" sz="1800"/>
            </a:lvl4pPr>
            <a:lvl5pPr marL="283464"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5" name="Inhaltsplatzhalt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marL="283464" indent="-283464">
              <a:spcBef>
                <a:spcPts val="1000"/>
              </a:spcBef>
              <a:defRPr lang="de-DE" sz="1800"/>
            </a:lvl2pPr>
            <a:lvl3pPr marL="283464" indent="-283464">
              <a:spcBef>
                <a:spcPts val="1000"/>
              </a:spcBef>
              <a:defRPr lang="de-DE" sz="1800"/>
            </a:lvl3pPr>
            <a:lvl4pPr marL="283464" indent="-283464">
              <a:spcBef>
                <a:spcPts val="1000"/>
              </a:spcBef>
              <a:defRPr lang="de-DE" sz="1800"/>
            </a:lvl4pPr>
            <a:lvl5pPr marL="283464"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de-DE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de-DE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de-DE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de-DE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de-DE" sz="1800"/>
            </a:lvl4pPr>
            <a:lvl5pPr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indent="-283464">
              <a:spcBef>
                <a:spcPts val="1000"/>
              </a:spcBef>
              <a:defRPr lang="de-DE" sz="1800"/>
            </a:lvl2pPr>
            <a:lvl3pPr indent="-283464">
              <a:spcBef>
                <a:spcPts val="1000"/>
              </a:spcBef>
              <a:defRPr lang="de-DE" sz="1800"/>
            </a:lvl3pPr>
            <a:lvl4pPr indent="-283464">
              <a:spcBef>
                <a:spcPts val="1000"/>
              </a:spcBef>
              <a:defRPr lang="de-DE" sz="1800"/>
            </a:lvl4pPr>
            <a:lvl5pPr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de-DE" sz="1800"/>
            </a:lvl1pPr>
          </a:lstStyle>
          <a:p>
            <a:pPr lvl="0" rtl="0"/>
            <a:r>
              <a:rPr lang="de-DE"/>
              <a:t>Klicken, um Bild hinzuzufügen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ihandform: Form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/>
            </a:p>
          </p:txBody>
        </p:sp>
        <p:sp>
          <p:nvSpPr>
            <p:cNvPr id="21" name="Freihandform: Form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Freihandform: Form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Bild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44" name="Foliennummernplatzhalt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6" name="Bild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21" name="Bild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ihand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 b="1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de-DE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de-DE" sz="24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de-DE" sz="1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Foliennummernplatzhalt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de-DE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de-DE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dirty="0"/>
              <a:t>5. Semesterarbeit</a:t>
            </a:r>
            <a:br>
              <a:rPr lang="de-DE" dirty="0"/>
            </a:br>
            <a:r>
              <a:rPr lang="de-DE" dirty="0"/>
              <a:t>Sprint 2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Dennis </a:t>
            </a:r>
            <a:r>
              <a:rPr lang="de-DE" dirty="0" err="1"/>
              <a:t>buathong</a:t>
            </a:r>
            <a:br>
              <a:rPr lang="de-DE" dirty="0"/>
            </a:br>
            <a:r>
              <a:rPr lang="de-DE" dirty="0"/>
              <a:t>itcne23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Was wurde erledigt ?</a:t>
            </a:r>
          </a:p>
          <a:p>
            <a:pPr rtl="0"/>
            <a:r>
              <a:rPr lang="de-DE" dirty="0"/>
              <a:t>Was wird als nächstes erledigt?</a:t>
            </a:r>
          </a:p>
          <a:p>
            <a:pPr rtl="0"/>
            <a:r>
              <a:rPr lang="de-DE" dirty="0"/>
              <a:t>Was stecke ich fest?</a:t>
            </a:r>
          </a:p>
          <a:p>
            <a:pPr rtl="0"/>
            <a:r>
              <a:rPr lang="de-DE" dirty="0"/>
              <a:t>Anregungen / Fragen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48F63A3B-78C7-47BE-AE5E-E10140E0464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Was wurde erledigt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50A5086-B587-096C-D3A4-F3F228ABBC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err="1"/>
              <a:t>Gitrepo</a:t>
            </a:r>
            <a:r>
              <a:rPr lang="de-CH" dirty="0"/>
              <a:t> erstellt</a:t>
            </a:r>
          </a:p>
          <a:p>
            <a:pPr marL="285750" indent="-285750">
              <a:buFontTx/>
              <a:buChar char="-"/>
            </a:pPr>
            <a:r>
              <a:rPr lang="de-CH" dirty="0" err="1"/>
              <a:t>Github</a:t>
            </a:r>
            <a:r>
              <a:rPr lang="de-CH" dirty="0"/>
              <a:t> Pages (Vorlage für Dokumentation)</a:t>
            </a:r>
          </a:p>
          <a:p>
            <a:pPr marL="285750" indent="-285750">
              <a:buFontTx/>
              <a:buChar char="-"/>
            </a:pPr>
            <a:r>
              <a:rPr lang="de-CH" dirty="0"/>
              <a:t>Einführung wurde geschrieben</a:t>
            </a:r>
          </a:p>
          <a:p>
            <a:pPr marL="285750" indent="-285750">
              <a:buFontTx/>
              <a:buChar char="-"/>
            </a:pPr>
            <a:r>
              <a:rPr lang="de-CH" dirty="0" err="1"/>
              <a:t>Issues</a:t>
            </a:r>
            <a:r>
              <a:rPr lang="de-CH" dirty="0"/>
              <a:t> wurden erfasst (</a:t>
            </a:r>
            <a:r>
              <a:rPr lang="de-CH" dirty="0" err="1"/>
              <a:t>Product</a:t>
            </a:r>
            <a:r>
              <a:rPr lang="de-CH" dirty="0"/>
              <a:t> Backlog)</a:t>
            </a:r>
          </a:p>
          <a:p>
            <a:pPr marL="285750" indent="-285750">
              <a:buFontTx/>
              <a:buChar char="-"/>
            </a:pPr>
            <a:r>
              <a:rPr lang="de-CH" dirty="0"/>
              <a:t>Service für das </a:t>
            </a:r>
            <a:r>
              <a:rPr lang="de-CH" dirty="0" err="1"/>
              <a:t>Deployment</a:t>
            </a:r>
            <a:r>
              <a:rPr lang="de-CH" dirty="0"/>
              <a:t> wurde ausgewählt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768FA-6DEF-7B6C-9BCB-05FE24FA9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EB30C-171D-4EF4-E42E-178661A1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Was wird als nächstes erledigt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1F3DDF8-D689-87BB-3ED0-50520985F2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Meilensteine definieren</a:t>
            </a:r>
          </a:p>
          <a:p>
            <a:pPr marL="285750" indent="-285750">
              <a:buFontTx/>
              <a:buChar char="-"/>
            </a:pPr>
            <a:r>
              <a:rPr lang="de-CH" dirty="0"/>
              <a:t>Definition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 definieren</a:t>
            </a:r>
          </a:p>
          <a:p>
            <a:pPr marL="285750" indent="-285750">
              <a:buFontTx/>
              <a:buChar char="-"/>
            </a:pPr>
            <a:r>
              <a:rPr lang="de-CH" dirty="0" err="1"/>
              <a:t>Kubernetes</a:t>
            </a:r>
            <a:r>
              <a:rPr lang="de-CH" dirty="0"/>
              <a:t> Umgebung bauen</a:t>
            </a:r>
          </a:p>
          <a:p>
            <a:pPr marL="285750" indent="-285750">
              <a:buFontTx/>
              <a:buChar char="-"/>
            </a:pPr>
            <a:r>
              <a:rPr lang="de-CH" dirty="0"/>
              <a:t>Service Deployen</a:t>
            </a:r>
          </a:p>
        </p:txBody>
      </p:sp>
    </p:spTree>
    <p:extLst>
      <p:ext uri="{BB962C8B-B14F-4D97-AF65-F5344CB8AC3E}">
        <p14:creationId xmlns:p14="http://schemas.microsoft.com/office/powerpoint/2010/main" val="380754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5652F-3F0F-E09F-DC73-5A32E6671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3A8FD-965A-2FD1-2873-EB9DE023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Wo stecke ich fest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CEE54DB-98B9-DCF1-44A3-0DFA313079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/>
              <a:t>Motivation</a:t>
            </a:r>
          </a:p>
          <a:p>
            <a:pPr marL="285750" indent="-285750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391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2"/>
            <a:ext cx="3546763" cy="272770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Anregung /</a:t>
            </a:r>
            <a:br>
              <a:rPr lang="de-DE" dirty="0"/>
            </a:br>
            <a:r>
              <a:rPr lang="de-DE" dirty="0"/>
              <a:t>fragen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6_TF78438558_Win32" id="{E5260DE1-892A-45A6-87FB-B6B6CDB6D88C}" vid="{7982CA12-75BD-4F5A-9434-39D83265C9E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{DF960877-3BCA-4841-BB91-B404DA86596D}tf78438558_win32</Template>
  <TotalTime>0</TotalTime>
  <Words>85</Words>
  <Application>Microsoft Office PowerPoint</Application>
  <PresentationFormat>Breitbild</PresentationFormat>
  <Paragraphs>48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Benutzerdefiniert</vt:lpstr>
      <vt:lpstr>5. Semesterarbeit Sprint 2  Dennis buathong itcne23</vt:lpstr>
      <vt:lpstr>Agenda</vt:lpstr>
      <vt:lpstr>Was wurde erledigt</vt:lpstr>
      <vt:lpstr>Was wird als nächstes erledigt</vt:lpstr>
      <vt:lpstr>Wo stecke ich fest</vt:lpstr>
      <vt:lpstr>Anregung /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Dennis Buathong</dc:creator>
  <cp:lastModifiedBy>Dennis Buathong</cp:lastModifiedBy>
  <cp:revision>1</cp:revision>
  <dcterms:created xsi:type="dcterms:W3CDTF">2025-04-16T06:07:26Z</dcterms:created>
  <dcterms:modified xsi:type="dcterms:W3CDTF">2025-05-12T15:37:18Z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