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97" r:id="rId6"/>
    <p:sldId id="300" r:id="rId7"/>
    <p:sldId id="301" r:id="rId8"/>
    <p:sldId id="302" r:id="rId9"/>
    <p:sldId id="304" r:id="rId10"/>
    <p:sldId id="30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CC567-0077-4668-BAA3-1511174682C2}" v="5" dt="2024-01-29T12:29:50.761"/>
  </p1510:revLst>
</p1510:revInfo>
</file>

<file path=ppt/tableStyles.xml><?xml version="1.0" encoding="utf-8"?>
<a:tblStyleLst xmlns:a="http://schemas.openxmlformats.org/drawingml/2006/main" def="{FD01A3C8-10EB-4EF8-8947-81944713FC3E}">
  <a:tblStyle styleId="{FD01A3C8-10EB-4EF8-8947-81944713F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30DE3F-0F1D-41A5-B043-847D6DE7CF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92" y="120"/>
      </p:cViewPr>
      <p:guideLst>
        <p:guide pos="53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Buathong" userId="77fe47fd6cd90d40" providerId="LiveId" clId="{9A5CC567-0077-4668-BAA3-1511174682C2}"/>
    <pc:docChg chg="undo custSel addSld delSld modSld sldOrd delMainMaster">
      <pc:chgData name="Dennis Buathong" userId="77fe47fd6cd90d40" providerId="LiveId" clId="{9A5CC567-0077-4668-BAA3-1511174682C2}" dt="2024-01-29T12:30:32.153" v="319" actId="1076"/>
      <pc:docMkLst>
        <pc:docMk/>
      </pc:docMkLst>
      <pc:sldChg chg="delSp modSp mod">
        <pc:chgData name="Dennis Buathong" userId="77fe47fd6cd90d40" providerId="LiveId" clId="{9A5CC567-0077-4668-BAA3-1511174682C2}" dt="2024-01-29T10:11:03.741" v="19" actId="478"/>
        <pc:sldMkLst>
          <pc:docMk/>
          <pc:sldMk cId="0" sldId="258"/>
        </pc:sldMkLst>
        <pc:spChg chg="del mod">
          <ac:chgData name="Dennis Buathong" userId="77fe47fd6cd90d40" providerId="LiveId" clId="{9A5CC567-0077-4668-BAA3-1511174682C2}" dt="2024-01-29T10:11:03.741" v="19" actId="478"/>
          <ac:spMkLst>
            <pc:docMk/>
            <pc:sldMk cId="0" sldId="258"/>
            <ac:spMk id="220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0:54.935" v="15"/>
          <ac:spMkLst>
            <pc:docMk/>
            <pc:sldMk cId="0" sldId="258"/>
            <ac:spMk id="22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0:57.814" v="16"/>
          <ac:spMkLst>
            <pc:docMk/>
            <pc:sldMk cId="0" sldId="258"/>
            <ac:spMk id="225" creationId="{00000000-0000-0000-0000-000000000000}"/>
          </ac:spMkLst>
        </pc:spChg>
        <pc:spChg chg="del mod">
          <ac:chgData name="Dennis Buathong" userId="77fe47fd6cd90d40" providerId="LiveId" clId="{9A5CC567-0077-4668-BAA3-1511174682C2}" dt="2024-01-29T10:11:02.101" v="18" actId="478"/>
          <ac:spMkLst>
            <pc:docMk/>
            <pc:sldMk cId="0" sldId="258"/>
            <ac:spMk id="226" creationId="{00000000-0000-0000-0000-000000000000}"/>
          </ac:spMkLst>
        </pc:spChg>
        <pc:cxnChg chg="mod">
          <ac:chgData name="Dennis Buathong" userId="77fe47fd6cd90d40" providerId="LiveId" clId="{9A5CC567-0077-4668-BAA3-1511174682C2}" dt="2024-01-29T10:10:34.780" v="1" actId="1076"/>
          <ac:cxnSpMkLst>
            <pc:docMk/>
            <pc:sldMk cId="0" sldId="258"/>
            <ac:cxnSpMk id="228" creationId="{00000000-0000-0000-0000-000000000000}"/>
          </ac:cxnSpMkLst>
        </pc:cxnChg>
      </pc:sldChg>
      <pc:sldChg chg="modSp mod">
        <pc:chgData name="Dennis Buathong" userId="77fe47fd6cd90d40" providerId="LiveId" clId="{9A5CC567-0077-4668-BAA3-1511174682C2}" dt="2024-01-29T10:17:24.229" v="101" actId="1076"/>
        <pc:sldMkLst>
          <pc:docMk/>
          <pc:sldMk cId="0" sldId="259"/>
        </pc:sldMkLst>
        <pc:picChg chg="mod">
          <ac:chgData name="Dennis Buathong" userId="77fe47fd6cd90d40" providerId="LiveId" clId="{9A5CC567-0077-4668-BAA3-1511174682C2}" dt="2024-01-29T10:17:24.229" v="101" actId="1076"/>
          <ac:picMkLst>
            <pc:docMk/>
            <pc:sldMk cId="0" sldId="259"/>
            <ac:picMk id="17" creationId="{FAC0A880-84A2-7EC9-FB98-8E0F7FA87572}"/>
          </ac:picMkLst>
        </pc:picChg>
      </pc:sldChg>
      <pc:sldChg chg="del">
        <pc:chgData name="Dennis Buathong" userId="77fe47fd6cd90d40" providerId="LiveId" clId="{9A5CC567-0077-4668-BAA3-1511174682C2}" dt="2024-01-29T10:12:20.382" v="54" actId="47"/>
        <pc:sldMkLst>
          <pc:docMk/>
          <pc:sldMk cId="0" sldId="260"/>
        </pc:sldMkLst>
      </pc:sldChg>
      <pc:sldChg chg="modSp mod">
        <pc:chgData name="Dennis Buathong" userId="77fe47fd6cd90d40" providerId="LiveId" clId="{9A5CC567-0077-4668-BAA3-1511174682C2}" dt="2024-01-29T10:16:48.410" v="93" actId="1076"/>
        <pc:sldMkLst>
          <pc:docMk/>
          <pc:sldMk cId="0" sldId="261"/>
        </pc:sldMkLst>
        <pc:picChg chg="mod">
          <ac:chgData name="Dennis Buathong" userId="77fe47fd6cd90d40" providerId="LiveId" clId="{9A5CC567-0077-4668-BAA3-1511174682C2}" dt="2024-01-29T10:16:48.410" v="93" actId="1076"/>
          <ac:picMkLst>
            <pc:docMk/>
            <pc:sldMk cId="0" sldId="261"/>
            <ac:picMk id="7" creationId="{D599DB01-AEEB-C559-545B-6AD201B6FF33}"/>
          </ac:picMkLst>
        </pc:picChg>
      </pc:sldChg>
      <pc:sldChg chg="del">
        <pc:chgData name="Dennis Buathong" userId="77fe47fd6cd90d40" providerId="LiveId" clId="{9A5CC567-0077-4668-BAA3-1511174682C2}" dt="2024-01-29T10:12:20.020" v="53" actId="47"/>
        <pc:sldMkLst>
          <pc:docMk/>
          <pc:sldMk cId="0" sldId="262"/>
        </pc:sldMkLst>
      </pc:sldChg>
      <pc:sldChg chg="del">
        <pc:chgData name="Dennis Buathong" userId="77fe47fd6cd90d40" providerId="LiveId" clId="{9A5CC567-0077-4668-BAA3-1511174682C2}" dt="2024-01-29T10:12:19.401" v="52" actId="47"/>
        <pc:sldMkLst>
          <pc:docMk/>
          <pc:sldMk cId="0" sldId="263"/>
        </pc:sldMkLst>
      </pc:sldChg>
      <pc:sldChg chg="del">
        <pc:chgData name="Dennis Buathong" userId="77fe47fd6cd90d40" providerId="LiveId" clId="{9A5CC567-0077-4668-BAA3-1511174682C2}" dt="2024-01-29T10:12:19.211" v="51" actId="47"/>
        <pc:sldMkLst>
          <pc:docMk/>
          <pc:sldMk cId="0" sldId="264"/>
        </pc:sldMkLst>
      </pc:sldChg>
      <pc:sldChg chg="del">
        <pc:chgData name="Dennis Buathong" userId="77fe47fd6cd90d40" providerId="LiveId" clId="{9A5CC567-0077-4668-BAA3-1511174682C2}" dt="2024-01-29T10:12:19.035" v="50" actId="47"/>
        <pc:sldMkLst>
          <pc:docMk/>
          <pc:sldMk cId="0" sldId="265"/>
        </pc:sldMkLst>
      </pc:sldChg>
      <pc:sldChg chg="del">
        <pc:chgData name="Dennis Buathong" userId="77fe47fd6cd90d40" providerId="LiveId" clId="{9A5CC567-0077-4668-BAA3-1511174682C2}" dt="2024-01-29T10:12:18.915" v="49" actId="47"/>
        <pc:sldMkLst>
          <pc:docMk/>
          <pc:sldMk cId="0" sldId="266"/>
        </pc:sldMkLst>
      </pc:sldChg>
      <pc:sldChg chg="del">
        <pc:chgData name="Dennis Buathong" userId="77fe47fd6cd90d40" providerId="LiveId" clId="{9A5CC567-0077-4668-BAA3-1511174682C2}" dt="2024-01-29T10:12:18.689" v="48" actId="47"/>
        <pc:sldMkLst>
          <pc:docMk/>
          <pc:sldMk cId="0" sldId="267"/>
        </pc:sldMkLst>
      </pc:sldChg>
      <pc:sldChg chg="del">
        <pc:chgData name="Dennis Buathong" userId="77fe47fd6cd90d40" providerId="LiveId" clId="{9A5CC567-0077-4668-BAA3-1511174682C2}" dt="2024-01-29T10:12:18.564" v="47" actId="47"/>
        <pc:sldMkLst>
          <pc:docMk/>
          <pc:sldMk cId="0" sldId="268"/>
        </pc:sldMkLst>
      </pc:sldChg>
      <pc:sldChg chg="del">
        <pc:chgData name="Dennis Buathong" userId="77fe47fd6cd90d40" providerId="LiveId" clId="{9A5CC567-0077-4668-BAA3-1511174682C2}" dt="2024-01-29T10:12:18.420" v="46" actId="47"/>
        <pc:sldMkLst>
          <pc:docMk/>
          <pc:sldMk cId="0" sldId="269"/>
        </pc:sldMkLst>
      </pc:sldChg>
      <pc:sldChg chg="del">
        <pc:chgData name="Dennis Buathong" userId="77fe47fd6cd90d40" providerId="LiveId" clId="{9A5CC567-0077-4668-BAA3-1511174682C2}" dt="2024-01-29T10:12:18.310" v="45" actId="47"/>
        <pc:sldMkLst>
          <pc:docMk/>
          <pc:sldMk cId="0" sldId="270"/>
        </pc:sldMkLst>
      </pc:sldChg>
      <pc:sldChg chg="del">
        <pc:chgData name="Dennis Buathong" userId="77fe47fd6cd90d40" providerId="LiveId" clId="{9A5CC567-0077-4668-BAA3-1511174682C2}" dt="2024-01-29T10:12:17.865" v="44" actId="47"/>
        <pc:sldMkLst>
          <pc:docMk/>
          <pc:sldMk cId="0" sldId="271"/>
        </pc:sldMkLst>
      </pc:sldChg>
      <pc:sldChg chg="del">
        <pc:chgData name="Dennis Buathong" userId="77fe47fd6cd90d40" providerId="LiveId" clId="{9A5CC567-0077-4668-BAA3-1511174682C2}" dt="2024-01-29T10:12:17.727" v="43" actId="47"/>
        <pc:sldMkLst>
          <pc:docMk/>
          <pc:sldMk cId="0" sldId="272"/>
        </pc:sldMkLst>
      </pc:sldChg>
      <pc:sldChg chg="del">
        <pc:chgData name="Dennis Buathong" userId="77fe47fd6cd90d40" providerId="LiveId" clId="{9A5CC567-0077-4668-BAA3-1511174682C2}" dt="2024-01-29T10:12:17.612" v="42" actId="47"/>
        <pc:sldMkLst>
          <pc:docMk/>
          <pc:sldMk cId="0" sldId="273"/>
        </pc:sldMkLst>
      </pc:sldChg>
      <pc:sldChg chg="del">
        <pc:chgData name="Dennis Buathong" userId="77fe47fd6cd90d40" providerId="LiveId" clId="{9A5CC567-0077-4668-BAA3-1511174682C2}" dt="2024-01-29T10:12:17.492" v="41" actId="47"/>
        <pc:sldMkLst>
          <pc:docMk/>
          <pc:sldMk cId="0" sldId="274"/>
        </pc:sldMkLst>
      </pc:sldChg>
      <pc:sldChg chg="del">
        <pc:chgData name="Dennis Buathong" userId="77fe47fd6cd90d40" providerId="LiveId" clId="{9A5CC567-0077-4668-BAA3-1511174682C2}" dt="2024-01-29T10:12:17.327" v="40" actId="47"/>
        <pc:sldMkLst>
          <pc:docMk/>
          <pc:sldMk cId="0" sldId="276"/>
        </pc:sldMkLst>
      </pc:sldChg>
      <pc:sldChg chg="del">
        <pc:chgData name="Dennis Buathong" userId="77fe47fd6cd90d40" providerId="LiveId" clId="{9A5CC567-0077-4668-BAA3-1511174682C2}" dt="2024-01-29T10:12:16.791" v="39" actId="47"/>
        <pc:sldMkLst>
          <pc:docMk/>
          <pc:sldMk cId="0" sldId="277"/>
        </pc:sldMkLst>
      </pc:sldChg>
      <pc:sldChg chg="del">
        <pc:chgData name="Dennis Buathong" userId="77fe47fd6cd90d40" providerId="LiveId" clId="{9A5CC567-0077-4668-BAA3-1511174682C2}" dt="2024-01-29T10:12:16.382" v="38" actId="47"/>
        <pc:sldMkLst>
          <pc:docMk/>
          <pc:sldMk cId="0" sldId="278"/>
        </pc:sldMkLst>
      </pc:sldChg>
      <pc:sldChg chg="del">
        <pc:chgData name="Dennis Buathong" userId="77fe47fd6cd90d40" providerId="LiveId" clId="{9A5CC567-0077-4668-BAA3-1511174682C2}" dt="2024-01-29T10:12:15.680" v="37" actId="47"/>
        <pc:sldMkLst>
          <pc:docMk/>
          <pc:sldMk cId="0" sldId="279"/>
        </pc:sldMkLst>
      </pc:sldChg>
      <pc:sldChg chg="del">
        <pc:chgData name="Dennis Buathong" userId="77fe47fd6cd90d40" providerId="LiveId" clId="{9A5CC567-0077-4668-BAA3-1511174682C2}" dt="2024-01-29T10:12:15.572" v="36" actId="47"/>
        <pc:sldMkLst>
          <pc:docMk/>
          <pc:sldMk cId="0" sldId="280"/>
        </pc:sldMkLst>
      </pc:sldChg>
      <pc:sldChg chg="del">
        <pc:chgData name="Dennis Buathong" userId="77fe47fd6cd90d40" providerId="LiveId" clId="{9A5CC567-0077-4668-BAA3-1511174682C2}" dt="2024-01-29T10:12:15.413" v="35" actId="47"/>
        <pc:sldMkLst>
          <pc:docMk/>
          <pc:sldMk cId="0" sldId="281"/>
        </pc:sldMkLst>
      </pc:sldChg>
      <pc:sldChg chg="del">
        <pc:chgData name="Dennis Buathong" userId="77fe47fd6cd90d40" providerId="LiveId" clId="{9A5CC567-0077-4668-BAA3-1511174682C2}" dt="2024-01-29T10:12:15.397" v="34" actId="47"/>
        <pc:sldMkLst>
          <pc:docMk/>
          <pc:sldMk cId="0" sldId="282"/>
        </pc:sldMkLst>
      </pc:sldChg>
      <pc:sldChg chg="del">
        <pc:chgData name="Dennis Buathong" userId="77fe47fd6cd90d40" providerId="LiveId" clId="{9A5CC567-0077-4668-BAA3-1511174682C2}" dt="2024-01-29T10:12:15.381" v="33" actId="47"/>
        <pc:sldMkLst>
          <pc:docMk/>
          <pc:sldMk cId="0" sldId="283"/>
        </pc:sldMkLst>
      </pc:sldChg>
      <pc:sldChg chg="del">
        <pc:chgData name="Dennis Buathong" userId="77fe47fd6cd90d40" providerId="LiveId" clId="{9A5CC567-0077-4668-BAA3-1511174682C2}" dt="2024-01-29T10:12:15.349" v="32" actId="47"/>
        <pc:sldMkLst>
          <pc:docMk/>
          <pc:sldMk cId="0" sldId="284"/>
        </pc:sldMkLst>
      </pc:sldChg>
      <pc:sldChg chg="del">
        <pc:chgData name="Dennis Buathong" userId="77fe47fd6cd90d40" providerId="LiveId" clId="{9A5CC567-0077-4668-BAA3-1511174682C2}" dt="2024-01-29T10:12:15.081" v="31" actId="47"/>
        <pc:sldMkLst>
          <pc:docMk/>
          <pc:sldMk cId="0" sldId="285"/>
        </pc:sldMkLst>
      </pc:sldChg>
      <pc:sldChg chg="del">
        <pc:chgData name="Dennis Buathong" userId="77fe47fd6cd90d40" providerId="LiveId" clId="{9A5CC567-0077-4668-BAA3-1511174682C2}" dt="2024-01-29T10:12:14.829" v="30" actId="47"/>
        <pc:sldMkLst>
          <pc:docMk/>
          <pc:sldMk cId="0" sldId="286"/>
        </pc:sldMkLst>
      </pc:sldChg>
      <pc:sldChg chg="del">
        <pc:chgData name="Dennis Buathong" userId="77fe47fd6cd90d40" providerId="LiveId" clId="{9A5CC567-0077-4668-BAA3-1511174682C2}" dt="2024-01-29T10:12:14.717" v="29" actId="47"/>
        <pc:sldMkLst>
          <pc:docMk/>
          <pc:sldMk cId="0" sldId="287"/>
        </pc:sldMkLst>
      </pc:sldChg>
      <pc:sldChg chg="del">
        <pc:chgData name="Dennis Buathong" userId="77fe47fd6cd90d40" providerId="LiveId" clId="{9A5CC567-0077-4668-BAA3-1511174682C2}" dt="2024-01-29T10:12:14.640" v="28" actId="47"/>
        <pc:sldMkLst>
          <pc:docMk/>
          <pc:sldMk cId="0" sldId="288"/>
        </pc:sldMkLst>
      </pc:sldChg>
      <pc:sldChg chg="del">
        <pc:chgData name="Dennis Buathong" userId="77fe47fd6cd90d40" providerId="LiveId" clId="{9A5CC567-0077-4668-BAA3-1511174682C2}" dt="2024-01-29T10:12:14.497" v="27" actId="47"/>
        <pc:sldMkLst>
          <pc:docMk/>
          <pc:sldMk cId="0" sldId="289"/>
        </pc:sldMkLst>
      </pc:sldChg>
      <pc:sldChg chg="del">
        <pc:chgData name="Dennis Buathong" userId="77fe47fd6cd90d40" providerId="LiveId" clId="{9A5CC567-0077-4668-BAA3-1511174682C2}" dt="2024-01-29T10:12:14.386" v="26" actId="47"/>
        <pc:sldMkLst>
          <pc:docMk/>
          <pc:sldMk cId="0" sldId="290"/>
        </pc:sldMkLst>
      </pc:sldChg>
      <pc:sldChg chg="del">
        <pc:chgData name="Dennis Buathong" userId="77fe47fd6cd90d40" providerId="LiveId" clId="{9A5CC567-0077-4668-BAA3-1511174682C2}" dt="2024-01-29T10:12:14.276" v="25" actId="47"/>
        <pc:sldMkLst>
          <pc:docMk/>
          <pc:sldMk cId="0" sldId="291"/>
        </pc:sldMkLst>
      </pc:sldChg>
      <pc:sldChg chg="del">
        <pc:chgData name="Dennis Buathong" userId="77fe47fd6cd90d40" providerId="LiveId" clId="{9A5CC567-0077-4668-BAA3-1511174682C2}" dt="2024-01-29T10:12:14.164" v="24" actId="47"/>
        <pc:sldMkLst>
          <pc:docMk/>
          <pc:sldMk cId="0" sldId="292"/>
        </pc:sldMkLst>
      </pc:sldChg>
      <pc:sldChg chg="del">
        <pc:chgData name="Dennis Buathong" userId="77fe47fd6cd90d40" providerId="LiveId" clId="{9A5CC567-0077-4668-BAA3-1511174682C2}" dt="2024-01-29T10:12:14.004" v="23" actId="47"/>
        <pc:sldMkLst>
          <pc:docMk/>
          <pc:sldMk cId="0" sldId="293"/>
        </pc:sldMkLst>
      </pc:sldChg>
      <pc:sldChg chg="del">
        <pc:chgData name="Dennis Buathong" userId="77fe47fd6cd90d40" providerId="LiveId" clId="{9A5CC567-0077-4668-BAA3-1511174682C2}" dt="2024-01-29T10:12:13.878" v="22" actId="47"/>
        <pc:sldMkLst>
          <pc:docMk/>
          <pc:sldMk cId="0" sldId="294"/>
        </pc:sldMkLst>
      </pc:sldChg>
      <pc:sldChg chg="del">
        <pc:chgData name="Dennis Buathong" userId="77fe47fd6cd90d40" providerId="LiveId" clId="{9A5CC567-0077-4668-BAA3-1511174682C2}" dt="2024-01-29T10:12:13.657" v="21" actId="47"/>
        <pc:sldMkLst>
          <pc:docMk/>
          <pc:sldMk cId="0" sldId="295"/>
        </pc:sldMkLst>
      </pc:sldChg>
      <pc:sldChg chg="del">
        <pc:chgData name="Dennis Buathong" userId="77fe47fd6cd90d40" providerId="LiveId" clId="{9A5CC567-0077-4668-BAA3-1511174682C2}" dt="2024-01-29T10:12:13.076" v="20" actId="47"/>
        <pc:sldMkLst>
          <pc:docMk/>
          <pc:sldMk cId="0" sldId="296"/>
        </pc:sldMkLst>
      </pc:sldChg>
      <pc:sldChg chg="modSp mod">
        <pc:chgData name="Dennis Buathong" userId="77fe47fd6cd90d40" providerId="LiveId" clId="{9A5CC567-0077-4668-BAA3-1511174682C2}" dt="2024-01-29T10:17:57.865" v="106" actId="1076"/>
        <pc:sldMkLst>
          <pc:docMk/>
          <pc:sldMk cId="1595061101" sldId="297"/>
        </pc:sldMkLst>
        <pc:picChg chg="mod">
          <ac:chgData name="Dennis Buathong" userId="77fe47fd6cd90d40" providerId="LiveId" clId="{9A5CC567-0077-4668-BAA3-1511174682C2}" dt="2024-01-29T10:17:57.865" v="106" actId="1076"/>
          <ac:picMkLst>
            <pc:docMk/>
            <pc:sldMk cId="1595061101" sldId="297"/>
            <ac:picMk id="5" creationId="{758A2B1D-DBFD-4D3C-982E-FDC489BCEEF8}"/>
          </ac:picMkLst>
        </pc:picChg>
      </pc:sldChg>
      <pc:sldChg chg="del">
        <pc:chgData name="Dennis Buathong" userId="77fe47fd6cd90d40" providerId="LiveId" clId="{9A5CC567-0077-4668-BAA3-1511174682C2}" dt="2024-01-29T10:12:21.331" v="56" actId="47"/>
        <pc:sldMkLst>
          <pc:docMk/>
          <pc:sldMk cId="219177758" sldId="298"/>
        </pc:sldMkLst>
      </pc:sldChg>
      <pc:sldChg chg="del">
        <pc:chgData name="Dennis Buathong" userId="77fe47fd6cd90d40" providerId="LiveId" clId="{9A5CC567-0077-4668-BAA3-1511174682C2}" dt="2024-01-29T10:12:23.008" v="57" actId="47"/>
        <pc:sldMkLst>
          <pc:docMk/>
          <pc:sldMk cId="1983736999" sldId="299"/>
        </pc:sldMkLst>
      </pc:sldChg>
      <pc:sldChg chg="modSp mod">
        <pc:chgData name="Dennis Buathong" userId="77fe47fd6cd90d40" providerId="LiveId" clId="{9A5CC567-0077-4668-BAA3-1511174682C2}" dt="2024-01-29T10:18:21.681" v="109" actId="1076"/>
        <pc:sldMkLst>
          <pc:docMk/>
          <pc:sldMk cId="3161947081" sldId="300"/>
        </pc:sldMkLst>
        <pc:picChg chg="mod">
          <ac:chgData name="Dennis Buathong" userId="77fe47fd6cd90d40" providerId="LiveId" clId="{9A5CC567-0077-4668-BAA3-1511174682C2}" dt="2024-01-29T10:18:21.681" v="109" actId="1076"/>
          <ac:picMkLst>
            <pc:docMk/>
            <pc:sldMk cId="3161947081" sldId="300"/>
            <ac:picMk id="4" creationId="{4AB41FAF-043B-071D-7BC0-60E8C89C7843}"/>
          </ac:picMkLst>
        </pc:picChg>
      </pc:sldChg>
      <pc:sldChg chg="addSp delSp modSp add mod">
        <pc:chgData name="Dennis Buathong" userId="77fe47fd6cd90d40" providerId="LiveId" clId="{9A5CC567-0077-4668-BAA3-1511174682C2}" dt="2024-01-29T10:16:37.861" v="92" actId="1076"/>
        <pc:sldMkLst>
          <pc:docMk/>
          <pc:sldMk cId="187012419" sldId="302"/>
        </pc:sldMkLst>
        <pc:spChg chg="mod">
          <ac:chgData name="Dennis Buathong" userId="77fe47fd6cd90d40" providerId="LiveId" clId="{9A5CC567-0077-4668-BAA3-1511174682C2}" dt="2024-01-29T10:13:01.386" v="69" actId="20577"/>
          <ac:spMkLst>
            <pc:docMk/>
            <pc:sldMk cId="187012419" sldId="302"/>
            <ac:spMk id="26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2:53.033" v="60" actId="20577"/>
          <ac:spMkLst>
            <pc:docMk/>
            <pc:sldMk cId="187012419" sldId="302"/>
            <ac:spMk id="265" creationId="{00000000-0000-0000-0000-000000000000}"/>
          </ac:spMkLst>
        </pc:spChg>
        <pc:picChg chg="del">
          <ac:chgData name="Dennis Buathong" userId="77fe47fd6cd90d40" providerId="LiveId" clId="{9A5CC567-0077-4668-BAA3-1511174682C2}" dt="2024-01-29T10:16:01.129" v="83" actId="478"/>
          <ac:picMkLst>
            <pc:docMk/>
            <pc:sldMk cId="187012419" sldId="302"/>
            <ac:picMk id="3" creationId="{082AA82C-2FA5-A01E-D00D-74BB88213EF1}"/>
          </ac:picMkLst>
        </pc:picChg>
        <pc:picChg chg="add mod">
          <ac:chgData name="Dennis Buathong" userId="77fe47fd6cd90d40" providerId="LiveId" clId="{9A5CC567-0077-4668-BAA3-1511174682C2}" dt="2024-01-29T10:16:37.861" v="92" actId="1076"/>
          <ac:picMkLst>
            <pc:docMk/>
            <pc:sldMk cId="187012419" sldId="302"/>
            <ac:picMk id="4" creationId="{3FCD265A-AA68-1BE4-F420-B91E7322410D}"/>
          </ac:picMkLst>
        </pc:picChg>
      </pc:sldChg>
      <pc:sldChg chg="del">
        <pc:chgData name="Dennis Buathong" userId="77fe47fd6cd90d40" providerId="LiveId" clId="{9A5CC567-0077-4668-BAA3-1511174682C2}" dt="2024-01-29T10:12:21.126" v="55" actId="47"/>
        <pc:sldMkLst>
          <pc:docMk/>
          <pc:sldMk cId="3639915828" sldId="302"/>
        </pc:sldMkLst>
      </pc:sldChg>
      <pc:sldChg chg="addSp delSp modSp add mod">
        <pc:chgData name="Dennis Buathong" userId="77fe47fd6cd90d40" providerId="LiveId" clId="{9A5CC567-0077-4668-BAA3-1511174682C2}" dt="2024-01-29T12:30:32.153" v="319" actId="1076"/>
        <pc:sldMkLst>
          <pc:docMk/>
          <pc:sldMk cId="343598899" sldId="303"/>
        </pc:sldMkLst>
        <pc:spChg chg="mod">
          <ac:chgData name="Dennis Buathong" userId="77fe47fd6cd90d40" providerId="LiveId" clId="{9A5CC567-0077-4668-BAA3-1511174682C2}" dt="2024-01-29T10:13:11.792" v="82" actId="20577"/>
          <ac:spMkLst>
            <pc:docMk/>
            <pc:sldMk cId="343598899" sldId="303"/>
            <ac:spMk id="26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13:09.903" v="76" actId="20577"/>
          <ac:spMkLst>
            <pc:docMk/>
            <pc:sldMk cId="343598899" sldId="303"/>
            <ac:spMk id="265" creationId="{00000000-0000-0000-0000-000000000000}"/>
          </ac:spMkLst>
        </pc:spChg>
        <pc:picChg chg="del">
          <ac:chgData name="Dennis Buathong" userId="77fe47fd6cd90d40" providerId="LiveId" clId="{9A5CC567-0077-4668-BAA3-1511174682C2}" dt="2024-01-29T12:28:21.398" v="310" actId="478"/>
          <ac:picMkLst>
            <pc:docMk/>
            <pc:sldMk cId="343598899" sldId="303"/>
            <ac:picMk id="3" creationId="{082AA82C-2FA5-A01E-D00D-74BB88213EF1}"/>
          </ac:picMkLst>
        </pc:picChg>
        <pc:picChg chg="add mod">
          <ac:chgData name="Dennis Buathong" userId="77fe47fd6cd90d40" providerId="LiveId" clId="{9A5CC567-0077-4668-BAA3-1511174682C2}" dt="2024-01-29T12:30:32.153" v="319" actId="1076"/>
          <ac:picMkLst>
            <pc:docMk/>
            <pc:sldMk cId="343598899" sldId="303"/>
            <ac:picMk id="4" creationId="{3CB00333-A232-0F76-C81F-3AFF692A3A22}"/>
          </ac:picMkLst>
        </pc:picChg>
      </pc:sldChg>
      <pc:sldChg chg="addSp delSp modSp add mod ord">
        <pc:chgData name="Dennis Buathong" userId="77fe47fd6cd90d40" providerId="LiveId" clId="{9A5CC567-0077-4668-BAA3-1511174682C2}" dt="2024-01-29T12:27:49.908" v="309" actId="1076"/>
        <pc:sldMkLst>
          <pc:docMk/>
          <pc:sldMk cId="3736058276" sldId="304"/>
        </pc:sldMkLst>
        <pc:spChg chg="mod">
          <ac:chgData name="Dennis Buathong" userId="77fe47fd6cd90d40" providerId="LiveId" clId="{9A5CC567-0077-4668-BAA3-1511174682C2}" dt="2024-01-29T10:21:50.329" v="154" actId="14100"/>
          <ac:spMkLst>
            <pc:docMk/>
            <pc:sldMk cId="3736058276" sldId="304"/>
            <ac:spMk id="234" creationId="{00000000-0000-0000-0000-000000000000}"/>
          </ac:spMkLst>
        </pc:spChg>
        <pc:spChg chg="mod">
          <ac:chgData name="Dennis Buathong" userId="77fe47fd6cd90d40" providerId="LiveId" clId="{9A5CC567-0077-4668-BAA3-1511174682C2}" dt="2024-01-29T10:36:47.656" v="301" actId="20577"/>
          <ac:spMkLst>
            <pc:docMk/>
            <pc:sldMk cId="3736058276" sldId="304"/>
            <ac:spMk id="235" creationId="{00000000-0000-0000-0000-000000000000}"/>
          </ac:spMkLst>
        </pc:spChg>
        <pc:picChg chg="add mod">
          <ac:chgData name="Dennis Buathong" userId="77fe47fd6cd90d40" providerId="LiveId" clId="{9A5CC567-0077-4668-BAA3-1511174682C2}" dt="2024-01-29T12:27:49.908" v="309" actId="1076"/>
          <ac:picMkLst>
            <pc:docMk/>
            <pc:sldMk cId="3736058276" sldId="304"/>
            <ac:picMk id="3" creationId="{DBE04AEB-1A5A-B51E-D34E-8D376D643E61}"/>
          </ac:picMkLst>
        </pc:picChg>
        <pc:picChg chg="del mod">
          <ac:chgData name="Dennis Buathong" userId="77fe47fd6cd90d40" providerId="LiveId" clId="{9A5CC567-0077-4668-BAA3-1511174682C2}" dt="2024-01-29T10:37:28.930" v="305" actId="478"/>
          <ac:picMkLst>
            <pc:docMk/>
            <pc:sldMk cId="3736058276" sldId="304"/>
            <ac:picMk id="4" creationId="{4AB41FAF-043B-071D-7BC0-60E8C89C7843}"/>
          </ac:picMkLst>
        </pc:picChg>
      </pc:sldChg>
      <pc:sldMasterChg chg="delSldLayout">
        <pc:chgData name="Dennis Buathong" userId="77fe47fd6cd90d40" providerId="LiveId" clId="{9A5CC567-0077-4668-BAA3-1511174682C2}" dt="2024-01-29T10:12:20.382" v="54" actId="47"/>
        <pc:sldMasterMkLst>
          <pc:docMk/>
          <pc:sldMasterMk cId="0" sldId="2147483677"/>
        </pc:sldMasterMkLst>
        <pc:sldLayoutChg chg="del">
          <pc:chgData name="Dennis Buathong" userId="77fe47fd6cd90d40" providerId="LiveId" clId="{9A5CC567-0077-4668-BAA3-1511174682C2}" dt="2024-01-29T10:12:19.401" v="52" actId="47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Dennis Buathong" userId="77fe47fd6cd90d40" providerId="LiveId" clId="{9A5CC567-0077-4668-BAA3-1511174682C2}" dt="2024-01-29T10:12:17.865" v="44" actId="47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Dennis Buathong" userId="77fe47fd6cd90d40" providerId="LiveId" clId="{9A5CC567-0077-4668-BAA3-1511174682C2}" dt="2024-01-29T10:12:18.689" v="48" actId="47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Dennis Buathong" userId="77fe47fd6cd90d40" providerId="LiveId" clId="{9A5CC567-0077-4668-BAA3-1511174682C2}" dt="2024-01-29T10:12:18.310" v="45" actId="47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Dennis Buathong" userId="77fe47fd6cd90d40" providerId="LiveId" clId="{9A5CC567-0077-4668-BAA3-1511174682C2}" dt="2024-01-29T10:12:20.020" v="53" actId="47"/>
          <pc:sldLayoutMkLst>
            <pc:docMk/>
            <pc:sldMasterMk cId="0" sldId="2147483677"/>
            <pc:sldLayoutMk cId="0" sldId="2147483660"/>
          </pc:sldLayoutMkLst>
        </pc:sldLayoutChg>
        <pc:sldLayoutChg chg="del">
          <pc:chgData name="Dennis Buathong" userId="77fe47fd6cd90d40" providerId="LiveId" clId="{9A5CC567-0077-4668-BAA3-1511174682C2}" dt="2024-01-29T10:12:18.915" v="49" actId="47"/>
          <pc:sldLayoutMkLst>
            <pc:docMk/>
            <pc:sldMasterMk cId="0" sldId="2147483677"/>
            <pc:sldLayoutMk cId="0" sldId="2147483661"/>
          </pc:sldLayoutMkLst>
        </pc:sldLayoutChg>
        <pc:sldLayoutChg chg="del">
          <pc:chgData name="Dennis Buathong" userId="77fe47fd6cd90d40" providerId="LiveId" clId="{9A5CC567-0077-4668-BAA3-1511174682C2}" dt="2024-01-29T10:12:19.035" v="50" actId="47"/>
          <pc:sldLayoutMkLst>
            <pc:docMk/>
            <pc:sldMasterMk cId="0" sldId="2147483677"/>
            <pc:sldLayoutMk cId="0" sldId="2147483662"/>
          </pc:sldLayoutMkLst>
        </pc:sldLayoutChg>
        <pc:sldLayoutChg chg="del">
          <pc:chgData name="Dennis Buathong" userId="77fe47fd6cd90d40" providerId="LiveId" clId="{9A5CC567-0077-4668-BAA3-1511174682C2}" dt="2024-01-29T10:12:19.211" v="51" actId="47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Dennis Buathong" userId="77fe47fd6cd90d40" providerId="LiveId" clId="{9A5CC567-0077-4668-BAA3-1511174682C2}" dt="2024-01-29T10:12:16.791" v="39" actId="47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Dennis Buathong" userId="77fe47fd6cd90d40" providerId="LiveId" clId="{9A5CC567-0077-4668-BAA3-1511174682C2}" dt="2024-01-29T10:12:16.382" v="38" actId="47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Dennis Buathong" userId="77fe47fd6cd90d40" providerId="LiveId" clId="{9A5CC567-0077-4668-BAA3-1511174682C2}" dt="2024-01-29T10:12:20.382" v="54" actId="47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Dennis Buathong" userId="77fe47fd6cd90d40" providerId="LiveId" clId="{9A5CC567-0077-4668-BAA3-1511174682C2}" dt="2024-01-29T10:12:18.564" v="47" actId="47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Dennis Buathong" userId="77fe47fd6cd90d40" providerId="LiveId" clId="{9A5CC567-0077-4668-BAA3-1511174682C2}" dt="2024-01-29T10:12:18.420" v="46" actId="47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Dennis Buathong" userId="77fe47fd6cd90d40" providerId="LiveId" clId="{9A5CC567-0077-4668-BAA3-1511174682C2}" dt="2024-01-29T10:12:17.492" v="41" actId="47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Dennis Buathong" userId="77fe47fd6cd90d40" providerId="LiveId" clId="{9A5CC567-0077-4668-BAA3-1511174682C2}" dt="2024-01-29T10:12:17.727" v="43" actId="47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Dennis Buathong" userId="77fe47fd6cd90d40" providerId="LiveId" clId="{9A5CC567-0077-4668-BAA3-1511174682C2}" dt="2024-01-29T10:12:17.612" v="42" actId="47"/>
          <pc:sldLayoutMkLst>
            <pc:docMk/>
            <pc:sldMasterMk cId="0" sldId="2147483677"/>
            <pc:sldLayoutMk cId="0" sldId="2147483671"/>
          </pc:sldLayoutMkLst>
        </pc:sldLayoutChg>
      </pc:sldMasterChg>
      <pc:sldMasterChg chg="del delSldLayout">
        <pc:chgData name="Dennis Buathong" userId="77fe47fd6cd90d40" providerId="LiveId" clId="{9A5CC567-0077-4668-BAA3-1511174682C2}" dt="2024-01-29T10:12:15.680" v="37" actId="47"/>
        <pc:sldMasterMkLst>
          <pc:docMk/>
          <pc:sldMasterMk cId="0" sldId="2147483678"/>
        </pc:sldMasterMkLst>
        <pc:sldLayoutChg chg="del">
          <pc:chgData name="Dennis Buathong" userId="77fe47fd6cd90d40" providerId="LiveId" clId="{9A5CC567-0077-4668-BAA3-1511174682C2}" dt="2024-01-29T10:12:15.349" v="32" actId="47"/>
          <pc:sldLayoutMkLst>
            <pc:docMk/>
            <pc:sldMasterMk cId="0" sldId="2147483678"/>
            <pc:sldLayoutMk cId="0" sldId="2147483675"/>
          </pc:sldLayoutMkLst>
        </pc:sldLayoutChg>
        <pc:sldLayoutChg chg="del">
          <pc:chgData name="Dennis Buathong" userId="77fe47fd6cd90d40" providerId="LiveId" clId="{9A5CC567-0077-4668-BAA3-1511174682C2}" dt="2024-01-29T10:12:15.680" v="37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88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08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22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43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7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3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25" y="2571975"/>
            <a:ext cx="9144000" cy="260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24475" y="2618025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flipH="1">
            <a:off x="546550" y="404875"/>
            <a:ext cx="2943300" cy="4738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oogle Shape;20;p3"/>
          <p:cNvGrpSpPr/>
          <p:nvPr/>
        </p:nvGrpSpPr>
        <p:grpSpPr>
          <a:xfrm>
            <a:off x="6352450" y="-82075"/>
            <a:ext cx="5286000" cy="6300500"/>
            <a:chOff x="6352450" y="-82075"/>
            <a:chExt cx="5286000" cy="63005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22;p3"/>
            <p:cNvSpPr/>
            <p:nvPr/>
          </p:nvSpPr>
          <p:spPr>
            <a:xfrm>
              <a:off x="6352450" y="38802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692225" y="1890650"/>
            <a:ext cx="34518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692225" y="303575"/>
            <a:ext cx="3110400" cy="48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" name="Google Shape;45;p7"/>
          <p:cNvGrpSpPr/>
          <p:nvPr/>
        </p:nvGrpSpPr>
        <p:grpSpPr>
          <a:xfrm>
            <a:off x="-1145925" y="-68850"/>
            <a:ext cx="3190500" cy="6191450"/>
            <a:chOff x="-1145925" y="-68850"/>
            <a:chExt cx="3190500" cy="6191450"/>
          </a:xfrm>
        </p:grpSpPr>
        <p:sp>
          <p:nvSpPr>
            <p:cNvPr id="46" name="Google Shape;46;p7"/>
            <p:cNvSpPr/>
            <p:nvPr/>
          </p:nvSpPr>
          <p:spPr>
            <a:xfrm>
              <a:off x="-1145925" y="4832600"/>
              <a:ext cx="3190500" cy="1290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7"/>
            <p:cNvCxnSpPr/>
            <p:nvPr/>
          </p:nvCxnSpPr>
          <p:spPr>
            <a:xfrm>
              <a:off x="405900" y="-68850"/>
              <a:ext cx="0" cy="529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10800000" flipH="1">
            <a:off x="-725" y="4381599"/>
            <a:ext cx="9148800" cy="76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847850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847850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74525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74525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6957475" y="-8431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Semesterarbeit BPM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Dennis Buathong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63500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Fragen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05</a:t>
            </a:r>
            <a:endParaRPr sz="3600" dirty="0"/>
          </a:p>
        </p:txBody>
      </p:sp>
      <p:pic>
        <p:nvPicPr>
          <p:cNvPr id="4" name="Grafik 3" descr="Ein Bild, das Clipart, Cartoon, Animierter Cartoon, Darstellung enthält.&#10;&#10;Automatisch generierte Beschreibung">
            <a:extLst>
              <a:ext uri="{FF2B5EF4-FFF2-40B4-BE49-F238E27FC236}">
                <a16:creationId xmlns:a16="http://schemas.microsoft.com/office/drawing/2014/main" id="{3CB00333-A232-0F76-C81F-3AFF692A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83" y="1491244"/>
            <a:ext cx="2059467" cy="20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Leitfaden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2"/>
          </p:nvPr>
        </p:nvSpPr>
        <p:spPr>
          <a:xfrm>
            <a:off x="847850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3"/>
          </p:nvPr>
        </p:nvSpPr>
        <p:spPr>
          <a:xfrm>
            <a:off x="847850" y="32190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 idx="4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5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6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Lean Six Sigma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Camunda Demo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191919"/>
                </a:solidFill>
                <a:effectLst/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</a:rPr>
              <a:t>Reflexion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191919"/>
                </a:solidFill>
                <a:effectLst/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</a:rPr>
              <a:t>Fragen</a:t>
            </a:r>
            <a:endParaRPr dirty="0"/>
          </a:p>
        </p:txBody>
      </p:sp>
      <p:cxnSp>
        <p:nvCxnSpPr>
          <p:cNvPr id="227" name="Google Shape;227;p34"/>
          <p:cNvCxnSpPr/>
          <p:nvPr/>
        </p:nvCxnSpPr>
        <p:spPr>
          <a:xfrm>
            <a:off x="5922125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3308788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4"/>
          <p:cNvCxnSpPr/>
          <p:nvPr/>
        </p:nvCxnSpPr>
        <p:spPr>
          <a:xfrm>
            <a:off x="695450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695201"/>
            <a:ext cx="395398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Einführung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pic>
        <p:nvPicPr>
          <p:cNvPr id="7" name="Grafik 6" descr="Ein Bild, das Clipart, Animierter Cartoon, Cartoon, Darstellung enthält.&#10;&#10;Automatisch generierte Beschreibung">
            <a:extLst>
              <a:ext uri="{FF2B5EF4-FFF2-40B4-BE49-F238E27FC236}">
                <a16:creationId xmlns:a16="http://schemas.microsoft.com/office/drawing/2014/main" id="{D599DB01-AEEB-C559-545B-6AD201B6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3" y="1270145"/>
            <a:ext cx="2266856" cy="22668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6" y="799960"/>
            <a:ext cx="4459226" cy="68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Ziele der Semesterarbeit</a:t>
            </a:r>
            <a:endParaRPr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de-DE" b="1" dirty="0"/>
              <a:t>Aktualisierung und Visualisierung des bestehenden Reparaturprozesses der ISEAG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de-DE" b="1" dirty="0" err="1"/>
              <a:t>Camunda</a:t>
            </a:r>
            <a:r>
              <a:rPr lang="de-DE" b="1" dirty="0"/>
              <a:t> in einer Container-Instanz in Azure betreiben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BPMN </a:t>
            </a:r>
            <a:r>
              <a:rPr lang="en-US" b="1" dirty="0" err="1"/>
              <a:t>fehlerfrei</a:t>
            </a:r>
            <a:r>
              <a:rPr lang="en-US" b="1" dirty="0"/>
              <a:t> </a:t>
            </a:r>
            <a:r>
              <a:rPr lang="en-US" b="1" dirty="0" err="1"/>
              <a:t>erstellen</a:t>
            </a:r>
            <a:endParaRPr lang="en-US" b="1" dirty="0"/>
          </a:p>
          <a:p>
            <a:pPr>
              <a:spcBef>
                <a:spcPts val="1000"/>
              </a:spcBef>
            </a:pPr>
            <a:r>
              <a:rPr lang="en-US" b="1" dirty="0" err="1"/>
              <a:t>Formulare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Camunda </a:t>
            </a:r>
            <a:r>
              <a:rPr lang="en-US" b="1" dirty="0" err="1"/>
              <a:t>erstellen</a:t>
            </a:r>
            <a:endParaRPr lang="en-US" b="1" dirty="0"/>
          </a:p>
          <a:p>
            <a:pPr>
              <a:spcBef>
                <a:spcPts val="1000"/>
              </a:spcBef>
            </a:pPr>
            <a:r>
              <a:rPr lang="de-DE" b="1" dirty="0"/>
              <a:t>Weboberfläche für die Ausgabe der Variablenwert</a:t>
            </a:r>
            <a:endParaRPr lang="en-US" b="1" dirty="0"/>
          </a:p>
        </p:txBody>
      </p:sp>
      <p:pic>
        <p:nvPicPr>
          <p:cNvPr id="17" name="Grafik 16" descr="Ein Bild, das Clipart, Silhouette, Cartoon, Darstellung enthält.&#10;&#10;Automatisch generierte Beschreibung">
            <a:extLst>
              <a:ext uri="{FF2B5EF4-FFF2-40B4-BE49-F238E27FC236}">
                <a16:creationId xmlns:a16="http://schemas.microsoft.com/office/drawing/2014/main" id="{FAC0A880-84A2-7EC9-FB98-8E0F7FA8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92" y="1343890"/>
            <a:ext cx="2828031" cy="2828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Lean Six Sigma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pic>
        <p:nvPicPr>
          <p:cNvPr id="5" name="Grafik 4" descr="Ein Bild, das Text, Logo, Schrift, Grafiken enthält.&#10;&#10;Automatisch generierte Beschreibung">
            <a:extLst>
              <a:ext uri="{FF2B5EF4-FFF2-40B4-BE49-F238E27FC236}">
                <a16:creationId xmlns:a16="http://schemas.microsoft.com/office/drawing/2014/main" id="{758A2B1D-DBFD-4D3C-982E-FDC489BC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03" y="1364810"/>
            <a:ext cx="2413879" cy="24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4" y="448056"/>
            <a:ext cx="4294799" cy="68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DMAIC-Zyklus</a:t>
            </a:r>
            <a:endParaRPr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2373" y="1129144"/>
            <a:ext cx="4294800" cy="38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Define</a:t>
            </a:r>
            <a:r>
              <a:rPr lang="en" dirty="0"/>
              <a:t>: 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Welcher zustand ist zu erreichen ?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Warum ist der Zustand noch nicht erreicht?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Ressourceneinsatz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Messure</a:t>
            </a:r>
            <a:r>
              <a:rPr lang="en" dirty="0"/>
              <a:t>: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de-CH" sz="1050" dirty="0"/>
              <a:t>Erfüllt der Prozess die Anforderungen?</a:t>
            </a:r>
            <a:endParaRPr sz="105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Analyse</a:t>
            </a:r>
            <a:r>
              <a:rPr lang="en" dirty="0"/>
              <a:t>: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en" sz="1050" dirty="0"/>
              <a:t>Herausarbeiten der gewonnen Daten </a:t>
            </a:r>
            <a:br>
              <a:rPr lang="en" sz="1050" dirty="0"/>
            </a:br>
            <a:r>
              <a:rPr lang="en" sz="1050" dirty="0"/>
              <a:t>-&gt; Ursachen der Abweichung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Improve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en" sz="1050" dirty="0"/>
              <a:t>Umsetzung der Massnahmen</a:t>
            </a:r>
          </a:p>
          <a:p>
            <a:pPr>
              <a:spcBef>
                <a:spcPts val="1000"/>
              </a:spcBef>
            </a:pPr>
            <a:r>
              <a:rPr lang="en" b="1" dirty="0"/>
              <a:t>Control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en" sz="1050" dirty="0"/>
              <a:t>Kontrolle ob die Ziele nachhaltig erreicht werden</a:t>
            </a:r>
            <a:br>
              <a:rPr lang="en" sz="1050" dirty="0"/>
            </a:br>
            <a:r>
              <a:rPr lang="en" sz="1050" dirty="0"/>
              <a:t>-&gt; fortlaufende Optimierungssuche</a:t>
            </a:r>
          </a:p>
          <a:p>
            <a:pPr marL="609600" lvl="1" indent="0">
              <a:buNone/>
            </a:pPr>
            <a:endParaRPr lang="en" b="1" dirty="0"/>
          </a:p>
        </p:txBody>
      </p:sp>
      <p:pic>
        <p:nvPicPr>
          <p:cNvPr id="4" name="Grafik 3" descr="Ein Bild, das Grafiken, Clipart, Grafikdesign, Symbol enthält.&#10;&#10;Automatisch generierte Beschreibung">
            <a:extLst>
              <a:ext uri="{FF2B5EF4-FFF2-40B4-BE49-F238E27FC236}">
                <a16:creationId xmlns:a16="http://schemas.microsoft.com/office/drawing/2014/main" id="{4AB41FAF-043B-071D-7BC0-60E8C89C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2" y="2173923"/>
            <a:ext cx="2433954" cy="24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63500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Camunda Demo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pic>
        <p:nvPicPr>
          <p:cNvPr id="3" name="Grafik 2" descr="Ein Bild, das Text, Clipart, Diagramm, Grafiken enthält.&#10;&#10;Automatisch generierte Beschreibung">
            <a:extLst>
              <a:ext uri="{FF2B5EF4-FFF2-40B4-BE49-F238E27FC236}">
                <a16:creationId xmlns:a16="http://schemas.microsoft.com/office/drawing/2014/main" id="{082AA82C-2FA5-A01E-D00D-74BB8821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0" y="1432250"/>
            <a:ext cx="3830599" cy="20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047175" y="2708911"/>
            <a:ext cx="363500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Reflexion</a:t>
            </a:r>
            <a:endParaRPr sz="32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047175" y="1526790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pic>
        <p:nvPicPr>
          <p:cNvPr id="4" name="Grafik 3" descr="Ein Bild, das Clipart, Animierter Cartoon, Darstellung, Grafiken enthält.&#10;&#10;Automatisch generierte Beschreibung">
            <a:extLst>
              <a:ext uri="{FF2B5EF4-FFF2-40B4-BE49-F238E27FC236}">
                <a16:creationId xmlns:a16="http://schemas.microsoft.com/office/drawing/2014/main" id="{3FCD265A-AA68-1BE4-F420-B91E7322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7" y="1063766"/>
            <a:ext cx="2486945" cy="24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4" y="448056"/>
            <a:ext cx="6322662" cy="68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Rückblick auf die Semesterarbeit</a:t>
            </a:r>
            <a:endParaRPr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2373" y="1129144"/>
            <a:ext cx="4294800" cy="38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Ziele</a:t>
            </a:r>
            <a:r>
              <a:rPr lang="en" dirty="0"/>
              <a:t>: </a:t>
            </a:r>
          </a:p>
          <a:p>
            <a:pPr lvl="1" algn="l">
              <a:spcBef>
                <a:spcPts val="600"/>
              </a:spcBef>
              <a:buChar char="●"/>
            </a:pPr>
            <a:r>
              <a:rPr lang="en" sz="1050" dirty="0"/>
              <a:t>Alle Ziele wurden erreicht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Grösstes Problem</a:t>
            </a:r>
            <a:r>
              <a:rPr lang="en" dirty="0"/>
              <a:t>:</a:t>
            </a:r>
          </a:p>
          <a:p>
            <a:pPr lvl="1" algn="l">
              <a:spcBef>
                <a:spcPts val="600"/>
              </a:spcBef>
              <a:buFont typeface="Hanken Grotesk"/>
              <a:buChar char="●"/>
            </a:pPr>
            <a:r>
              <a:rPr lang="de-CH" sz="1050" dirty="0" err="1"/>
              <a:t>Camunda</a:t>
            </a:r>
            <a:r>
              <a:rPr lang="de-CH" sz="1050" dirty="0"/>
              <a:t> </a:t>
            </a:r>
            <a:r>
              <a:rPr lang="de-CH" sz="1050" dirty="0" err="1"/>
              <a:t>Modeler</a:t>
            </a:r>
            <a:r>
              <a:rPr lang="de-CH" sz="1050" dirty="0"/>
              <a:t> -&gt; </a:t>
            </a:r>
            <a:r>
              <a:rPr lang="de-CH" sz="1050" dirty="0" err="1"/>
              <a:t>Camunda</a:t>
            </a:r>
            <a:r>
              <a:rPr lang="de-CH" sz="1050" dirty="0"/>
              <a:t> Container</a:t>
            </a:r>
            <a:endParaRPr sz="105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b="1" dirty="0"/>
              <a:t>Schlusswort</a:t>
            </a:r>
            <a:endParaRPr lang="en" dirty="0"/>
          </a:p>
          <a:p>
            <a:pPr lvl="1" algn="l">
              <a:buChar char="●"/>
            </a:pPr>
            <a:endParaRPr lang="en" dirty="0"/>
          </a:p>
        </p:txBody>
      </p:sp>
      <p:pic>
        <p:nvPicPr>
          <p:cNvPr id="3" name="Grafik 2" descr="Ein Bild, das Symbol, Clipart, Logo enthält.&#10;&#10;Automatisch generierte Beschreibung">
            <a:extLst>
              <a:ext uri="{FF2B5EF4-FFF2-40B4-BE49-F238E27FC236}">
                <a16:creationId xmlns:a16="http://schemas.microsoft.com/office/drawing/2014/main" id="{DBE04AEB-1A5A-B51E-D34E-8D376D64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10" y="2348345"/>
            <a:ext cx="2347099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827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Anaheim</vt:lpstr>
      <vt:lpstr>Arial</vt:lpstr>
      <vt:lpstr>Hanken Grotesk</vt:lpstr>
      <vt:lpstr>Poppins</vt:lpstr>
      <vt:lpstr>Poppins ExtraBold</vt:lpstr>
      <vt:lpstr>Minimalist Orange Portfolio by Slidesgo</vt:lpstr>
      <vt:lpstr>2. Semesterarbeit BPM</vt:lpstr>
      <vt:lpstr>Leitfaden</vt:lpstr>
      <vt:lpstr>Einführung</vt:lpstr>
      <vt:lpstr>Ziele der Semesterarbeit</vt:lpstr>
      <vt:lpstr>Lean Six Sigma</vt:lpstr>
      <vt:lpstr>DMAIC-Zyklus</vt:lpstr>
      <vt:lpstr>Camunda Demo</vt:lpstr>
      <vt:lpstr>Reflexion</vt:lpstr>
      <vt:lpstr>Rückblick auf die Semesterarbeit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Semesterarbeit BPM</dc:title>
  <dc:creator>Buathong Dennis</dc:creator>
  <cp:lastModifiedBy>Dennis Buathong</cp:lastModifiedBy>
  <cp:revision>1</cp:revision>
  <dcterms:modified xsi:type="dcterms:W3CDTF">2024-01-29T12:30:41Z</dcterms:modified>
</cp:coreProperties>
</file>