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C9F-0FA9-4BB5-8B74-4892EB99ADAC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C9F-0FA9-4BB5-8B74-4892EB99ADAC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C9F-0FA9-4BB5-8B74-4892EB99ADAC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C9F-0FA9-4BB5-8B74-4892EB99ADAC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C9F-0FA9-4BB5-8B74-4892EB99ADAC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C9F-0FA9-4BB5-8B74-4892EB99ADAC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C9F-0FA9-4BB5-8B74-4892EB99ADAC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C9F-0FA9-4BB5-8B74-4892EB99ADAC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C9F-0FA9-4BB5-8B74-4892EB99ADAC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C9F-0FA9-4BB5-8B74-4892EB99ADAC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C9F-0FA9-4BB5-8B74-4892EB99ADAC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6441C9F-0FA9-4BB5-8B74-4892EB99ADAC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400" dirty="0" smtClean="0">
                <a:latin typeface="1훈하얀고양이 R" pitchFamily="18" charset="-127"/>
                <a:ea typeface="1훈하얀고양이 R" pitchFamily="18" charset="-127"/>
              </a:rPr>
              <a:t>Pretest </a:t>
            </a:r>
            <a:r>
              <a:rPr lang="en-US" altLang="ko-KR" sz="5400" smtClean="0">
                <a:latin typeface="1훈하얀고양이 R" pitchFamily="18" charset="-127"/>
                <a:ea typeface="1훈하얀고양이 R" pitchFamily="18" charset="-127"/>
              </a:rPr>
              <a:t>3-2-5 </a:t>
            </a:r>
            <a:br>
              <a:rPr lang="en-US" altLang="ko-KR" sz="5400" smtClean="0">
                <a:latin typeface="1훈하얀고양이 R" pitchFamily="18" charset="-127"/>
                <a:ea typeface="1훈하얀고양이 R" pitchFamily="18" charset="-127"/>
              </a:rPr>
            </a:br>
            <a:r>
              <a:rPr lang="ko-KR" altLang="en-US" sz="5400" smtClean="0">
                <a:latin typeface="1훈하얀고양이 R" pitchFamily="18" charset="-127"/>
                <a:ea typeface="1훈하얀고양이 R" pitchFamily="18" charset="-127"/>
              </a:rPr>
              <a:t>하기 </a:t>
            </a:r>
            <a:r>
              <a:rPr lang="ko-KR" altLang="en-US" sz="5400" dirty="0" smtClean="0">
                <a:latin typeface="1훈하얀고양이 R" pitchFamily="18" charset="-127"/>
                <a:ea typeface="1훈하얀고양이 R" pitchFamily="18" charset="-127"/>
              </a:rPr>
              <a:t>삼각형 만들기</a:t>
            </a:r>
            <a:endParaRPr lang="ko-KR" altLang="en-US" sz="5400" dirty="0">
              <a:solidFill>
                <a:srgbClr val="C00000"/>
              </a:solidFill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1600" y="4800600"/>
            <a:ext cx="6858000" cy="1508720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dirty="0" smtClean="0">
                <a:solidFill>
                  <a:srgbClr val="C00000"/>
                </a:solidFill>
              </a:rPr>
              <a:t>201338034</a:t>
            </a:r>
          </a:p>
          <a:p>
            <a:pPr algn="r"/>
            <a:r>
              <a:rPr lang="ko-KR" altLang="en-US" sz="2400" dirty="0" smtClean="0">
                <a:solidFill>
                  <a:srgbClr val="C00000"/>
                </a:solidFill>
              </a:rPr>
              <a:t>컴퓨터 응용과 </a:t>
            </a:r>
            <a:r>
              <a:rPr lang="en-US" altLang="ko-KR" sz="2400" dirty="0" smtClean="0">
                <a:solidFill>
                  <a:srgbClr val="C00000"/>
                </a:solidFill>
              </a:rPr>
              <a:t>2</a:t>
            </a:r>
            <a:r>
              <a:rPr lang="ko-KR" altLang="en-US" sz="2400" dirty="0" smtClean="0">
                <a:solidFill>
                  <a:srgbClr val="C00000"/>
                </a:solidFill>
              </a:rPr>
              <a:t>학년 </a:t>
            </a:r>
            <a:r>
              <a:rPr lang="en-US" altLang="ko-KR" sz="2400" dirty="0" smtClean="0">
                <a:solidFill>
                  <a:srgbClr val="C00000"/>
                </a:solidFill>
              </a:rPr>
              <a:t>a</a:t>
            </a:r>
            <a:r>
              <a:rPr lang="ko-KR" altLang="en-US" sz="2400" dirty="0" smtClean="0">
                <a:solidFill>
                  <a:srgbClr val="C00000"/>
                </a:solidFill>
              </a:rPr>
              <a:t>반 </a:t>
            </a:r>
            <a:r>
              <a:rPr lang="ko-KR" altLang="en-US" sz="2400" dirty="0" err="1" smtClean="0">
                <a:solidFill>
                  <a:srgbClr val="C00000"/>
                </a:solidFill>
              </a:rPr>
              <a:t>이왕원</a:t>
            </a:r>
            <a:endParaRPr lang="en-US" altLang="ko-KR" sz="2400" dirty="0" smtClean="0">
              <a:solidFill>
                <a:srgbClr val="C00000"/>
              </a:solidFill>
            </a:endParaRPr>
          </a:p>
          <a:p>
            <a:pPr algn="r"/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2. 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알고리즘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구상 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-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이걸 어찌 푸나요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9992" y="1863749"/>
            <a:ext cx="3577208" cy="4373563"/>
          </a:xfrm>
        </p:spPr>
        <p:txBody>
          <a:bodyPr/>
          <a:lstStyle/>
          <a:p>
            <a:r>
              <a:rPr lang="ko-KR" altLang="en-US" dirty="0" smtClean="0"/>
              <a:t>역시나 식이 동일하게 사용된 것을 알 수 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0" y="1700808"/>
            <a:ext cx="4094922" cy="496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3</a:t>
            </a:r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.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다시 코딩 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-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 코드는 이렇습니다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20072" y="1863749"/>
            <a:ext cx="2857128" cy="4373563"/>
          </a:xfrm>
        </p:spPr>
        <p:txBody>
          <a:bodyPr/>
          <a:lstStyle/>
          <a:p>
            <a:r>
              <a:rPr lang="ko-KR" altLang="en-US" dirty="0" smtClean="0"/>
              <a:t>얼추 이러한데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그냥 보여드리면서 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설명 드릴게요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4349478" cy="46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5791200" cy="1371600"/>
          </a:xfrm>
        </p:spPr>
        <p:txBody>
          <a:bodyPr>
            <a:normAutofit/>
          </a:bodyPr>
          <a:lstStyle/>
          <a:p>
            <a:r>
              <a:rPr lang="ko-KR" altLang="en-US" sz="5400" dirty="0" smtClean="0"/>
              <a:t>목차</a:t>
            </a:r>
            <a:endParaRPr lang="ko-KR" altLang="en-US" sz="5400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91676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문제 설명 </a:t>
            </a:r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- 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일단 문제는 이렇습니다</a:t>
            </a:r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알고리즘 구상 </a:t>
            </a:r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- 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이걸 어찌 푸나요</a:t>
            </a:r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다시 코딩 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-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 코드는 이렇습니다</a:t>
            </a:r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  <a:endParaRPr lang="en-US" altLang="ko-KR" sz="4000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1. 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문제 설명 </a:t>
            </a:r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– 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일단 문제는 이렇습니다</a:t>
            </a:r>
            <a:endParaRPr lang="ko-KR" altLang="en-US" sz="40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2984" y="1700808"/>
            <a:ext cx="5881464" cy="4235114"/>
          </a:xfrm>
        </p:spPr>
        <p:txBody>
          <a:bodyPr/>
          <a:lstStyle/>
          <a:p>
            <a:r>
              <a:rPr lang="en-US" altLang="ko-KR" dirty="0" smtClean="0"/>
              <a:t>0 ~ 9</a:t>
            </a:r>
            <a:r>
              <a:rPr lang="ko-KR" altLang="en-US" dirty="0" smtClean="0"/>
              <a:t>까지의 숫자를 이용해서 삼각형을 만드는 문제입니다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삼각형의 선분을 따라서 </a:t>
            </a:r>
            <a:r>
              <a:rPr lang="en-US" altLang="ko-KR" dirty="0" smtClean="0"/>
              <a:t>0 ~ 9</a:t>
            </a:r>
            <a:r>
              <a:rPr lang="ko-KR" altLang="en-US" dirty="0" smtClean="0"/>
              <a:t>까지의 숫자가 순차적으로 나열되어있습니다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것을 출력하는 것이 문제지만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이용하라는 것이 조건입니다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←</a:t>
            </a:r>
            <a:endParaRPr lang="en-US" altLang="ko-KR" dirty="0"/>
          </a:p>
          <a:p>
            <a:r>
              <a:rPr lang="ko-KR" altLang="en-US" dirty="0" smtClean="0"/>
              <a:t>일단 이렇게 되면 문제 풀었다고 치고 진행할게요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86119"/>
            <a:ext cx="1944216" cy="18177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50851"/>
            <a:ext cx="1944216" cy="237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2. 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알고리즘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구상 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-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이걸 어찌 푸나요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9992" y="1863749"/>
            <a:ext cx="3577208" cy="4373563"/>
          </a:xfrm>
        </p:spPr>
        <p:txBody>
          <a:bodyPr/>
          <a:lstStyle/>
          <a:p>
            <a:r>
              <a:rPr lang="ko-KR" altLang="en-US" dirty="0" smtClean="0"/>
              <a:t>저는  일단 숫자 그룹을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개로 나눴습니다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0,</a:t>
            </a:r>
            <a:r>
              <a:rPr lang="ko-KR" altLang="en-US" dirty="0" smtClean="0"/>
              <a:t> </a:t>
            </a:r>
            <a:r>
              <a:rPr lang="en-US" altLang="ko-KR" dirty="0" smtClean="0"/>
              <a:t>1, 2, 3, 4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빨간 부분은 첫 항이 </a:t>
            </a:r>
            <a:r>
              <a:rPr lang="en-US" altLang="ko-KR" dirty="0" smtClean="0"/>
              <a:t>0 </a:t>
            </a:r>
            <a:r>
              <a:rPr lang="ko-KR" altLang="en-US" dirty="0" smtClean="0"/>
              <a:t>공차가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 등차수열에 해당하고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초록 부분은 첫 항이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공차가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 등차수열에 해당합니다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파란 부분은 그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합집합에 해당하구요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3816424" cy="462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2. 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알고리즘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구상 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-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이걸 어찌 푸나요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9992" y="1863749"/>
            <a:ext cx="3577208" cy="4373563"/>
          </a:xfrm>
        </p:spPr>
        <p:txBody>
          <a:bodyPr/>
          <a:lstStyle/>
          <a:p>
            <a:r>
              <a:rPr lang="ko-KR" altLang="en-US" dirty="0" smtClean="0"/>
              <a:t>그리</a:t>
            </a:r>
            <a:r>
              <a:rPr lang="ko-KR" altLang="en-US" dirty="0"/>
              <a:t>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코딩하면</a:t>
            </a:r>
            <a:r>
              <a:rPr lang="ko-KR" altLang="en-US" dirty="0" smtClean="0"/>
              <a:t> 이렇습니다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0~4</a:t>
            </a:r>
            <a:r>
              <a:rPr lang="ko-KR" altLang="en-US" dirty="0" smtClean="0"/>
              <a:t>라고 했으니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문으로 </a:t>
            </a:r>
            <a:r>
              <a:rPr lang="en-US" altLang="ko-KR" dirty="0" smtClean="0"/>
              <a:t>0~4</a:t>
            </a:r>
            <a:r>
              <a:rPr lang="ko-KR" altLang="en-US" dirty="0" smtClean="0"/>
              <a:t>까지 만듭니다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그리고 해당하는 자리에 아까 만들었던 수식대로 넣습니다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 </a:t>
            </a:r>
            <a:r>
              <a:rPr lang="ko-KR" altLang="en-US" dirty="0" smtClean="0"/>
              <a:t>대신에 </a:t>
            </a:r>
            <a:r>
              <a:rPr lang="en-US" altLang="ko-KR" dirty="0" smtClean="0"/>
              <a:t>i</a:t>
            </a:r>
            <a:r>
              <a:rPr lang="ko-KR" altLang="en-US" dirty="0" smtClean="0"/>
              <a:t>를 썼으므로 그거만 바꿔서 보시면  동일합니다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7" y="1916832"/>
            <a:ext cx="4022055" cy="30963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085184"/>
            <a:ext cx="3816424" cy="14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2. 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알고리즘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구상 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-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이걸 어찌 푸나요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9992" y="1863749"/>
            <a:ext cx="3577208" cy="4373563"/>
          </a:xfrm>
        </p:spPr>
        <p:txBody>
          <a:bodyPr/>
          <a:lstStyle/>
          <a:p>
            <a:r>
              <a:rPr lang="ko-KR" altLang="en-US" dirty="0" smtClean="0"/>
              <a:t>이제 위치를 정해야 하는데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아까 나눈 그룹 기준으로 보았습니다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위치를 데카르트 </a:t>
            </a:r>
            <a:r>
              <a:rPr lang="ko-KR" altLang="en-US" dirty="0" err="1" smtClean="0"/>
              <a:t>좌표계</a:t>
            </a:r>
            <a:r>
              <a:rPr lang="ko-KR" altLang="en-US" dirty="0" smtClean="0"/>
              <a:t> 기준으로 수치화 해보니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역시나 규칙성이 보입니다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축이 거꾸로 되어있는데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콘솔창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출력시</a:t>
            </a:r>
            <a:r>
              <a:rPr lang="ko-KR" altLang="en-US" dirty="0" smtClean="0"/>
              <a:t> 위에서부터 출력하기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이해하기 쉽게 위에서부터 잡았습니다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24" y="1688223"/>
            <a:ext cx="3992860" cy="483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7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2. 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알고리즘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구상 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-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이걸 어찌 푸나요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9992" y="1863749"/>
            <a:ext cx="3577208" cy="4373563"/>
          </a:xfrm>
        </p:spPr>
        <p:txBody>
          <a:bodyPr/>
          <a:lstStyle/>
          <a:p>
            <a:r>
              <a:rPr lang="ko-KR" altLang="en-US" dirty="0" smtClean="0"/>
              <a:t>역시나 규칙성이 보여서 </a:t>
            </a:r>
            <a:r>
              <a:rPr lang="ko-KR" altLang="en-US" dirty="0" err="1" smtClean="0"/>
              <a:t>점화식</a:t>
            </a:r>
            <a:r>
              <a:rPr lang="ko-KR" altLang="en-US" dirty="0" smtClean="0"/>
              <a:t> 뽑아냈습니다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9"/>
            <a:ext cx="404191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2. 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알고리즘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구상 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-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이걸 어찌 푸나요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9992" y="1863749"/>
            <a:ext cx="3577208" cy="4373563"/>
          </a:xfrm>
        </p:spPr>
        <p:txBody>
          <a:bodyPr/>
          <a:lstStyle/>
          <a:p>
            <a:r>
              <a:rPr lang="ko-KR" altLang="en-US" dirty="0" smtClean="0"/>
              <a:t>빨간색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초록색 표시는 식이 동일하게 사용된 것을 알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파란색 표시가 조금 다른데</a:t>
            </a:r>
            <a:r>
              <a:rPr lang="en-US" altLang="ko-KR" dirty="0" smtClean="0"/>
              <a:t>,   2n + 1 </a:t>
            </a:r>
            <a:r>
              <a:rPr lang="ko-KR" altLang="en-US" dirty="0" smtClean="0"/>
              <a:t>자리로 이동하고 문자를 출력하면 자동으로 </a:t>
            </a:r>
            <a:r>
              <a:rPr lang="en-US" altLang="ko-KR" dirty="0" smtClean="0"/>
              <a:t>2n + 2</a:t>
            </a:r>
            <a:r>
              <a:rPr lang="ko-KR" altLang="en-US" dirty="0" smtClean="0"/>
              <a:t>자리로 이동하게 되므로 생략하였습니다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80" y="1700808"/>
            <a:ext cx="404191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2. 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알고리즘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구상 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-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이걸 어찌 푸나요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9992" y="1863749"/>
            <a:ext cx="3577208" cy="4373563"/>
          </a:xfrm>
        </p:spPr>
        <p:txBody>
          <a:bodyPr/>
          <a:lstStyle/>
          <a:p>
            <a:r>
              <a:rPr lang="ko-KR" altLang="en-US" dirty="0"/>
              <a:t>역시나 규칙성이 보여서 </a:t>
            </a:r>
            <a:r>
              <a:rPr lang="ko-KR" altLang="en-US" dirty="0" err="1"/>
              <a:t>점화식</a:t>
            </a:r>
            <a:r>
              <a:rPr lang="ko-KR" altLang="en-US" dirty="0"/>
              <a:t> 뽑아냈습니다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8" y="1644026"/>
            <a:ext cx="4082354" cy="494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761</TotalTime>
  <Words>339</Words>
  <Application>Microsoft Office PowerPoint</Application>
  <PresentationFormat>화면 슬라이드 쇼(4:3)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필수</vt:lpstr>
      <vt:lpstr>Pretest 3-2-5  하기 삼각형 만들기</vt:lpstr>
      <vt:lpstr>목차</vt:lpstr>
      <vt:lpstr>1. 문제 설명 – 일단 문제는 이렇습니다</vt:lpstr>
      <vt:lpstr>2. 알고리즘 구상 - 이걸 어찌 푸나요.</vt:lpstr>
      <vt:lpstr>2. 알고리즘 구상 - 이걸 어찌 푸나요.</vt:lpstr>
      <vt:lpstr>2. 알고리즘 구상 - 이걸 어찌 푸나요.</vt:lpstr>
      <vt:lpstr>2. 알고리즘 구상 - 이걸 어찌 푸나요.</vt:lpstr>
      <vt:lpstr>2. 알고리즘 구상 - 이걸 어찌 푸나요.</vt:lpstr>
      <vt:lpstr>2. 알고리즘 구상 - 이걸 어찌 푸나요.</vt:lpstr>
      <vt:lpstr>2. 알고리즘 구상 - 이걸 어찌 푸나요.</vt:lpstr>
      <vt:lpstr>3. 다시 코딩 - 코드는 이렇습니다.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wang</dc:creator>
  <cp:lastModifiedBy>wang</cp:lastModifiedBy>
  <cp:revision>19</cp:revision>
  <dcterms:created xsi:type="dcterms:W3CDTF">2016-12-24T04:35:25Z</dcterms:created>
  <dcterms:modified xsi:type="dcterms:W3CDTF">2016-12-24T17:30:32Z</dcterms:modified>
</cp:coreProperties>
</file>