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6" autoAdjust="0"/>
  </p:normalViewPr>
  <p:slideViewPr>
    <p:cSldViewPr>
      <p:cViewPr varScale="1">
        <p:scale>
          <a:sx n="84" d="100"/>
          <a:sy n="84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BEEAB-6A09-425F-AFFB-109BD4846BF5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D4C136-98A0-4270-9FB2-C7333B939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부제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게임잼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 </a:t>
            </a:r>
            <a:r>
              <a:rPr lang="en-US" altLang="ko-KR" dirty="0" smtClean="0">
                <a:latin typeface="+mn-ea"/>
              </a:rPr>
              <a:t>24</a:t>
            </a:r>
            <a:r>
              <a:rPr lang="ko-KR" altLang="en-US" dirty="0" smtClean="0">
                <a:latin typeface="+mn-ea"/>
              </a:rPr>
              <a:t>시간의 여정</a:t>
            </a:r>
            <a:endParaRPr lang="ko-KR" altLang="en-US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1훈하얀고양이 R" pitchFamily="18" charset="-127"/>
                <a:ea typeface="1훈하얀고양이 R" pitchFamily="18" charset="-127"/>
              </a:rPr>
              <a:t>(</a:t>
            </a:r>
            <a:r>
              <a:rPr lang="ko-KR" altLang="en-US" sz="4800" dirty="0" smtClean="0">
                <a:latin typeface="1훈하얀고양이 R" pitchFamily="18" charset="-127"/>
                <a:ea typeface="1훈하얀고양이 R" pitchFamily="18" charset="-127"/>
              </a:rPr>
              <a:t>실화</a:t>
            </a:r>
            <a:r>
              <a:rPr lang="en-US" altLang="ko-KR" sz="4800" dirty="0" smtClean="0">
                <a:latin typeface="1훈하얀고양이 R" pitchFamily="18" charset="-127"/>
                <a:ea typeface="1훈하얀고양이 R" pitchFamily="18" charset="-127"/>
              </a:rPr>
              <a:t>) </a:t>
            </a:r>
            <a:r>
              <a:rPr lang="ko-KR" altLang="en-US" sz="4800" dirty="0" smtClean="0">
                <a:latin typeface="1훈하얀고양이 R" pitchFamily="18" charset="-127"/>
                <a:ea typeface="1훈하얀고양이 R" pitchFamily="18" charset="-127"/>
              </a:rPr>
              <a:t>잠도 못 자고 게임 만들다 온 썰 푼다</a:t>
            </a:r>
            <a:endParaRPr lang="ko-KR" altLang="en-US" sz="48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5013176"/>
            <a:ext cx="7772400" cy="201622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오큘러스</a:t>
            </a:r>
            <a:r>
              <a:rPr lang="ko-KR" altLang="en-US" dirty="0" smtClean="0"/>
              <a:t> 리프트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기어</a:t>
            </a:r>
            <a:r>
              <a:rPr lang="en-US" altLang="ko-KR" dirty="0" smtClean="0"/>
              <a:t>VR </a:t>
            </a:r>
            <a:r>
              <a:rPr lang="ko-KR" altLang="en-US" dirty="0" smtClean="0"/>
              <a:t>등 최신 기기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갖고 놀 수도 있게 해줌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1608195"/>
            <a:ext cx="2724930" cy="1532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16" y="1564416"/>
            <a:ext cx="2458362" cy="18437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16" y="3486331"/>
            <a:ext cx="2458362" cy="13828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3336387"/>
            <a:ext cx="2724929" cy="1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목차엔 없는데 사실 </a:t>
            </a:r>
            <a:r>
              <a:rPr lang="ko-KR" altLang="en-US" sz="44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필요한게</a:t>
            </a:r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몇 가지 있음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……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오후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2238903"/>
            <a:ext cx="6084168" cy="342234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83568" y="1340767"/>
            <a:ext cx="7772400" cy="89813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algn="ctr"/>
            <a:r>
              <a:rPr lang="ko-KR" altLang="en-US" sz="4000" dirty="0" smtClean="0"/>
              <a:t>첫 번째가 바로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야근력</a:t>
            </a:r>
            <a:r>
              <a:rPr lang="en-US" altLang="ko-KR" sz="4000" dirty="0" smtClean="0">
                <a:solidFill>
                  <a:srgbClr val="FF0000"/>
                </a:solidFill>
              </a:rPr>
              <a:t>!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목차엔 없는데 사실 </a:t>
            </a:r>
            <a:r>
              <a:rPr lang="ko-KR" altLang="en-US" sz="44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필요한게</a:t>
            </a:r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몇 가지 있음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……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새</a:t>
            </a:r>
            <a:r>
              <a:rPr lang="ko-KR" altLang="en-US" dirty="0"/>
              <a:t>벽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26</a:t>
            </a:r>
            <a:r>
              <a:rPr lang="ko-KR" altLang="en-US" dirty="0" smtClean="0"/>
              <a:t>분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83568" y="1340767"/>
            <a:ext cx="7772400" cy="89813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algn="ctr"/>
            <a:r>
              <a:rPr lang="ko-KR" altLang="en-US" sz="4000" dirty="0"/>
              <a:t>두</a:t>
            </a:r>
            <a:r>
              <a:rPr lang="ko-KR" altLang="en-US" sz="4000" dirty="0" smtClean="0"/>
              <a:t> 번째도 바로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야근력</a:t>
            </a:r>
            <a:r>
              <a:rPr lang="en-US" altLang="ko-KR" sz="4000" dirty="0" smtClean="0">
                <a:solidFill>
                  <a:srgbClr val="FF0000"/>
                </a:solidFill>
              </a:rPr>
              <a:t>!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84" y="2310911"/>
            <a:ext cx="6084168" cy="3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목차엔 없는데 사실 </a:t>
            </a:r>
            <a:r>
              <a:rPr lang="ko-KR" altLang="en-US" sz="44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필요한게</a:t>
            </a:r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몇 가지 있음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……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새</a:t>
            </a:r>
            <a:r>
              <a:rPr lang="ko-KR" altLang="en-US" dirty="0"/>
              <a:t>벽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05</a:t>
            </a:r>
            <a:r>
              <a:rPr lang="ko-KR" altLang="en-US" dirty="0" smtClean="0"/>
              <a:t>분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83568" y="1340767"/>
            <a:ext cx="7772400" cy="89813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algn="ctr"/>
            <a:r>
              <a:rPr lang="ko-KR" altLang="en-US" sz="4000" dirty="0" smtClean="0"/>
              <a:t>세 번째도 역시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야근력</a:t>
            </a:r>
            <a:r>
              <a:rPr lang="en-US" altLang="ko-KR" sz="4000" dirty="0" smtClean="0">
                <a:solidFill>
                  <a:srgbClr val="FF0000"/>
                </a:solidFill>
              </a:rPr>
              <a:t>!!!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38902"/>
            <a:ext cx="62726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목차엔 없는데 사실 </a:t>
            </a:r>
            <a:r>
              <a:rPr lang="ko-KR" altLang="en-US" sz="44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필요한게</a:t>
            </a:r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몇 가지 있음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……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아</a:t>
            </a:r>
            <a:r>
              <a:rPr lang="ko-KR" altLang="en-US" dirty="0"/>
              <a:t>침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분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0040" y="1340767"/>
            <a:ext cx="7772400" cy="89813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algn="ctr"/>
            <a:r>
              <a:rPr lang="ko-KR" altLang="en-US" sz="4000" dirty="0" smtClean="0">
                <a:solidFill>
                  <a:srgbClr val="FF0000"/>
                </a:solidFill>
              </a:rPr>
              <a:t>야</a:t>
            </a:r>
            <a:r>
              <a:rPr lang="en-US" altLang="ko-KR" sz="4000" dirty="0" smtClean="0">
                <a:solidFill>
                  <a:srgbClr val="FF0000"/>
                </a:solidFill>
              </a:rPr>
              <a:t>!!!</a:t>
            </a:r>
            <a:r>
              <a:rPr lang="ko-KR" altLang="en-US" sz="4000" dirty="0" smtClean="0">
                <a:solidFill>
                  <a:srgbClr val="FF0000"/>
                </a:solidFill>
              </a:rPr>
              <a:t>근</a:t>
            </a:r>
            <a:r>
              <a:rPr lang="en-US" altLang="ko-KR" sz="4000" dirty="0" smtClean="0">
                <a:solidFill>
                  <a:srgbClr val="FF0000"/>
                </a:solidFill>
              </a:rPr>
              <a:t>!!!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력</a:t>
            </a:r>
            <a:r>
              <a:rPr lang="en-US" altLang="ko-KR" sz="4000" dirty="0" smtClean="0">
                <a:solidFill>
                  <a:srgbClr val="FF0000"/>
                </a:solidFill>
              </a:rPr>
              <a:t>!!!!!!!!!!!!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8836"/>
            <a:ext cx="6120680" cy="3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목차엔 없는데 사실 </a:t>
            </a:r>
            <a:r>
              <a:rPr lang="ko-KR" altLang="en-US" sz="44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필요한게</a:t>
            </a:r>
            <a:r>
              <a:rPr lang="ko-KR" altLang="en-US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몇 가지 있음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……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아</a:t>
            </a:r>
            <a:r>
              <a:rPr lang="ko-KR" altLang="en-US" dirty="0"/>
              <a:t>침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분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0040" y="1340767"/>
            <a:ext cx="7772400" cy="89813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algn="ctr"/>
            <a:r>
              <a:rPr lang="ko-KR" altLang="en-US" sz="4000" dirty="0" smtClean="0"/>
              <a:t>그리고 완성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어때요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참 쉽죠</a:t>
            </a:r>
            <a:r>
              <a:rPr lang="en-US" altLang="ko-KR" sz="4000" dirty="0" smtClean="0"/>
              <a:t>~?</a:t>
            </a:r>
            <a:endParaRPr lang="en-US" altLang="ko-KR" sz="4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81372"/>
            <a:ext cx="6264696" cy="35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그거 하면 뭐라도 주냐</a:t>
            </a: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물질적 상품 및 개인 </a:t>
            </a:r>
            <a:r>
              <a:rPr lang="ko-KR" altLang="en-US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성장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772400" cy="47895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눈사람 전등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후드티도</a:t>
            </a:r>
            <a:r>
              <a:rPr lang="ko-KR" altLang="en-US" dirty="0" smtClean="0"/>
              <a:t> 받았음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이틀 내내 얻어먹다가 왔음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업계 각 분야 분들이랑 바로 옆에서 일하면서 이 것 저 것 많이 보고 배움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동기부여된</a:t>
            </a:r>
            <a:r>
              <a:rPr lang="ko-KR" altLang="en-US" dirty="0" smtClean="0"/>
              <a:t> 사연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97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41379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그런거</a:t>
            </a:r>
            <a:r>
              <a:rPr lang="ko-KR" altLang="en-US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갈 바에야 집에서 혼자 </a:t>
            </a:r>
            <a:r>
              <a:rPr lang="ko-KR" altLang="en-US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공부하는게</a:t>
            </a: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…? </a:t>
            </a:r>
            <a:b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장</a:t>
            </a:r>
            <a:r>
              <a:rPr lang="en-US" altLang="ko-KR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단점</a:t>
            </a:r>
            <a:endParaRPr lang="en-US" altLang="ko-KR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장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 smtClean="0"/>
              <a:t>협업</a:t>
            </a:r>
            <a:endParaRPr lang="en-US" altLang="ko-KR" dirty="0" smtClean="0"/>
          </a:p>
          <a:p>
            <a:r>
              <a:rPr lang="ko-KR" altLang="en-US" dirty="0" smtClean="0"/>
              <a:t>경험</a:t>
            </a:r>
            <a:endParaRPr lang="en-US" altLang="ko-KR" dirty="0" smtClean="0"/>
          </a:p>
          <a:p>
            <a:r>
              <a:rPr lang="ko-KR" altLang="en-US" dirty="0" smtClean="0"/>
              <a:t>키워드 </a:t>
            </a:r>
            <a:r>
              <a:rPr lang="en-US" altLang="ko-KR" dirty="0" smtClean="0"/>
              <a:t>( = </a:t>
            </a:r>
            <a:r>
              <a:rPr lang="ko-KR" altLang="en-US" dirty="0" smtClean="0"/>
              <a:t>선택의 폭이 넓어짐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네트워킹 및 </a:t>
            </a:r>
            <a:r>
              <a:rPr lang="ko-KR" altLang="en-US" dirty="0" err="1" smtClean="0"/>
              <a:t>트렌드</a:t>
            </a:r>
            <a:endParaRPr lang="en-US" altLang="ko-KR" dirty="0" smtClean="0"/>
          </a:p>
          <a:p>
            <a:r>
              <a:rPr lang="ko-KR" altLang="en-US" dirty="0" err="1" smtClean="0"/>
              <a:t>공짜</a:t>
            </a:r>
            <a:r>
              <a:rPr lang="ko-KR" altLang="en-US" dirty="0" err="1"/>
              <a:t>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r>
              <a:rPr lang="ko-KR" altLang="en-US" dirty="0" smtClean="0"/>
              <a:t>잠도 안 자고 먹기만 </a:t>
            </a:r>
            <a:r>
              <a:rPr lang="ko-KR" altLang="en-US" dirty="0" err="1" smtClean="0"/>
              <a:t>하다보니</a:t>
            </a:r>
            <a:r>
              <a:rPr lang="ko-KR" altLang="en-US" dirty="0" smtClean="0"/>
              <a:t> 살이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황금같은</a:t>
            </a:r>
            <a:r>
              <a:rPr lang="ko-KR" altLang="en-US" dirty="0" smtClean="0"/>
              <a:t> 주말 </a:t>
            </a:r>
            <a:r>
              <a:rPr lang="ko-KR" altLang="en-US" dirty="0" err="1" smtClean="0"/>
              <a:t>ㅂㅂ</a:t>
            </a:r>
            <a:endParaRPr lang="en-US" altLang="ko-KR" dirty="0"/>
          </a:p>
          <a:p>
            <a:r>
              <a:rPr lang="ko-KR" altLang="en-US" dirty="0" smtClean="0"/>
              <a:t>넓이에만 </a:t>
            </a:r>
            <a:r>
              <a:rPr lang="ko-KR" altLang="en-US" dirty="0" err="1" smtClean="0"/>
              <a:t>투자하다보면</a:t>
            </a:r>
            <a:r>
              <a:rPr lang="ko-KR" altLang="en-US" dirty="0" smtClean="0"/>
              <a:t> 깊이가</a:t>
            </a:r>
            <a:r>
              <a:rPr lang="en-US" altLang="ko-KR" dirty="0" smtClean="0"/>
              <a:t>……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0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413792"/>
            <a:ext cx="7772400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그래서 뭐 만들었는데</a:t>
            </a: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자투리 파이어 </a:t>
            </a: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Zaturi</a:t>
            </a:r>
            <a:r>
              <a:rPr lang="en-US" altLang="ko-KR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Fire)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988840"/>
            <a:ext cx="77724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백문이 </a:t>
            </a:r>
            <a:r>
              <a:rPr lang="ko-KR" altLang="en-US" dirty="0" err="1" smtClean="0"/>
              <a:t>불여일견</a:t>
            </a:r>
            <a:r>
              <a:rPr lang="ko-KR" altLang="en-US" dirty="0" smtClean="0"/>
              <a:t> 이건 그냥 보여드림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3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557808"/>
            <a:ext cx="777240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그래서 무슨 말이 하고 싶은데</a:t>
            </a:r>
            <a:r>
              <a:rPr lang="en-US" altLang="ko-KR" sz="48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- </a:t>
            </a:r>
            <a:r>
              <a:rPr lang="ko-KR" altLang="en-US" sz="48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정리</a:t>
            </a:r>
            <a:endParaRPr lang="ko-KR" altLang="en-US" sz="48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988840"/>
            <a:ext cx="7772400" cy="43924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뭘 할지 모르겠다면 눈치만 볼 게 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뭐라도 한 번 </a:t>
            </a:r>
            <a:r>
              <a:rPr lang="ko-KR" altLang="en-US" dirty="0" err="1" smtClean="0"/>
              <a:t>부딫혀보는</a:t>
            </a:r>
            <a:r>
              <a:rPr lang="ko-KR" altLang="en-US" dirty="0" smtClean="0"/>
              <a:t> 것도 방법이라고 생각함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판단도 판단 기준이 있어야 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가만히 있어서는 결국 아무 결정도 못 내림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혹시 이런 거에 </a:t>
            </a:r>
            <a:r>
              <a:rPr lang="ko-KR" altLang="en-US" dirty="0" err="1" smtClean="0"/>
              <a:t>관심있거나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궁금한거</a:t>
            </a:r>
            <a:r>
              <a:rPr lang="ko-KR" altLang="en-US" dirty="0" smtClean="0"/>
              <a:t> 있으면 언제든 연락 </a:t>
            </a:r>
            <a:r>
              <a:rPr lang="ko-KR" altLang="en-US" dirty="0" err="1" smtClean="0"/>
              <a:t>ㄱㄱ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19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목차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519808"/>
            <a:ext cx="7772400" cy="5077544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또 뭐하다 왔어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해커톤이란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?</a:t>
            </a:r>
          </a:p>
          <a:p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어딜 자꾸 돌아다녀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광교 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AR/VR </a:t>
            </a:r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게임톤</a:t>
            </a:r>
            <a:endParaRPr lang="en-US" altLang="ko-KR" sz="32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Q &amp; A - 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해치지 않아요 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:)</a:t>
            </a:r>
          </a:p>
          <a:p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32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그거 하면 뭐라도 주냐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물질적 상품 및 개인 성장</a:t>
            </a:r>
            <a:endParaRPr lang="en-US" altLang="ko-KR" sz="32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그런거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 갈 바에야 집에서 혼자 </a:t>
            </a:r>
            <a:r>
              <a:rPr lang="ko-KR" altLang="en-US" sz="3200" dirty="0" err="1" smtClean="0">
                <a:latin typeface="1훈하얀고양이 R" pitchFamily="18" charset="-127"/>
                <a:ea typeface="1훈하얀고양이 R" pitchFamily="18" charset="-127"/>
              </a:rPr>
              <a:t>공부하는게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…? </a:t>
            </a:r>
          </a:p>
          <a:p>
            <a:pPr marL="0" indent="0">
              <a:buNone/>
            </a:pPr>
            <a:r>
              <a:rPr lang="en-US" altLang="ko-KR" sz="3200" dirty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  </a:t>
            </a:r>
            <a:r>
              <a:rPr lang="en-US" altLang="ko-KR" sz="3200" dirty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장</a:t>
            </a:r>
            <a:r>
              <a:rPr lang="en-US" altLang="ko-KR" sz="320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3200" smtClean="0">
                <a:latin typeface="1훈하얀고양이 R" pitchFamily="18" charset="-127"/>
                <a:ea typeface="1훈하얀고양이 R" pitchFamily="18" charset="-127"/>
              </a:rPr>
              <a:t>단점</a:t>
            </a:r>
            <a:endParaRPr lang="en-US" altLang="ko-KR" sz="32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r>
              <a:rPr lang="ko-KR" altLang="en-US" sz="3200" dirty="0">
                <a:latin typeface="1훈하얀고양이 R" pitchFamily="18" charset="-127"/>
                <a:ea typeface="1훈하얀고양이 R" pitchFamily="18" charset="-127"/>
              </a:rPr>
              <a:t>그래서 뭐 만들었는데</a:t>
            </a:r>
            <a:r>
              <a:rPr lang="en-US" altLang="ko-KR" sz="3200" dirty="0"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3200" dirty="0">
                <a:latin typeface="1훈하얀고양이 R" pitchFamily="18" charset="-127"/>
                <a:ea typeface="1훈하얀고양이 R" pitchFamily="18" charset="-127"/>
              </a:rPr>
              <a:t>자투리 파이어 </a:t>
            </a:r>
            <a:r>
              <a:rPr lang="en-US" altLang="ko-KR" sz="3200" dirty="0">
                <a:latin typeface="1훈하얀고양이 R" pitchFamily="18" charset="-127"/>
                <a:ea typeface="1훈하얀고양이 R" pitchFamily="18" charset="-127"/>
              </a:rPr>
              <a:t>(</a:t>
            </a:r>
            <a:r>
              <a:rPr lang="en-US" altLang="ko-KR" sz="3200" dirty="0" err="1">
                <a:latin typeface="1훈하얀고양이 R" pitchFamily="18" charset="-127"/>
                <a:ea typeface="1훈하얀고양이 R" pitchFamily="18" charset="-127"/>
              </a:rPr>
              <a:t>Zaturi</a:t>
            </a:r>
            <a:r>
              <a:rPr lang="en-US" altLang="ko-KR" sz="3200" dirty="0">
                <a:latin typeface="1훈하얀고양이 R" pitchFamily="18" charset="-127"/>
                <a:ea typeface="1훈하얀고양이 R" pitchFamily="18" charset="-127"/>
              </a:rPr>
              <a:t> Fire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)</a:t>
            </a:r>
          </a:p>
          <a:p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그래서 무슨 말이 하고 싶은데</a:t>
            </a:r>
            <a:r>
              <a:rPr lang="en-US" altLang="ko-KR" sz="3200" dirty="0" smtClean="0">
                <a:latin typeface="1훈하얀고양이 R" pitchFamily="18" charset="-127"/>
                <a:ea typeface="1훈하얀고양이 R" pitchFamily="18" charset="-127"/>
              </a:rPr>
              <a:t>? - </a:t>
            </a:r>
            <a:r>
              <a:rPr lang="ko-KR" altLang="en-US" sz="3200" dirty="0" smtClean="0">
                <a:latin typeface="1훈하얀고양이 R" pitchFamily="18" charset="-127"/>
                <a:ea typeface="1훈하얀고양이 R" pitchFamily="18" charset="-127"/>
              </a:rPr>
              <a:t>정리</a:t>
            </a:r>
            <a:endParaRPr lang="ko-KR" altLang="en-US" sz="32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또 뭐하다 왔어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해커톤이란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772400" cy="4572000"/>
          </a:xfrm>
        </p:spPr>
        <p:txBody>
          <a:bodyPr/>
          <a:lstStyle/>
          <a:p>
            <a:r>
              <a:rPr lang="ko-KR" altLang="en-US" dirty="0" smtClean="0"/>
              <a:t>사전적 의미 </a:t>
            </a:r>
            <a:r>
              <a:rPr lang="en-US" altLang="ko-KR" dirty="0" smtClean="0"/>
              <a:t>- </a:t>
            </a:r>
            <a:r>
              <a:rPr lang="ko-KR" altLang="en-US" dirty="0"/>
              <a:t>해커와 마라톤의 합성어로</a:t>
            </a:r>
            <a:r>
              <a:rPr lang="en-US" altLang="ko-KR" dirty="0"/>
              <a:t>, </a:t>
            </a:r>
            <a:r>
              <a:rPr lang="ko-KR" altLang="en-US" dirty="0"/>
              <a:t>소프트웨어 개발 분야에서 연관 </a:t>
            </a:r>
            <a:r>
              <a:rPr lang="ko-KR" altLang="en-US" dirty="0" err="1"/>
              <a:t>작업군의</a:t>
            </a:r>
            <a:r>
              <a:rPr lang="ko-KR" altLang="en-US" dirty="0"/>
              <a:t> 사람들이 함께 프로젝트를 작업하는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뭔 소리야 그게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게임잼이다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보통 </a:t>
            </a:r>
            <a:r>
              <a:rPr lang="ko-KR" altLang="en-US" dirty="0" smtClean="0">
                <a:solidFill>
                  <a:srgbClr val="FF0000"/>
                </a:solidFill>
              </a:rPr>
              <a:t>모르는 사람들끼리 팀을 짜서</a:t>
            </a:r>
            <a:r>
              <a:rPr lang="en-US" altLang="ko-KR" dirty="0" smtClean="0">
                <a:solidFill>
                  <a:srgbClr val="FF0000"/>
                </a:solidFill>
              </a:rPr>
              <a:t> 48</a:t>
            </a:r>
            <a:r>
              <a:rPr lang="ko-KR" altLang="en-US" dirty="0" err="1" smtClean="0">
                <a:solidFill>
                  <a:srgbClr val="FF0000"/>
                </a:solidFill>
              </a:rPr>
              <a:t>시간동안</a:t>
            </a:r>
            <a:r>
              <a:rPr lang="ko-KR" altLang="en-US" dirty="0" smtClean="0">
                <a:solidFill>
                  <a:srgbClr val="FF0000"/>
                </a:solidFill>
              </a:rPr>
              <a:t> 무박으로 </a:t>
            </a:r>
            <a:r>
              <a:rPr lang="ko-KR" altLang="en-US" dirty="0" smtClean="0"/>
              <a:t>게임을 만드는 행사임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</a:t>
            </a:r>
            <a:r>
              <a:rPr lang="ko-KR" altLang="en-US" dirty="0"/>
              <a:t>가</a:t>
            </a:r>
            <a:r>
              <a:rPr lang="ko-KR" altLang="en-US" dirty="0" smtClean="0"/>
              <a:t> 이번에 간 곳은 제한시간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토요일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시부터 일요일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시까지 진행되었음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4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어딜 자꾸 돌아다녀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광교 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AR/VR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게임톤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2921"/>
            <a:ext cx="2952328" cy="4342383"/>
          </a:xfrm>
          <a:ln w="127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707904" y="1772816"/>
            <a:ext cx="4978896" cy="44279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평소에 </a:t>
            </a:r>
            <a:r>
              <a:rPr lang="ko-KR" altLang="en-US" dirty="0" err="1" smtClean="0"/>
              <a:t>게임잼</a:t>
            </a:r>
            <a:r>
              <a:rPr lang="ko-KR" altLang="en-US" dirty="0" smtClean="0"/>
              <a:t>  한번 참가 해보고 싶었는데</a:t>
            </a:r>
            <a:r>
              <a:rPr lang="en-US" altLang="ko-KR" dirty="0"/>
              <a:t> 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……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박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밥 </a:t>
            </a:r>
            <a:r>
              <a:rPr lang="ko-KR" altLang="en-US" dirty="0" err="1" smtClean="0"/>
              <a:t>맥여줘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사은품 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좋은 경험 쌓게 해줘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동기부여에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평소에 관심 있던 분야</a:t>
            </a:r>
            <a:r>
              <a:rPr lang="en-US" altLang="ko-KR" dirty="0" smtClean="0"/>
              <a:t>!(AR, VR)</a:t>
            </a:r>
          </a:p>
          <a:p>
            <a:r>
              <a:rPr lang="ko-KR" altLang="en-US" dirty="0" smtClean="0"/>
              <a:t>가지 않을 이유가 없었음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7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Q &amp; A</a:t>
            </a:r>
            <a:r>
              <a:rPr lang="en-US" altLang="ko-KR" sz="44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해치지 않아요 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:)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521296"/>
            <a:ext cx="7772400" cy="507605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그거 시간 내에 게임 못 만들면 민폐 아님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실제로 대부분은 그냥 </a:t>
            </a:r>
            <a:r>
              <a:rPr lang="ko-KR" altLang="en-US" dirty="0" err="1" smtClean="0"/>
              <a:t>놀러오는</a:t>
            </a:r>
            <a:r>
              <a:rPr lang="ko-KR" altLang="en-US" dirty="0" smtClean="0"/>
              <a:t> 마음으로 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해보고 싶어도 뭘 알아야 가지</a:t>
            </a:r>
            <a:r>
              <a:rPr lang="en-US" altLang="ko-KR" dirty="0" smtClean="0"/>
              <a:t>……</a:t>
            </a:r>
          </a:p>
          <a:p>
            <a:pPr marL="0" indent="0">
              <a:buNone/>
            </a:pPr>
            <a:r>
              <a:rPr lang="ko-KR" altLang="en-US" dirty="0" smtClean="0"/>
              <a:t>   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가보면 반 정도는 그냥 </a:t>
            </a:r>
            <a:r>
              <a:rPr lang="ko-KR" altLang="en-US" dirty="0" err="1" smtClean="0"/>
              <a:t>구경삼아</a:t>
            </a:r>
            <a:r>
              <a:rPr lang="ko-KR" altLang="en-US" dirty="0" smtClean="0"/>
              <a:t> 온 사람임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그거 아무나 못 </a:t>
            </a:r>
            <a:r>
              <a:rPr lang="ko-KR" altLang="en-US" dirty="0" err="1"/>
              <a:t>가는거</a:t>
            </a:r>
            <a:r>
              <a:rPr lang="ko-KR" altLang="en-US" dirty="0"/>
              <a:t> 아님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-&gt; </a:t>
            </a:r>
            <a:r>
              <a:rPr lang="ko-KR" altLang="en-US" dirty="0"/>
              <a:t>비전공자는 물론</a:t>
            </a:r>
            <a:r>
              <a:rPr lang="en-US" altLang="ko-KR" dirty="0"/>
              <a:t>, </a:t>
            </a:r>
            <a:r>
              <a:rPr lang="ko-KR" altLang="en-US" dirty="0" smtClean="0"/>
              <a:t>고등학생도 </a:t>
            </a:r>
            <a:r>
              <a:rPr lang="en-US" altLang="ko-KR" dirty="0"/>
              <a:t>40</a:t>
            </a:r>
            <a:r>
              <a:rPr lang="ko-KR" altLang="en-US" dirty="0"/>
              <a:t>대 </a:t>
            </a:r>
            <a:r>
              <a:rPr lang="ko-KR" altLang="en-US" dirty="0" smtClean="0"/>
              <a:t>아줌마도 왔었음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ko-KR" altLang="en-US" dirty="0" err="1" smtClean="0"/>
              <a:t>해커톤은</a:t>
            </a:r>
            <a:r>
              <a:rPr lang="ko-KR" altLang="en-US" dirty="0" smtClean="0"/>
              <a:t> 누구에게나 열려 있는 행사임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돈은 어느 정도</a:t>
            </a:r>
            <a:r>
              <a:rPr lang="en-US" altLang="ko-KR" dirty="0" smtClean="0"/>
              <a:t>……?</a:t>
            </a:r>
          </a:p>
          <a:p>
            <a:pPr marL="0" indent="0">
              <a:buNone/>
            </a:pPr>
            <a:r>
              <a:rPr lang="en-US" altLang="ko-KR" dirty="0" smtClean="0"/>
              <a:t>      -&gt; </a:t>
            </a:r>
            <a:r>
              <a:rPr lang="ko-KR" altLang="en-US" dirty="0" smtClean="0"/>
              <a:t>보통 무료고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보증금으로 만원 정도 맡아놨다가 돌려주는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곳은 봤음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근데 보통 국가 지원 받아서 하는 행사이기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식사에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야식에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간식에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장비까지 지원 </a:t>
            </a:r>
            <a:r>
              <a:rPr lang="ko-KR" altLang="en-US" dirty="0" err="1" smtClean="0"/>
              <a:t>빵빵함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4581128"/>
            <a:ext cx="7772400" cy="20162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내부 시설은 좋은 편임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간단한 자기소개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마음 맞는 사람을 찾아 팀을 구성함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3840426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9828"/>
            <a:ext cx="3888433" cy="21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4581128"/>
            <a:ext cx="7772400" cy="20162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 빌딩 후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이틀동안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ㄱㄱ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 같은 경우는 팀장 및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구성을 맡았음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11" y="1412776"/>
            <a:ext cx="1701189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12776"/>
            <a:ext cx="537659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4581128"/>
            <a:ext cx="7772400" cy="20162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식사 당연히 맛난 걸로 제공하고 야식까지 제공함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심지어 치킨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피자 남아서 행사 끝날 때 버리고 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80736"/>
            <a:ext cx="4260153" cy="239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6831" y="1213529"/>
            <a:ext cx="2491628" cy="33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거기서 정확히 뭐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하는거야</a:t>
            </a:r>
            <a:r>
              <a:rPr lang="en-US" altLang="ko-KR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? – </a:t>
            </a:r>
            <a:r>
              <a:rPr lang="ko-KR" altLang="en-US" sz="4400" dirty="0" err="1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게임잼</a:t>
            </a:r>
            <a:r>
              <a:rPr lang="ko-KR" altLang="en-US" sz="4400" dirty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내부 스케치</a:t>
            </a:r>
            <a:endParaRPr lang="en-US" altLang="ko-KR" sz="44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4725144"/>
            <a:ext cx="7772400" cy="18722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저기 상자에 담긴 것들이 다 </a:t>
            </a:r>
            <a:r>
              <a:rPr lang="ko-KR" altLang="en-US" dirty="0" err="1" smtClean="0"/>
              <a:t>남은것들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이틀동안</a:t>
            </a:r>
            <a:r>
              <a:rPr lang="ko-KR" altLang="en-US" dirty="0" smtClean="0"/>
              <a:t> 그냥 먹다가 끝난 기분도 </a:t>
            </a:r>
            <a:r>
              <a:rPr lang="ko-KR" altLang="en-US" dirty="0" err="1" smtClean="0"/>
              <a:t>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20" y="2617503"/>
            <a:ext cx="3191880" cy="1795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36" y="1633567"/>
            <a:ext cx="3191880" cy="17954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68" y="2617503"/>
            <a:ext cx="3191880" cy="1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615</Words>
  <Application>Microsoft Office PowerPoint</Application>
  <PresentationFormat>화면 슬라이드 쇼(4:3)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균형</vt:lpstr>
      <vt:lpstr>(실화) 잠도 못 자고 게임 만들다 온 썰 푼다</vt:lpstr>
      <vt:lpstr>목차</vt:lpstr>
      <vt:lpstr>또 뭐하다 왔어? – 해커톤이란?</vt:lpstr>
      <vt:lpstr>어딜 자꾸 돌아다녀 – 광교 AR/VR 게임톤</vt:lpstr>
      <vt:lpstr>게임잼 Q &amp; A - 해치지 않아요 :)</vt:lpstr>
      <vt:lpstr>거기서 정확히 뭐 하는거야? – 게임잼 내부 스케치</vt:lpstr>
      <vt:lpstr>거기서 정확히 뭐 하는거야? – 게임잼 내부 스케치</vt:lpstr>
      <vt:lpstr>거기서 정확히 뭐 하는거야? – 게임잼 내부 스케치</vt:lpstr>
      <vt:lpstr>거기서 정확히 뭐 하는거야? – 게임잼 내부 스케치</vt:lpstr>
      <vt:lpstr>거기서 정확히 뭐 하는거야? – 게임잼 내부 스케치</vt:lpstr>
      <vt:lpstr>목차엔 없는데 사실 필요한게 몇 가지 있음……</vt:lpstr>
      <vt:lpstr>목차엔 없는데 사실 필요한게 몇 가지 있음……</vt:lpstr>
      <vt:lpstr>목차엔 없는데 사실 필요한게 몇 가지 있음……</vt:lpstr>
      <vt:lpstr>목차엔 없는데 사실 필요한게 몇 가지 있음……</vt:lpstr>
      <vt:lpstr>목차엔 없는데 사실 필요한게 몇 가지 있음……</vt:lpstr>
      <vt:lpstr>그거 하면 뭐라도 주냐? – 물질적 상품 및 개인 성장</vt:lpstr>
      <vt:lpstr>그런거 갈 바에야 집에서 혼자 공부하는게…?   – 장, 단점</vt:lpstr>
      <vt:lpstr>그래서 뭐 만들었는데? – 자투리 파이어 (Zaturi Fire)</vt:lpstr>
      <vt:lpstr>그래서 무슨 말이 하고 싶은데? - 정리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(실화)잠도 못 자고 게임 만들다 온 썰 푼다</dc:title>
  <dc:creator>wang</dc:creator>
  <cp:lastModifiedBy>wang</cp:lastModifiedBy>
  <cp:revision>22</cp:revision>
  <dcterms:created xsi:type="dcterms:W3CDTF">2016-12-04T06:28:35Z</dcterms:created>
  <dcterms:modified xsi:type="dcterms:W3CDTF">2016-12-04T10:11:44Z</dcterms:modified>
</cp:coreProperties>
</file>