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71" r:id="rId8"/>
    <p:sldId id="269" r:id="rId9"/>
    <p:sldId id="261" r:id="rId10"/>
    <p:sldId id="270" r:id="rId11"/>
    <p:sldId id="263" r:id="rId12"/>
    <p:sldId id="274" r:id="rId13"/>
    <p:sldId id="272" r:id="rId14"/>
    <p:sldId id="273" r:id="rId15"/>
    <p:sldId id="27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1C9F-0FA9-4BB5-8B74-4892EB99ADAC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41C9F-0FA9-4BB5-8B74-4892EB99ADAC}" type="datetimeFigureOut">
              <a:rPr lang="ko-KR" altLang="en-US" smtClean="0"/>
              <a:t>2017-01-10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79869FA-8777-4CCA-ABE5-EE2C781FE9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7200" dirty="0" smtClean="0">
                <a:latin typeface="1훈하얀고양이 R" pitchFamily="18" charset="-127"/>
                <a:ea typeface="1훈하얀고양이 R" pitchFamily="18" charset="-127"/>
              </a:rPr>
              <a:t>아</a:t>
            </a:r>
            <a:r>
              <a:rPr lang="en-US" altLang="ko-KR" sz="7200" dirty="0" smtClean="0">
                <a:latin typeface="1훈하얀고양이 R" pitchFamily="18" charset="-127"/>
                <a:ea typeface="1훈하얀고양이 R" pitchFamily="18" charset="-127"/>
              </a:rPr>
              <a:t>,</a:t>
            </a:r>
            <a:r>
              <a:rPr lang="ko-KR" altLang="en-US" sz="7200" dirty="0" smtClean="0">
                <a:latin typeface="1훈하얀고양이 R" pitchFamily="18" charset="-127"/>
                <a:ea typeface="1훈하얀고양이 R" pitchFamily="18" charset="-127"/>
              </a:rPr>
              <a:t> 이걸 </a:t>
            </a:r>
            <a:r>
              <a:rPr lang="ko-KR" altLang="en-US" sz="7200" dirty="0" smtClean="0">
                <a:latin typeface="1훈하얀고양이 R" pitchFamily="18" charset="-127"/>
                <a:ea typeface="1훈하얀고양이 R" pitchFamily="18" charset="-127"/>
              </a:rPr>
              <a:t>내가 왜 해야 돼</a:t>
            </a:r>
            <a:endParaRPr lang="ko-KR" altLang="en-US" sz="72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1600" y="4800600"/>
            <a:ext cx="6858000" cy="1508720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>
                <a:solidFill>
                  <a:srgbClr val="C00000"/>
                </a:solidFill>
              </a:rPr>
              <a:t>201338034</a:t>
            </a:r>
          </a:p>
          <a:p>
            <a:pPr algn="r"/>
            <a:r>
              <a:rPr lang="ko-KR" altLang="en-US" sz="2400" dirty="0" smtClean="0">
                <a:solidFill>
                  <a:srgbClr val="C00000"/>
                </a:solidFill>
              </a:rPr>
              <a:t>컴퓨터 응용과 </a:t>
            </a:r>
            <a:r>
              <a:rPr lang="en-US" altLang="ko-KR" sz="2400" dirty="0" smtClean="0">
                <a:solidFill>
                  <a:srgbClr val="C00000"/>
                </a:solidFill>
              </a:rPr>
              <a:t>2</a:t>
            </a:r>
            <a:r>
              <a:rPr lang="ko-KR" altLang="en-US" sz="2400" dirty="0" smtClean="0">
                <a:solidFill>
                  <a:srgbClr val="C00000"/>
                </a:solidFill>
              </a:rPr>
              <a:t>학년 </a:t>
            </a:r>
            <a:r>
              <a:rPr lang="en-US" altLang="ko-KR" sz="2400" dirty="0" smtClean="0">
                <a:solidFill>
                  <a:srgbClr val="C00000"/>
                </a:solidFill>
              </a:rPr>
              <a:t>a</a:t>
            </a:r>
            <a:r>
              <a:rPr lang="ko-KR" altLang="en-US" sz="2400" dirty="0" smtClean="0">
                <a:solidFill>
                  <a:srgbClr val="C00000"/>
                </a:solidFill>
              </a:rPr>
              <a:t>반 </a:t>
            </a:r>
            <a:r>
              <a:rPr lang="ko-KR" altLang="en-US" sz="2400" dirty="0" err="1" smtClean="0">
                <a:solidFill>
                  <a:srgbClr val="C00000"/>
                </a:solidFill>
              </a:rPr>
              <a:t>이왕원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 algn="r"/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간단한 자기소개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 –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그래서 지금은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?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2244005"/>
            <a:ext cx="5338936" cy="3993307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수학의 정석</a:t>
            </a:r>
            <a:endParaRPr lang="en-US" altLang="ko-KR" sz="6000" dirty="0" smtClean="0"/>
          </a:p>
          <a:p>
            <a:pPr algn="ctr"/>
            <a:r>
              <a:rPr lang="en-US" altLang="ko-KR" sz="6000" dirty="0" smtClean="0"/>
              <a:t>C++ </a:t>
            </a:r>
            <a:r>
              <a:rPr lang="ko-KR" altLang="en-US" sz="6000" dirty="0" smtClean="0"/>
              <a:t>문법</a:t>
            </a:r>
            <a:endParaRPr lang="en-US" altLang="ko-KR" sz="6000" dirty="0" smtClean="0"/>
          </a:p>
          <a:p>
            <a:pPr algn="ctr"/>
            <a:r>
              <a:rPr lang="ko-KR" altLang="en-US" sz="6000" dirty="0" smtClean="0"/>
              <a:t>자료구조</a:t>
            </a:r>
            <a:endParaRPr lang="en-US" altLang="ko-KR" sz="6000" dirty="0" smtClean="0"/>
          </a:p>
          <a:p>
            <a:pPr algn="ctr"/>
            <a:endParaRPr lang="en-US" altLang="ko-KR" sz="6000" dirty="0" smtClean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6156176" y="3068960"/>
            <a:ext cx="1944216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500" dirty="0" smtClean="0">
                <a:solidFill>
                  <a:srgbClr val="FF0000"/>
                </a:solidFill>
              </a:rPr>
              <a:t>왜</a:t>
            </a:r>
            <a:r>
              <a:rPr lang="en-US" altLang="ko-KR" sz="11500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1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1371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서론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–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이것들 공부해서 대체 어따 쓰나요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3429000"/>
            <a:ext cx="7344816" cy="252028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내가 이거 배워서 대체 어디에 쓸까</a:t>
            </a:r>
            <a:r>
              <a:rPr lang="en-US" altLang="ko-KR" sz="3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37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1371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2.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서론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–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이것들 공부해서 대체 어따 쓰나요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3429000"/>
            <a:ext cx="7344816" cy="252028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여러분들의 눈으로 직접 보세요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9312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1371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3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.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발표 방향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–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 그래서 뭐 발표하나요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772816"/>
            <a:ext cx="7344816" cy="252028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오늘은 많고 많은 이론들 중에서도</a:t>
            </a:r>
            <a:endParaRPr lang="en-US" altLang="ko-KR" sz="3600" dirty="0" smtClean="0"/>
          </a:p>
          <a:p>
            <a:pPr algn="ctr"/>
            <a:r>
              <a:rPr lang="ko-KR" altLang="en-US" sz="28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제일 욕 많이 먹는</a:t>
            </a:r>
            <a:endParaRPr lang="en-US" altLang="ko-KR" sz="2800" strike="sngStrik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3600" dirty="0" smtClean="0"/>
              <a:t>삼각함수를 한 번 다뤄볼게요</a:t>
            </a:r>
            <a:r>
              <a:rPr lang="en-US" altLang="ko-KR" sz="3600" dirty="0" smtClean="0"/>
              <a:t>~</a:t>
            </a:r>
          </a:p>
        </p:txBody>
      </p:sp>
      <p:pic>
        <p:nvPicPr>
          <p:cNvPr id="7170" name="Picture 2" descr="C:\Users\cho\Desktop\포트폴리오\수학관련 발표\using image\싸인그래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3957440"/>
            <a:ext cx="6023960" cy="26399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1371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3.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발표 방향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–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 그래서 뭐 발표하나요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2132856"/>
            <a:ext cx="7344816" cy="3816424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err="1" smtClean="0"/>
              <a:t>그라데이션</a:t>
            </a:r>
            <a:endParaRPr lang="en-US" altLang="ko-KR" sz="3600" dirty="0" smtClean="0"/>
          </a:p>
          <a:p>
            <a:pPr marL="742950" indent="-742950">
              <a:buAutoNum type="arabicPeriod"/>
            </a:pPr>
            <a:endParaRPr lang="en-US" altLang="ko-KR" sz="3600" dirty="0" smtClean="0"/>
          </a:p>
          <a:p>
            <a:r>
              <a:rPr lang="en-US" altLang="ko-KR" sz="3600" dirty="0" smtClean="0"/>
              <a:t>2. Pretest_1_1 </a:t>
            </a:r>
            <a:r>
              <a:rPr lang="ko-KR" altLang="en-US" sz="3600" dirty="0" smtClean="0"/>
              <a:t>문제풀이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게임 </a:t>
            </a:r>
            <a:r>
              <a:rPr lang="en-US" altLang="ko-KR" sz="3600" dirty="0" smtClean="0"/>
              <a:t>- </a:t>
            </a:r>
            <a:r>
              <a:rPr lang="ko-KR" altLang="en-US" sz="3600" dirty="0" smtClean="0"/>
              <a:t>물리엔진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6894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87208" cy="1371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3.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발표 방향 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–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 그래서 뭐 발표하나요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3429000"/>
            <a:ext cx="7344816" cy="252028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그러면 시작할게요</a:t>
            </a:r>
            <a:r>
              <a:rPr lang="en-US" altLang="ko-KR" sz="3600" smtClean="0"/>
              <a:t>~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13049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목차</a:t>
            </a:r>
            <a:endParaRPr lang="ko-KR" altLang="en-US" sz="54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1676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4400" b="0" dirty="0" smtClean="0">
                <a:latin typeface="1훈하얀고양이 R" pitchFamily="18" charset="-127"/>
                <a:ea typeface="1훈하얀고양이 R" pitchFamily="18" charset="-127"/>
              </a:rPr>
              <a:t>간단한 자기소개</a:t>
            </a:r>
            <a:endParaRPr lang="en-US" altLang="ko-KR" sz="4400" b="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4400" b="0" dirty="0" smtClean="0">
                <a:latin typeface="1훈하얀고양이 R" pitchFamily="18" charset="-127"/>
                <a:ea typeface="1훈하얀고양이 R" pitchFamily="18" charset="-127"/>
              </a:rPr>
              <a:t>서</a:t>
            </a:r>
            <a:r>
              <a:rPr lang="ko-KR" altLang="en-US" sz="4400" b="0" dirty="0">
                <a:latin typeface="1훈하얀고양이 R" pitchFamily="18" charset="-127"/>
                <a:ea typeface="1훈하얀고양이 R" pitchFamily="18" charset="-127"/>
              </a:rPr>
              <a:t>론</a:t>
            </a:r>
            <a:r>
              <a:rPr lang="ko-KR" altLang="en-US" sz="4400" b="0" dirty="0" smtClean="0">
                <a:latin typeface="1훈하얀고양이 R" pitchFamily="18" charset="-127"/>
                <a:ea typeface="1훈하얀고양이 R" pitchFamily="18" charset="-127"/>
              </a:rPr>
              <a:t> </a:t>
            </a:r>
            <a:r>
              <a:rPr lang="en-US" altLang="ko-KR" sz="4400" b="0" dirty="0" smtClean="0">
                <a:latin typeface="1훈하얀고양이 R" pitchFamily="18" charset="-127"/>
                <a:ea typeface="1훈하얀고양이 R" pitchFamily="18" charset="-127"/>
              </a:rPr>
              <a:t>– </a:t>
            </a:r>
            <a:r>
              <a:rPr lang="ko-KR" altLang="en-US" sz="4400" b="0" dirty="0" smtClean="0">
                <a:latin typeface="1훈하얀고양이 R" pitchFamily="18" charset="-127"/>
                <a:ea typeface="1훈하얀고양이 R" pitchFamily="18" charset="-127"/>
              </a:rPr>
              <a:t>이</a:t>
            </a:r>
            <a:r>
              <a:rPr lang="ko-KR" altLang="en-US" sz="4400" b="0" dirty="0">
                <a:latin typeface="1훈하얀고양이 R" pitchFamily="18" charset="-127"/>
                <a:ea typeface="1훈하얀고양이 R" pitchFamily="18" charset="-127"/>
              </a:rPr>
              <a:t>거</a:t>
            </a:r>
            <a:r>
              <a:rPr lang="ko-KR" altLang="en-US" sz="4400" b="0" dirty="0" smtClean="0">
                <a:latin typeface="1훈하얀고양이 R" pitchFamily="18" charset="-127"/>
                <a:ea typeface="1훈하얀고양이 R" pitchFamily="18" charset="-127"/>
              </a:rPr>
              <a:t> 배워서 어따 </a:t>
            </a:r>
            <a:r>
              <a:rPr lang="ko-KR" altLang="en-US" sz="4400" b="0" dirty="0" smtClean="0">
                <a:latin typeface="1훈하얀고양이 R" pitchFamily="18" charset="-127"/>
                <a:ea typeface="1훈하얀고양이 R" pitchFamily="18" charset="-127"/>
              </a:rPr>
              <a:t>쓰나요</a:t>
            </a:r>
            <a:endParaRPr lang="en-US" altLang="ko-KR" sz="4400" b="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0" dirty="0" smtClean="0">
              <a:latin typeface="1훈하얀고양이 R" pitchFamily="18" charset="-127"/>
              <a:ea typeface="1훈하얀고양이 R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4400" b="0" dirty="0" smtClean="0">
                <a:latin typeface="1훈하얀고양이 R" pitchFamily="18" charset="-127"/>
                <a:ea typeface="1훈하얀고양이 R" pitchFamily="18" charset="-127"/>
              </a:rPr>
              <a:t>발표 방향 </a:t>
            </a:r>
            <a:r>
              <a:rPr lang="en-US" altLang="ko-KR" sz="4400" b="0" dirty="0" smtClean="0">
                <a:latin typeface="1훈하얀고양이 R" pitchFamily="18" charset="-127"/>
                <a:ea typeface="1훈하얀고양이 R" pitchFamily="18" charset="-127"/>
              </a:rPr>
              <a:t>–</a:t>
            </a:r>
            <a:r>
              <a:rPr lang="ko-KR" altLang="en-US" sz="4400" b="0" dirty="0" smtClean="0">
                <a:latin typeface="1훈하얀고양이 R" pitchFamily="18" charset="-127"/>
                <a:ea typeface="1훈하얀고양이 R" pitchFamily="18" charset="-127"/>
              </a:rPr>
              <a:t> 그래서 뭐 발표하나요</a:t>
            </a:r>
            <a:endParaRPr lang="en-US" altLang="ko-KR" sz="4400" b="0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간단한 자기소개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 –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안녕하세요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~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17240" y="3501008"/>
            <a:ext cx="7355160" cy="849909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안녕하세요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732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간단한 자기소개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 –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팀 고양이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cho\Desktop\포트폴리오\수학관련 발표\using image\고양이 소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5" y="1700808"/>
            <a:ext cx="8551259" cy="47856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간단한 자기소개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 –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팀 고양이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43808" y="1628800"/>
            <a:ext cx="6029060" cy="989187"/>
          </a:xfrm>
        </p:spPr>
        <p:txBody>
          <a:bodyPr>
            <a:noAutofit/>
          </a:bodyPr>
          <a:lstStyle/>
          <a:p>
            <a:r>
              <a:rPr lang="ko-KR" altLang="en-US" sz="4400" dirty="0" smtClean="0">
                <a:latin typeface="+mn-ea"/>
              </a:rPr>
              <a:t>기쁘다 금손 오셨네~</a:t>
            </a:r>
            <a:r>
              <a:rPr lang="en-US" altLang="ko-KR" sz="4400" dirty="0" smtClean="0">
                <a:latin typeface="+mn-ea"/>
              </a:rPr>
              <a:t>~</a:t>
            </a:r>
          </a:p>
        </p:txBody>
      </p:sp>
      <p:pic>
        <p:nvPicPr>
          <p:cNvPr id="2050" name="Picture 2" descr="C:\Users\cho\Desktop\포트폴리오\수학관련 발표\using image\금손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27840"/>
            <a:ext cx="2409161" cy="42829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ho\Desktop\포트폴리오\수학관련 발표\using image\금손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91088"/>
            <a:ext cx="3004724" cy="3563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ho\Desktop\포트폴리오\수학관련 발표\using image\금손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22361"/>
            <a:ext cx="2815155" cy="38884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간단한 자기소개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 – 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VR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게임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pic>
        <p:nvPicPr>
          <p:cNvPr id="3074" name="Picture 2" descr="C:\Users\cho\Desktop\포트폴리오\수학관련 발표\using image\video1.avi_0000277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2592288" cy="46085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o\Desktop\포트폴리오\수학관련 발표\using image\게임화면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37112"/>
            <a:ext cx="4570905" cy="20694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o\Desktop\포트폴리오\수학관련 발표\using image\아두모바일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85900"/>
            <a:ext cx="3172272" cy="23792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8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간단한 자기소개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 – </a:t>
            </a:r>
            <a:r>
              <a:rPr lang="en-US" altLang="ko-KR" sz="4000" dirty="0" smtClean="0">
                <a:latin typeface="1훈하얀고양이 R" pitchFamily="18" charset="-127"/>
                <a:ea typeface="1훈하얀고양이 R" pitchFamily="18" charset="-127"/>
              </a:rPr>
              <a:t>VR</a:t>
            </a:r>
            <a:r>
              <a:rPr lang="ko-KR" altLang="en-US" sz="4000" dirty="0" err="1" smtClean="0">
                <a:latin typeface="1훈하얀고양이 R" pitchFamily="18" charset="-127"/>
                <a:ea typeface="1훈하얀고양이 R" pitchFamily="18" charset="-127"/>
              </a:rPr>
              <a:t>게임잼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pic>
        <p:nvPicPr>
          <p:cNvPr id="6146" name="Picture 2" descr="C:\Users\cho\Desktop\포트폴리오\수학관련 발표\using image\게임잼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92336"/>
            <a:ext cx="3237821" cy="23127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ho\Desktop\포트폴리오\수학관련 발표\using image\게임잼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92336"/>
            <a:ext cx="3237819" cy="23127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cho\Desktop\포트폴리오\수학관련 발표\using image\게임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84624"/>
            <a:ext cx="3237819" cy="23127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cho\Desktop\포트폴리오\수학관련 발표\using image\게임잼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67" y="4276152"/>
            <a:ext cx="3237819" cy="23127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간단한 자기소개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 –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커뮤니티 활동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pic>
        <p:nvPicPr>
          <p:cNvPr id="4098" name="Picture 2" descr="C:\Users\cho\Desktop\포트폴리오\수학관련 발표\using image\GD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83" y="4326621"/>
            <a:ext cx="4118573" cy="22707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ho\Desktop\포트폴리오\수학관련 발표\using image\GDG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96" y="1791816"/>
            <a:ext cx="4005352" cy="2213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ho\Desktop\포트폴리오\수학관련 발표\using image\GDG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29100"/>
            <a:ext cx="4032448" cy="22682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cho\Desktop\포트폴리오\수학관련 발표\using image\GDG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6" y="1772816"/>
            <a:ext cx="3968440" cy="22322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ho\Desktop\포트폴리오\수학관련 발표\using image\GDG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43533"/>
            <a:ext cx="4392488" cy="5935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1. </a:t>
            </a:r>
            <a:r>
              <a:rPr lang="ko-KR" altLang="en-US" sz="4000" dirty="0">
                <a:latin typeface="1훈하얀고양이 R" pitchFamily="18" charset="-127"/>
                <a:ea typeface="1훈하얀고양이 R" pitchFamily="18" charset="-127"/>
              </a:rPr>
              <a:t>간단한 자기소개</a:t>
            </a:r>
            <a:r>
              <a:rPr lang="en-US" altLang="ko-KR" sz="4000" dirty="0">
                <a:latin typeface="1훈하얀고양이 R" pitchFamily="18" charset="-127"/>
                <a:ea typeface="1훈하얀고양이 R" pitchFamily="18" charset="-127"/>
              </a:rPr>
              <a:t> – </a:t>
            </a:r>
            <a:r>
              <a:rPr lang="ko-KR" altLang="en-US" sz="4000" dirty="0" smtClean="0">
                <a:latin typeface="1훈하얀고양이 R" pitchFamily="18" charset="-127"/>
                <a:ea typeface="1훈하얀고양이 R" pitchFamily="18" charset="-127"/>
              </a:rPr>
              <a:t>그 외에</a:t>
            </a:r>
            <a:endParaRPr lang="en-US" altLang="ko-KR" sz="40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- </a:t>
            </a:r>
            <a:r>
              <a:rPr lang="en-US" altLang="ko-KR" sz="1800" dirty="0" err="1"/>
              <a:t>Git</a:t>
            </a:r>
            <a:r>
              <a:rPr lang="ko-KR" altLang="en-US" sz="1800" dirty="0"/>
              <a:t>이라는 버전 컨트롤 시스템</a:t>
            </a:r>
            <a:r>
              <a:rPr lang="en-US" altLang="ko-KR" sz="1800" dirty="0"/>
              <a:t>(VCS) </a:t>
            </a:r>
            <a:r>
              <a:rPr lang="ko-KR" altLang="en-US" sz="1800" dirty="0"/>
              <a:t>공부해서 지금 잘 써먹는 중이에요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smtClean="0"/>
              <a:t>- </a:t>
            </a:r>
            <a:r>
              <a:rPr lang="ko-KR" altLang="en-US" sz="1800" dirty="0" err="1"/>
              <a:t>클라우드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브레드라는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오픈소스</a:t>
            </a:r>
            <a:r>
              <a:rPr lang="ko-KR" altLang="en-US" sz="1800" dirty="0"/>
              <a:t> </a:t>
            </a:r>
            <a:r>
              <a:rPr lang="en-US" altLang="ko-KR" sz="1800" dirty="0"/>
              <a:t>API</a:t>
            </a:r>
            <a:r>
              <a:rPr lang="ko-KR" altLang="en-US" sz="1800" dirty="0"/>
              <a:t>를 이용해서 게임이랑 </a:t>
            </a:r>
            <a:r>
              <a:rPr lang="ko-KR" altLang="en-US" sz="1800" dirty="0" err="1"/>
              <a:t>페이스북</a:t>
            </a:r>
            <a:r>
              <a:rPr lang="ko-KR" altLang="en-US" sz="1800" dirty="0"/>
              <a:t> 연동해봤어요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smtClean="0"/>
              <a:t>- </a:t>
            </a:r>
            <a:r>
              <a:rPr lang="ko-KR" altLang="en-US" sz="1800" dirty="0"/>
              <a:t>현직 </a:t>
            </a:r>
            <a:r>
              <a:rPr lang="ko-KR" altLang="en-US" sz="1800" dirty="0" err="1"/>
              <a:t>개발자분께</a:t>
            </a:r>
            <a:r>
              <a:rPr lang="ko-KR" altLang="en-US" sz="1800" dirty="0"/>
              <a:t> </a:t>
            </a:r>
            <a:r>
              <a:rPr lang="en-US" altLang="ko-KR" sz="1800" dirty="0"/>
              <a:t>NGUI</a:t>
            </a:r>
            <a:r>
              <a:rPr lang="ko-KR" altLang="en-US" sz="1800" dirty="0"/>
              <a:t>라는 </a:t>
            </a:r>
            <a:r>
              <a:rPr lang="ko-KR" altLang="en-US" sz="1800" dirty="0" err="1"/>
              <a:t>유니티에서</a:t>
            </a:r>
            <a:r>
              <a:rPr lang="ko-KR" altLang="en-US" sz="1800" dirty="0"/>
              <a:t> </a:t>
            </a:r>
            <a:r>
              <a:rPr lang="en-US" altLang="ko-KR" sz="1800" dirty="0"/>
              <a:t>UI</a:t>
            </a:r>
            <a:r>
              <a:rPr lang="ko-KR" altLang="en-US" sz="1800" dirty="0"/>
              <a:t>만드는 툴을 좀 배웠었어요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smtClean="0"/>
              <a:t>- </a:t>
            </a:r>
            <a:r>
              <a:rPr lang="ko-KR" altLang="en-US" sz="1800" dirty="0"/>
              <a:t>아까 말 한 </a:t>
            </a:r>
            <a:r>
              <a:rPr lang="en-US" altLang="ko-KR" sz="1800" dirty="0"/>
              <a:t>GDG</a:t>
            </a:r>
            <a:r>
              <a:rPr lang="ko-KR" altLang="en-US" sz="1800" dirty="0"/>
              <a:t>라는 커뮤니티에서 </a:t>
            </a:r>
            <a:r>
              <a:rPr lang="ko-KR" altLang="en-US" sz="1800" dirty="0" err="1"/>
              <a:t>알게된</a:t>
            </a:r>
            <a:r>
              <a:rPr lang="ko-KR" altLang="en-US" sz="1800" dirty="0"/>
              <a:t> 사람들과 </a:t>
            </a:r>
            <a:r>
              <a:rPr lang="en-US" altLang="ko-KR" sz="1800" dirty="0"/>
              <a:t>C++ </a:t>
            </a:r>
            <a:r>
              <a:rPr lang="ko-KR" altLang="en-US" sz="1800" dirty="0"/>
              <a:t>서버 구축 </a:t>
            </a:r>
            <a:r>
              <a:rPr lang="ko-KR" altLang="en-US" sz="1800" dirty="0" err="1"/>
              <a:t>스터디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진행중이에요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smtClean="0"/>
              <a:t>- </a:t>
            </a:r>
            <a:r>
              <a:rPr lang="ko-KR" altLang="en-US" sz="1800" dirty="0"/>
              <a:t>혹시 </a:t>
            </a:r>
            <a:r>
              <a:rPr lang="ko-KR" altLang="en-US" sz="1800" dirty="0" err="1"/>
              <a:t>게임쪽</a:t>
            </a:r>
            <a:r>
              <a:rPr lang="ko-KR" altLang="en-US" sz="1800" dirty="0"/>
              <a:t> 관심 있으시거나 저한테 </a:t>
            </a:r>
            <a:r>
              <a:rPr lang="ko-KR" altLang="en-US" sz="1800" dirty="0" err="1"/>
              <a:t>궁금하신거</a:t>
            </a:r>
            <a:r>
              <a:rPr lang="ko-KR" altLang="en-US" sz="1800" dirty="0"/>
              <a:t> 있으시면 언제든지 말씀주세요</a:t>
            </a:r>
            <a:r>
              <a:rPr lang="en-US" altLang="ko-KR" sz="1800" dirty="0"/>
              <a:t>~~</a:t>
            </a:r>
            <a:endParaRPr lang="ko-KR" altLang="en-US" sz="1800" dirty="0"/>
          </a:p>
        </p:txBody>
      </p:sp>
      <p:pic>
        <p:nvPicPr>
          <p:cNvPr id="5123" name="Picture 3" descr="C:\Users\cho\Desktop\포트폴리오\수학관련 발표\using image\갓깃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6155162" y="4803565"/>
            <a:ext cx="2538021" cy="1995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cho\Desktop\포트폴리오\수학관련 발표\using image\갓깃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6343811" y="4599287"/>
            <a:ext cx="1767981" cy="7010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ho\Desktop\포트폴리오\수학관련 발표\using image\클라우드브레드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4064">
            <a:off x="-44844" y="5073127"/>
            <a:ext cx="3255715" cy="15644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cho\Desktop\포트폴리오\수학관련 발표\using image\유니티로고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0648"/>
            <a:ext cx="1839673" cy="6676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cho\Desktop\포트폴리오\수학관련 발표\using image\NGU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05" y="908720"/>
            <a:ext cx="2133648" cy="6275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cho\Desktop\포트폴리오\수학관련 발표\using image\클라우드브레드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2728776" y="5642611"/>
            <a:ext cx="1270000" cy="127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3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825</TotalTime>
  <Words>248</Words>
  <Application>Microsoft Office PowerPoint</Application>
  <PresentationFormat>화면 슬라이드 쇼(4:3)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필수</vt:lpstr>
      <vt:lpstr>아, 이걸 내가 왜 해야 돼</vt:lpstr>
      <vt:lpstr>목차</vt:lpstr>
      <vt:lpstr>1. 간단한 자기소개 – 안녕하세요~</vt:lpstr>
      <vt:lpstr>1. 간단한 자기소개 – 팀 고양이</vt:lpstr>
      <vt:lpstr>1. 간단한 자기소개 – 팀 고양이</vt:lpstr>
      <vt:lpstr>1. 간단한 자기소개 – VR게임</vt:lpstr>
      <vt:lpstr>1. 간단한 자기소개 – VR게임잼</vt:lpstr>
      <vt:lpstr>1. 간단한 자기소개 – 커뮤니티 활동</vt:lpstr>
      <vt:lpstr>1. 간단한 자기소개 – 그 외에</vt:lpstr>
      <vt:lpstr>1. 간단한 자기소개 – 그래서 지금은?</vt:lpstr>
      <vt:lpstr>2. 서론 – 이것들 공부해서 대체 어따 쓰나요</vt:lpstr>
      <vt:lpstr>2. 서론 – 이것들 공부해서 대체 어따 쓰나요</vt:lpstr>
      <vt:lpstr>3. 발표 방향 – 그래서 뭐 발표하나요</vt:lpstr>
      <vt:lpstr>3. 발표 방향 – 그래서 뭐 발표하나요</vt:lpstr>
      <vt:lpstr>3. 발표 방향 – 그래서 뭐 발표하나요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wang</dc:creator>
  <cp:lastModifiedBy>wang</cp:lastModifiedBy>
  <cp:revision>28</cp:revision>
  <dcterms:created xsi:type="dcterms:W3CDTF">2016-12-24T04:35:25Z</dcterms:created>
  <dcterms:modified xsi:type="dcterms:W3CDTF">2017-01-09T16:36:19Z</dcterms:modified>
</cp:coreProperties>
</file>