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8"/>
  </p:notesMasterIdLst>
  <p:sldIdLst>
    <p:sldId id="256" r:id="rId2"/>
    <p:sldId id="285" r:id="rId3"/>
    <p:sldId id="332" r:id="rId4"/>
    <p:sldId id="340" r:id="rId5"/>
    <p:sldId id="342" r:id="rId6"/>
    <p:sldId id="341" r:id="rId7"/>
  </p:sldIdLst>
  <p:sldSz cx="10693400" cy="756285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200"/>
    <a:srgbClr val="007E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51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163" cy="512763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33" tIns="45716" rIns="91433" bIns="45716" rtlCol="0"/>
          <a:lstStyle>
            <a:lvl1pPr algn="r">
              <a:defRPr sz="1200"/>
            </a:lvl1pPr>
          </a:lstStyle>
          <a:p>
            <a:fld id="{9FC16755-372D-4B47-849A-CE00C4AEA7AA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11250" y="1279525"/>
            <a:ext cx="48831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6" rIns="91433" bIns="45716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1200" y="4926014"/>
            <a:ext cx="5683250" cy="4029075"/>
          </a:xfrm>
          <a:prstGeom prst="rect">
            <a:avLst/>
          </a:prstGeom>
        </p:spPr>
        <p:txBody>
          <a:bodyPr vert="horz" lIns="91433" tIns="45716" rIns="91433" bIns="45716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851"/>
            <a:ext cx="3078163" cy="512763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4313" y="9721851"/>
            <a:ext cx="3078162" cy="512763"/>
          </a:xfrm>
          <a:prstGeom prst="rect">
            <a:avLst/>
          </a:prstGeom>
        </p:spPr>
        <p:txBody>
          <a:bodyPr vert="horz" lIns="91433" tIns="45716" rIns="91433" bIns="45716" rtlCol="0" anchor="b"/>
          <a:lstStyle>
            <a:lvl1pPr algn="r">
              <a:defRPr sz="1200"/>
            </a:lvl1pPr>
          </a:lstStyle>
          <a:p>
            <a:fld id="{1988F225-81A7-4EFA-9142-8D1EF31753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62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293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2188" y="1237717"/>
            <a:ext cx="6834522" cy="2632992"/>
          </a:xfrm>
        </p:spPr>
        <p:txBody>
          <a:bodyPr anchor="b">
            <a:normAutofit/>
          </a:bodyPr>
          <a:lstStyle>
            <a:lvl1pPr algn="ctr">
              <a:defRPr sz="5263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2188" y="3972247"/>
            <a:ext cx="6834522" cy="1825938"/>
          </a:xfrm>
        </p:spPr>
        <p:txBody>
          <a:bodyPr/>
          <a:lstStyle>
            <a:lvl1pPr marL="0" indent="0" algn="ctr">
              <a:buNone/>
              <a:defRPr sz="2105"/>
            </a:lvl1pPr>
            <a:lvl2pPr marL="401010" indent="0" algn="ctr">
              <a:buNone/>
              <a:defRPr sz="1754"/>
            </a:lvl2pPr>
            <a:lvl3pPr marL="802020" indent="0" algn="ctr">
              <a:buNone/>
              <a:defRPr sz="1579"/>
            </a:lvl3pPr>
            <a:lvl4pPr marL="1203030" indent="0" algn="ctr">
              <a:buNone/>
              <a:defRPr sz="1403"/>
            </a:lvl4pPr>
            <a:lvl5pPr marL="1604040" indent="0" algn="ctr">
              <a:buNone/>
              <a:defRPr sz="1403"/>
            </a:lvl5pPr>
            <a:lvl6pPr marL="2005051" indent="0" algn="ctr">
              <a:buNone/>
              <a:defRPr sz="1403"/>
            </a:lvl6pPr>
            <a:lvl7pPr marL="2406061" indent="0" algn="ctr">
              <a:buNone/>
              <a:defRPr sz="1403"/>
            </a:lvl7pPr>
            <a:lvl8pPr marL="2807071" indent="0" algn="ctr">
              <a:buNone/>
              <a:defRPr sz="1403"/>
            </a:lvl8pPr>
            <a:lvl9pPr marL="3208081" indent="0" algn="ctr">
              <a:buNone/>
              <a:defRPr sz="140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09"/>
              </a:spcBef>
            </a:pPr>
            <a:fld id="{81D60167-4931-47E6-BA6A-407CBD079E47}" type="slidenum">
              <a:rPr lang="fr-FR" spc="-15" smtClean="0"/>
              <a:t>‹N°›</a:t>
            </a:fld>
            <a:r>
              <a:rPr lang="fr-FR" spc="-175"/>
              <a:t> </a:t>
            </a:r>
            <a:r>
              <a:rPr lang="fr-FR" spc="195"/>
              <a:t>/</a:t>
            </a:r>
            <a:r>
              <a:rPr lang="fr-FR" spc="-175"/>
              <a:t> </a:t>
            </a:r>
            <a:r>
              <a:rPr lang="fr-FR" spc="-15"/>
              <a:t>23</a:t>
            </a:r>
            <a:endParaRPr lang="fr-FR" spc="-15" dirty="0"/>
          </a:p>
        </p:txBody>
      </p:sp>
    </p:spTree>
    <p:extLst>
      <p:ext uri="{BB962C8B-B14F-4D97-AF65-F5344CB8AC3E}">
        <p14:creationId xmlns:p14="http://schemas.microsoft.com/office/powerpoint/2010/main" val="339003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171" y="6992436"/>
            <a:ext cx="2406015" cy="402652"/>
          </a:xfrm>
          <a:prstGeom prst="rect">
            <a:avLst/>
          </a:prstGeom>
        </p:spPr>
        <p:txBody>
          <a:bodyPr/>
          <a:lstStyle>
            <a:lvl1pPr>
              <a:defRPr sz="1050" b="0"/>
            </a:lvl1pPr>
          </a:lstStyle>
          <a:p>
            <a:pPr marL="31750">
              <a:spcBef>
                <a:spcPts val="135"/>
              </a:spcBef>
            </a:pPr>
            <a:r>
              <a:rPr lang="fr-FR" spc="-4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: Thierry</a:t>
            </a:r>
            <a:r>
              <a:rPr lang="fr-FR" spc="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Vaira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09"/>
              </a:spcBef>
            </a:pPr>
            <a:fld id="{81D60167-4931-47E6-BA6A-407CBD079E47}" type="slidenum">
              <a:rPr lang="fr-FR" spc="-15" smtClean="0"/>
              <a:t>‹N°›</a:t>
            </a:fld>
            <a:r>
              <a:rPr lang="fr-FR" spc="-175"/>
              <a:t> </a:t>
            </a:r>
            <a:r>
              <a:rPr lang="fr-FR" spc="195"/>
              <a:t>/</a:t>
            </a:r>
            <a:r>
              <a:rPr lang="fr-FR" spc="-175"/>
              <a:t> </a:t>
            </a:r>
            <a:r>
              <a:rPr lang="fr-FR" spc="-15"/>
              <a:t>23</a:t>
            </a:r>
            <a:endParaRPr lang="fr-FR" spc="-15" dirty="0"/>
          </a:p>
        </p:txBody>
      </p:sp>
    </p:spTree>
    <p:extLst>
      <p:ext uri="{BB962C8B-B14F-4D97-AF65-F5344CB8AC3E}">
        <p14:creationId xmlns:p14="http://schemas.microsoft.com/office/powerpoint/2010/main" val="373087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462"/>
            <a:ext cx="8203500" cy="3145935"/>
          </a:xfrm>
        </p:spPr>
        <p:txBody>
          <a:bodyPr anchor="b">
            <a:normAutofit/>
          </a:bodyPr>
          <a:lstStyle>
            <a:lvl1pPr algn="l">
              <a:defRPr sz="4736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1158"/>
            <a:ext cx="8203500" cy="1654373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/>
                </a:solidFill>
              </a:defRPr>
            </a:lvl1pPr>
            <a:lvl2pPr marL="401010" indent="0">
              <a:buNone/>
              <a:defRPr sz="1754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09"/>
              </a:spcBef>
            </a:pPr>
            <a:fld id="{81D60167-4931-47E6-BA6A-407CBD079E47}" type="slidenum">
              <a:rPr lang="fr-FR" spc="-15" smtClean="0"/>
              <a:t>‹N°›</a:t>
            </a:fld>
            <a:r>
              <a:rPr lang="fr-FR" spc="-175"/>
              <a:t> </a:t>
            </a:r>
            <a:r>
              <a:rPr lang="fr-FR" spc="195"/>
              <a:t>/</a:t>
            </a:r>
            <a:r>
              <a:rPr lang="fr-FR" spc="-175"/>
              <a:t> </a:t>
            </a:r>
            <a:r>
              <a:rPr lang="fr-FR" spc="-15"/>
              <a:t>23</a:t>
            </a:r>
            <a:endParaRPr lang="fr-FR" spc="-15" dirty="0"/>
          </a:p>
        </p:txBody>
      </p:sp>
    </p:spTree>
    <p:extLst>
      <p:ext uri="{BB962C8B-B14F-4D97-AF65-F5344CB8AC3E}">
        <p14:creationId xmlns:p14="http://schemas.microsoft.com/office/powerpoint/2010/main" val="2145449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3259"/>
            <a:ext cx="4544695" cy="47985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3259"/>
            <a:ext cx="4544695" cy="47985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09"/>
              </a:spcBef>
            </a:pPr>
            <a:fld id="{81D60167-4931-47E6-BA6A-407CBD079E47}" type="slidenum">
              <a:rPr lang="fr-FR" spc="-15" smtClean="0"/>
              <a:t>‹N°›</a:t>
            </a:fld>
            <a:r>
              <a:rPr lang="fr-FR" spc="-175"/>
              <a:t> </a:t>
            </a:r>
            <a:r>
              <a:rPr lang="fr-FR" spc="195"/>
              <a:t>/</a:t>
            </a:r>
            <a:r>
              <a:rPr lang="fr-FR" spc="-175"/>
              <a:t> </a:t>
            </a:r>
            <a:r>
              <a:rPr lang="fr-FR" spc="-15"/>
              <a:t>23</a:t>
            </a:r>
            <a:endParaRPr lang="fr-FR" spc="-15" dirty="0"/>
          </a:p>
        </p:txBody>
      </p:sp>
    </p:spTree>
    <p:extLst>
      <p:ext uri="{BB962C8B-B14F-4D97-AF65-F5344CB8AC3E}">
        <p14:creationId xmlns:p14="http://schemas.microsoft.com/office/powerpoint/2010/main" val="93732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652"/>
            <a:ext cx="9223058" cy="146180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949"/>
            <a:ext cx="4523809" cy="908592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2541"/>
            <a:ext cx="4523809" cy="40632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949"/>
            <a:ext cx="4546088" cy="908592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2541"/>
            <a:ext cx="4546088" cy="406328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09"/>
              </a:spcBef>
            </a:pPr>
            <a:fld id="{81D60167-4931-47E6-BA6A-407CBD079E47}" type="slidenum">
              <a:rPr lang="fr-FR" spc="-15" smtClean="0"/>
              <a:t>‹N°›</a:t>
            </a:fld>
            <a:r>
              <a:rPr lang="fr-FR" spc="-175"/>
              <a:t> </a:t>
            </a:r>
            <a:r>
              <a:rPr lang="fr-FR" spc="195"/>
              <a:t>/</a:t>
            </a:r>
            <a:r>
              <a:rPr lang="fr-FR" spc="-175"/>
              <a:t> </a:t>
            </a:r>
            <a:r>
              <a:rPr lang="fr-FR" spc="-15"/>
              <a:t>23</a:t>
            </a:r>
            <a:endParaRPr lang="fr-FR" spc="-15" dirty="0"/>
          </a:p>
        </p:txBody>
      </p:sp>
    </p:spTree>
    <p:extLst>
      <p:ext uri="{BB962C8B-B14F-4D97-AF65-F5344CB8AC3E}">
        <p14:creationId xmlns:p14="http://schemas.microsoft.com/office/powerpoint/2010/main" val="61925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09"/>
              </a:spcBef>
            </a:pPr>
            <a:fld id="{81D60167-4931-47E6-BA6A-407CBD079E47}" type="slidenum">
              <a:rPr lang="fr-FR" spc="-15" smtClean="0"/>
              <a:t>‹N°›</a:t>
            </a:fld>
            <a:r>
              <a:rPr lang="fr-FR" spc="-175"/>
              <a:t> </a:t>
            </a:r>
            <a:r>
              <a:rPr lang="fr-FR" spc="195"/>
              <a:t>/</a:t>
            </a:r>
            <a:r>
              <a:rPr lang="fr-FR" spc="-175"/>
              <a:t> </a:t>
            </a:r>
            <a:r>
              <a:rPr lang="fr-FR" spc="-15"/>
              <a:t>23</a:t>
            </a:r>
            <a:endParaRPr lang="fr-FR" spc="-15" dirty="0"/>
          </a:p>
        </p:txBody>
      </p:sp>
    </p:spTree>
    <p:extLst>
      <p:ext uri="{BB962C8B-B14F-4D97-AF65-F5344CB8AC3E}">
        <p14:creationId xmlns:p14="http://schemas.microsoft.com/office/powerpoint/2010/main" val="96093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5171" y="7009642"/>
            <a:ext cx="2406015" cy="4026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lang="fr-FR" spc="-20"/>
              <a:t>v.1.1</a:t>
            </a:r>
            <a:endParaRPr lang="fr-FR" spc="-2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42189" y="7009642"/>
            <a:ext cx="3609023" cy="40265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lang="fr-FR" spc="45"/>
              <a:t>La </a:t>
            </a:r>
            <a:r>
              <a:rPr lang="fr-FR" spc="125"/>
              <a:t>POO</a:t>
            </a:r>
            <a:r>
              <a:rPr lang="fr-FR" spc="45"/>
              <a:t> </a:t>
            </a:r>
            <a:r>
              <a:rPr lang="fr-FR" spc="-40"/>
              <a:t>en</a:t>
            </a:r>
            <a:r>
              <a:rPr lang="fr-FR" spc="45"/>
              <a:t> </a:t>
            </a:r>
            <a:r>
              <a:rPr lang="fr-FR" spc="120"/>
              <a:t>C++</a:t>
            </a:r>
            <a:r>
              <a:rPr lang="fr-FR" spc="45"/>
              <a:t> </a:t>
            </a:r>
            <a:r>
              <a:rPr lang="fr-FR" spc="25"/>
              <a:t>(Part.</a:t>
            </a:r>
            <a:r>
              <a:rPr lang="fr-FR" spc="195"/>
              <a:t> </a:t>
            </a:r>
            <a:r>
              <a:rPr lang="fr-FR" spc="-30"/>
              <a:t>I)</a:t>
            </a:r>
            <a:endParaRPr lang="fr-FR" spc="-3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8100">
              <a:lnSpc>
                <a:spcPct val="100000"/>
              </a:lnSpc>
              <a:spcBef>
                <a:spcPts val="309"/>
              </a:spcBef>
            </a:pPr>
            <a:fld id="{81D60167-4931-47E6-BA6A-407CBD079E47}" type="slidenum">
              <a:rPr lang="fr-FR" spc="-15" smtClean="0"/>
              <a:t>‹N°›</a:t>
            </a:fld>
            <a:r>
              <a:rPr lang="fr-FR" spc="-175"/>
              <a:t> </a:t>
            </a:r>
            <a:r>
              <a:rPr lang="fr-FR" spc="195"/>
              <a:t>/</a:t>
            </a:r>
            <a:r>
              <a:rPr lang="fr-FR" spc="-175"/>
              <a:t> </a:t>
            </a:r>
            <a:r>
              <a:rPr lang="fr-FR" spc="-15"/>
              <a:t>23</a:t>
            </a:r>
            <a:endParaRPr lang="fr-FR" spc="-15" dirty="0"/>
          </a:p>
        </p:txBody>
      </p:sp>
    </p:spTree>
    <p:extLst>
      <p:ext uri="{BB962C8B-B14F-4D97-AF65-F5344CB8AC3E}">
        <p14:creationId xmlns:p14="http://schemas.microsoft.com/office/powerpoint/2010/main" val="370156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ctr"/>
          <a:lstStyle>
            <a:lvl1pPr>
              <a:defRPr sz="280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504191"/>
            <a:ext cx="5413534" cy="5959246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5"/>
            <a:ext cx="3448900" cy="4203335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09"/>
              </a:spcBef>
            </a:pPr>
            <a:fld id="{81D60167-4931-47E6-BA6A-407CBD079E47}" type="slidenum">
              <a:rPr lang="fr-FR" spc="-15" smtClean="0"/>
              <a:t>‹N°›</a:t>
            </a:fld>
            <a:r>
              <a:rPr lang="fr-FR" spc="-175"/>
              <a:t> </a:t>
            </a:r>
            <a:r>
              <a:rPr lang="fr-FR" spc="195"/>
              <a:t>/</a:t>
            </a:r>
            <a:r>
              <a:rPr lang="fr-FR" spc="-175"/>
              <a:t> </a:t>
            </a:r>
            <a:r>
              <a:rPr lang="fr-FR" spc="-15"/>
              <a:t>23</a:t>
            </a:r>
            <a:endParaRPr lang="fr-FR" spc="-15" dirty="0"/>
          </a:p>
        </p:txBody>
      </p:sp>
    </p:spTree>
    <p:extLst>
      <p:ext uri="{BB962C8B-B14F-4D97-AF65-F5344CB8AC3E}">
        <p14:creationId xmlns:p14="http://schemas.microsoft.com/office/powerpoint/2010/main" val="414417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ctr"/>
          <a:lstStyle>
            <a:lvl1pPr>
              <a:defRPr sz="280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46088" y="504191"/>
            <a:ext cx="5413534" cy="5959246"/>
          </a:xfrm>
        </p:spPr>
        <p:txBody>
          <a:bodyPr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5"/>
            <a:ext cx="3448900" cy="4203335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09"/>
              </a:spcBef>
            </a:pPr>
            <a:fld id="{81D60167-4931-47E6-BA6A-407CBD079E47}" type="slidenum">
              <a:rPr lang="fr-FR" spc="-15" smtClean="0"/>
              <a:t>‹N°›</a:t>
            </a:fld>
            <a:r>
              <a:rPr lang="fr-FR" spc="-175"/>
              <a:t> </a:t>
            </a:r>
            <a:r>
              <a:rPr lang="fr-FR" spc="195"/>
              <a:t>/</a:t>
            </a:r>
            <a:r>
              <a:rPr lang="fr-FR" spc="-175"/>
              <a:t> </a:t>
            </a:r>
            <a:r>
              <a:rPr lang="fr-FR" spc="-15"/>
              <a:t>23</a:t>
            </a:r>
            <a:endParaRPr lang="fr-FR" spc="-15" dirty="0"/>
          </a:p>
        </p:txBody>
      </p:sp>
    </p:spTree>
    <p:extLst>
      <p:ext uri="{BB962C8B-B14F-4D97-AF65-F5344CB8AC3E}">
        <p14:creationId xmlns:p14="http://schemas.microsoft.com/office/powerpoint/2010/main" val="397252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652"/>
            <a:ext cx="9223058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1973543"/>
            <a:ext cx="9223058" cy="483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9642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8100">
              <a:lnSpc>
                <a:spcPct val="100000"/>
              </a:lnSpc>
              <a:spcBef>
                <a:spcPts val="309"/>
              </a:spcBef>
            </a:pPr>
            <a:fld id="{81D60167-4931-47E6-BA6A-407CBD079E47}" type="slidenum">
              <a:rPr lang="fr-FR" spc="-15" smtClean="0"/>
              <a:t>‹N°›</a:t>
            </a:fld>
            <a:r>
              <a:rPr lang="fr-FR" spc="-175"/>
              <a:t> </a:t>
            </a:r>
            <a:r>
              <a:rPr lang="fr-FR" spc="195"/>
              <a:t>/</a:t>
            </a:r>
            <a:r>
              <a:rPr lang="fr-FR" spc="-175"/>
              <a:t> </a:t>
            </a:r>
            <a:r>
              <a:rPr lang="fr-FR" spc="-15"/>
              <a:t>23</a:t>
            </a:r>
            <a:endParaRPr lang="fr-FR" spc="-15" dirty="0"/>
          </a:p>
        </p:txBody>
      </p:sp>
    </p:spTree>
    <p:extLst>
      <p:ext uri="{BB962C8B-B14F-4D97-AF65-F5344CB8AC3E}">
        <p14:creationId xmlns:p14="http://schemas.microsoft.com/office/powerpoint/2010/main" val="221529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txStyles>
    <p:titleStyle>
      <a:lvl1pPr algn="ctr" defTabSz="802020" rtl="0" eaLnBrk="1" latinLnBrk="0" hangingPunct="1">
        <a:lnSpc>
          <a:spcPct val="90000"/>
        </a:lnSpc>
        <a:spcBef>
          <a:spcPct val="0"/>
        </a:spcBef>
        <a:buNone/>
        <a:defRPr sz="3859" b="1" kern="1200">
          <a:solidFill>
            <a:schemeClr val="tx2">
              <a:lumMod val="75000"/>
            </a:schemeClr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2" userDrawn="1">
          <p15:clr>
            <a:srgbClr val="F26B43"/>
          </p15:clr>
        </p15:guide>
        <p15:guide id="2" pos="33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34895" y="2486025"/>
            <a:ext cx="6834522" cy="1642392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BTS CIEL</a:t>
            </a:r>
            <a:br>
              <a:rPr lang="fr-FR" b="1" dirty="0">
                <a:solidFill>
                  <a:schemeClr val="tx2"/>
                </a:solidFill>
              </a:rPr>
            </a:br>
            <a:r>
              <a:rPr lang="fr-FR" sz="3970" dirty="0">
                <a:solidFill>
                  <a:schemeClr val="tx2"/>
                </a:solidFill>
              </a:rPr>
              <a:t>Nichoir autonome connecté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17370" y="4229292"/>
            <a:ext cx="7058660" cy="1932728"/>
          </a:xfrm>
        </p:spPr>
        <p:txBody>
          <a:bodyPr/>
          <a:lstStyle/>
          <a:p>
            <a:r>
              <a:rPr lang="fr-FR" dirty="0"/>
              <a:t>Proposition de projet 2025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07" y="379263"/>
            <a:ext cx="4827358" cy="125578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861" y="379261"/>
            <a:ext cx="2255389" cy="125056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482E60-C0AA-DF12-8A3C-A6F007B50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7259" y="4772025"/>
            <a:ext cx="3718882" cy="247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Expression du besoin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AC80C20-54CD-4DC6-9FA2-30E71D574BB8}"/>
              </a:ext>
            </a:extLst>
          </p:cNvPr>
          <p:cNvSpPr txBox="1"/>
          <p:nvPr/>
        </p:nvSpPr>
        <p:spPr>
          <a:xfrm>
            <a:off x="546100" y="1495425"/>
            <a:ext cx="9829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La ruche connectée </a:t>
            </a:r>
            <a:r>
              <a:rPr lang="fr-FR" sz="2400" b="1" dirty="0" err="1"/>
              <a:t>LoRaWan</a:t>
            </a:r>
            <a:r>
              <a:rPr lang="fr-FR" sz="2400" b="1" dirty="0"/>
              <a:t> permettra à l’apiculteur de : </a:t>
            </a:r>
          </a:p>
          <a:p>
            <a:endParaRPr lang="fr-F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/>
              <a:t>Suivre l’activité de ces ruches pour étudier le comportement des abeilles et surveiller leur santé.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/>
              <a:t>Détecter les changements instantanés et progressifs dans le poids de la ruche au cours du temps (essaimage, production de miel, …).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/>
              <a:t>Mesurer des variables environnementales dont l’humidité, la pression atmosphérique pour comprendre leur effet sur les abeilles.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/>
              <a:t>Envoyer les données à un serveur à distance pour les analyser, visualiser et avertir l’apiculteur si quelque chose d’anormal se produit.</a:t>
            </a:r>
          </a:p>
        </p:txBody>
      </p:sp>
    </p:spTree>
    <p:extLst>
      <p:ext uri="{BB962C8B-B14F-4D97-AF65-F5344CB8AC3E}">
        <p14:creationId xmlns:p14="http://schemas.microsoft.com/office/powerpoint/2010/main" val="336891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tx2"/>
                </a:solidFill>
              </a:rPr>
              <a:t>Diagramme des cas d’utilisation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D4F14B-D6BE-F5FF-7AC4-EB52E0EB1DD5}"/>
              </a:ext>
            </a:extLst>
          </p:cNvPr>
          <p:cNvSpPr/>
          <p:nvPr/>
        </p:nvSpPr>
        <p:spPr>
          <a:xfrm>
            <a:off x="6108700" y="2028825"/>
            <a:ext cx="2057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4914F2-EA1F-7CE3-9DCC-A6C021C70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71" y="1571625"/>
            <a:ext cx="943840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1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82E150-A72F-4DDC-AA60-DC991038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Solutions envisagées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2D624A-ED4A-4977-9017-39D68C159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Une ruche autonome (PV + batterie) </a:t>
            </a:r>
          </a:p>
          <a:p>
            <a:r>
              <a:rPr lang="fr-FR" dirty="0"/>
              <a:t>Capteurs température/humidité (</a:t>
            </a:r>
            <a:r>
              <a:rPr lang="fr-FR" dirty="0" err="1"/>
              <a:t>int</a:t>
            </a:r>
            <a:r>
              <a:rPr lang="fr-FR" dirty="0"/>
              <a:t>./</a:t>
            </a:r>
            <a:r>
              <a:rPr lang="fr-FR" dirty="0" err="1"/>
              <a:t>ext</a:t>
            </a:r>
            <a:r>
              <a:rPr lang="fr-FR" dirty="0"/>
              <a:t>.)</a:t>
            </a:r>
          </a:p>
          <a:p>
            <a:r>
              <a:rPr lang="fr-FR" dirty="0"/>
              <a:t>2 caméras (</a:t>
            </a:r>
            <a:r>
              <a:rPr lang="fr-FR" dirty="0" err="1"/>
              <a:t>int</a:t>
            </a:r>
            <a:r>
              <a:rPr lang="fr-FR" dirty="0"/>
              <a:t>. IR + </a:t>
            </a:r>
            <a:r>
              <a:rPr lang="fr-FR" dirty="0" err="1"/>
              <a:t>ext</a:t>
            </a:r>
            <a:r>
              <a:rPr lang="fr-FR" dirty="0"/>
              <a:t>.)</a:t>
            </a:r>
          </a:p>
          <a:p>
            <a:r>
              <a:rPr lang="fr-FR" dirty="0"/>
              <a:t>Lora / Wifi</a:t>
            </a:r>
          </a:p>
          <a:p>
            <a:r>
              <a:rPr lang="fr-FR" dirty="0"/>
              <a:t>Matrice de capteur Ir</a:t>
            </a:r>
          </a:p>
          <a:p>
            <a:r>
              <a:rPr lang="fr-FR" dirty="0"/>
              <a:t>Une sauvegarde sur carte SD et sur serveur.</a:t>
            </a:r>
          </a:p>
          <a:p>
            <a:r>
              <a:rPr lang="fr-FR" dirty="0"/>
              <a:t>L’observation via une application sur Smartphone </a:t>
            </a:r>
          </a:p>
          <a:p>
            <a:r>
              <a:rPr lang="fr-FR" dirty="0"/>
              <a:t>L’observation sur un site Internet. </a:t>
            </a:r>
          </a:p>
        </p:txBody>
      </p:sp>
    </p:spTree>
    <p:extLst>
      <p:ext uri="{BB962C8B-B14F-4D97-AF65-F5344CB8AC3E}">
        <p14:creationId xmlns:p14="http://schemas.microsoft.com/office/powerpoint/2010/main" val="313962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E3EC7-0B3D-F22D-0A57-A58C7D99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4C1E39-DF77-B2E2-1028-E32061454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71" y="1571625"/>
            <a:ext cx="9223058" cy="5638800"/>
          </a:xfrm>
        </p:spPr>
        <p:txBody>
          <a:bodyPr/>
          <a:lstStyle/>
          <a:p>
            <a:r>
              <a:rPr lang="fr-FR" dirty="0"/>
              <a:t>Etudiant 1 : Acquisition et sauvegarde des données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Etudiant 3 : Paramétrage et affichage par IHM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Etudiant 4 : Affichage web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0BDB0A1-407E-2F42-2606-374E19E9B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5" y="1970138"/>
            <a:ext cx="806023" cy="9048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4A8FC20-268E-DCDE-A064-67BD5E2DF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101" y="3033426"/>
            <a:ext cx="1147762" cy="114776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EB050AF-C4BE-DC3C-3A89-895B2183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0861" y="2039048"/>
            <a:ext cx="1319213" cy="8667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C7BC762-54C8-5B8D-7620-36A8DEFF6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857" y="4920792"/>
            <a:ext cx="1121761" cy="60355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4224136-AA44-94D7-BF9D-768A44636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857" y="2055764"/>
            <a:ext cx="1238250" cy="73362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692FD3E-5D20-BBCA-DA89-7891767B5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047" y="3186823"/>
            <a:ext cx="1319213" cy="86677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2E1870DC-9035-C678-597C-228484186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9046" y="4789183"/>
            <a:ext cx="1319213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7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solidFill>
                  <a:schemeClr val="tx2"/>
                </a:solidFill>
              </a:rPr>
              <a:t>Nichoir autonome connecté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élèves disposent d'une fiche d'activités générique qui indique ce qu’on leur demande :</a:t>
            </a:r>
          </a:p>
          <a:p>
            <a:pPr lvl="1"/>
            <a:r>
              <a:rPr lang="fr-FR" dirty="0"/>
              <a:t>Analyse et spécification</a:t>
            </a:r>
          </a:p>
          <a:p>
            <a:pPr lvl="1"/>
            <a:r>
              <a:rPr lang="fr-FR" dirty="0"/>
              <a:t>Tâches de développement</a:t>
            </a:r>
          </a:p>
          <a:p>
            <a:pPr lvl="1"/>
            <a:r>
              <a:rPr lang="fr-FR" dirty="0"/>
              <a:t>Critères de recette</a:t>
            </a:r>
          </a:p>
          <a:p>
            <a:r>
              <a:rPr lang="fr-FR" dirty="0"/>
              <a:t>Un contrat de tâches avec critères de réussites est fourni.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7434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_C++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_C++" id="{53AE30CC-FF0F-4754-AABD-BA3663D63C42}" vid="{C773897C-99AD-4796-BEAD-7FC60B79EE9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Thème_C++</Template>
  <TotalTime>1225</TotalTime>
  <Words>222</Words>
  <Application>Microsoft Office PowerPoint</Application>
  <PresentationFormat>Personnalisé</PresentationFormat>
  <Paragraphs>33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Arial Rounded MT Bold</vt:lpstr>
      <vt:lpstr>Calibri</vt:lpstr>
      <vt:lpstr>Thème_C++</vt:lpstr>
      <vt:lpstr>BTS CIEL Nichoir autonome connecté</vt:lpstr>
      <vt:lpstr>Expression du besoin</vt:lpstr>
      <vt:lpstr>Diagramme des cas d’utilisation</vt:lpstr>
      <vt:lpstr>Solutions envisagées</vt:lpstr>
      <vt:lpstr>Répartition</vt:lpstr>
      <vt:lpstr>Nichoir autonome connecté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</dc:title>
  <dc:subject>La programmation orientée objet (POO) en C++</dc:subject>
  <dc:creator>Arnaud</dc:creator>
  <cp:keywords>bash</cp:keywords>
  <cp:lastModifiedBy>Arnaud</cp:lastModifiedBy>
  <cp:revision>39</cp:revision>
  <cp:lastPrinted>2021-10-18T15:01:51Z</cp:lastPrinted>
  <dcterms:created xsi:type="dcterms:W3CDTF">2021-06-24T13:19:43Z</dcterms:created>
  <dcterms:modified xsi:type="dcterms:W3CDTF">2024-11-18T16:49:13Z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2019-09-21T00:00:00Z</vt:filetime>
  </property>
  <property fmtid="{D5CDD505-2E9C-101B-9397-08002B2CF9AE}" pid="3" name="Creator">
    <vt:lpwstr>PDFLaTeX</vt:lpwstr>
  </property>
  <property fmtid="{D5CDD505-2E9C-101B-9397-08002B2CF9AE}" pid="4" name="LastSaved">
    <vt:filetime>2021-06-24T00:00:00Z</vt:filetime>
  </property>
</Properties>
</file>