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28QjHZomNm8Gtq0q5W0e2gRqK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007E3A-04C1-4D26-BD4D-8B569A2123CA}">
  <a:tblStyle styleId="{9D007E3A-04C1-4D26-BD4D-8B569A2123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4ee0a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g34d4ee0a6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d4ee0a63b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d4ee0a63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4ee0a63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d4ee0a6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988c34f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1988c34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88c34fd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1988c34f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88c34fd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1988c34f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988c34fd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1988c34f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d4ee0a63b_0_0"/>
          <p:cNvSpPr txBox="1"/>
          <p:nvPr>
            <p:ph type="ctrTitle"/>
          </p:nvPr>
        </p:nvSpPr>
        <p:spPr>
          <a:xfrm>
            <a:off x="177540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3184"/>
              <a:buFont typeface="Arial"/>
              <a:buNone/>
            </a:pPr>
            <a:r>
              <a:rPr lang="en-US" sz="3488"/>
              <a:t>Team 54: Remote Thermal Viewing within High Voltage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8922"/>
              <a:buFont typeface="Arial"/>
              <a:buNone/>
            </a:pPr>
            <a:r>
              <a:rPr lang="en-US"/>
              <a:t>Validation Presentation</a:t>
            </a:r>
            <a:br>
              <a:rPr lang="en-US"/>
            </a:br>
            <a:r>
              <a:rPr b="0" lang="en-US" sz="2455"/>
              <a:t>Blake Bagley, Julia Garcia, Erica Mathew</a:t>
            </a:r>
            <a:br>
              <a:rPr lang="en-US" sz="2455"/>
            </a:br>
            <a:r>
              <a:rPr b="0" lang="en-US" sz="2455"/>
              <a:t>Sponsor: Powell Industries</a:t>
            </a:r>
            <a:br>
              <a:rPr lang="en-US" sz="2455"/>
            </a:br>
            <a:r>
              <a:rPr lang="en-US" sz="2455"/>
              <a:t>TA: </a:t>
            </a:r>
            <a:r>
              <a:rPr b="0" lang="en-US" sz="2455"/>
              <a:t>Vishwam Raval</a:t>
            </a:r>
            <a:r>
              <a:rPr lang="en-US" sz="2455"/>
              <a:t> </a:t>
            </a:r>
            <a:br>
              <a:rPr lang="en-US" sz="2455"/>
            </a:br>
            <a:endParaRPr sz="2455"/>
          </a:p>
        </p:txBody>
      </p:sp>
      <p:sp>
        <p:nvSpPr>
          <p:cNvPr id="55" name="Google Shape;55;g34d4ee0a63b_0_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g34d4ee0a63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d4ee0a63b_0_5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PCB Validation</a:t>
            </a:r>
            <a:endParaRPr/>
          </a:p>
        </p:txBody>
      </p:sp>
      <p:sp>
        <p:nvSpPr>
          <p:cNvPr id="62" name="Google Shape;62;g34d4ee0a63b_0_5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4ee0a63b_0_5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 Validation</a:t>
            </a:r>
            <a:endParaRPr/>
          </a:p>
        </p:txBody>
      </p:sp>
      <p:sp>
        <p:nvSpPr>
          <p:cNvPr id="68" name="Google Shape;68;g34d4ee0a63b_0_5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988c34fd9_0_0"/>
          <p:cNvSpPr txBox="1"/>
          <p:nvPr>
            <p:ph type="title"/>
          </p:nvPr>
        </p:nvSpPr>
        <p:spPr>
          <a:xfrm>
            <a:off x="412950" y="76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Login + Registration Pages</a:t>
            </a:r>
            <a:endParaRPr/>
          </a:p>
        </p:txBody>
      </p:sp>
      <p:pic>
        <p:nvPicPr>
          <p:cNvPr id="74" name="Google Shape;74;g31988c34f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4250" y="1509348"/>
            <a:ext cx="3583826" cy="191965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g31988c34fd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875" y="3234500"/>
            <a:ext cx="3805885" cy="1919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g31988c34fd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2361" y="4938350"/>
            <a:ext cx="3765714" cy="1919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g31988c34fd9_0_0"/>
          <p:cNvSpPr txBox="1"/>
          <p:nvPr/>
        </p:nvSpPr>
        <p:spPr>
          <a:xfrm>
            <a:off x="347875" y="1891488"/>
            <a:ext cx="44676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users to log into existing profiles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1988c34fd9_0_0"/>
          <p:cNvSpPr txBox="1"/>
          <p:nvPr/>
        </p:nvSpPr>
        <p:spPr>
          <a:xfrm>
            <a:off x="3906850" y="3655671"/>
            <a:ext cx="44676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Page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users to create profile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1988c34fd9_0_0"/>
          <p:cNvSpPr txBox="1"/>
          <p:nvPr/>
        </p:nvSpPr>
        <p:spPr>
          <a:xfrm>
            <a:off x="454750" y="5396988"/>
            <a:ext cx="44676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FireBase Authentication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users to create and store profiles in their database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31988c34fd9_0_0"/>
          <p:cNvCxnSpPr/>
          <p:nvPr/>
        </p:nvCxnSpPr>
        <p:spPr>
          <a:xfrm flipH="1" rot="10800000">
            <a:off x="3563900" y="2447700"/>
            <a:ext cx="12741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g31988c34fd9_0_0"/>
          <p:cNvCxnSpPr/>
          <p:nvPr/>
        </p:nvCxnSpPr>
        <p:spPr>
          <a:xfrm flipH="1" rot="10800000">
            <a:off x="3069975" y="6285375"/>
            <a:ext cx="12741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g31988c34fd9_0_0"/>
          <p:cNvCxnSpPr/>
          <p:nvPr/>
        </p:nvCxnSpPr>
        <p:spPr>
          <a:xfrm rot="10800000">
            <a:off x="4815475" y="4324825"/>
            <a:ext cx="1430700" cy="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88c34fd9_0_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Map Builder</a:t>
            </a:r>
            <a:endParaRPr/>
          </a:p>
        </p:txBody>
      </p:sp>
      <p:sp>
        <p:nvSpPr>
          <p:cNvPr id="88" name="Google Shape;88;g31988c34fd9_0_15"/>
          <p:cNvSpPr txBox="1"/>
          <p:nvPr>
            <p:ph idx="1" type="body"/>
          </p:nvPr>
        </p:nvSpPr>
        <p:spPr>
          <a:xfrm>
            <a:off x="235975" y="2049275"/>
            <a:ext cx="44151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List of MODEL IDs represented as blocks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 Interact.js to enable smooth drag/dropping between 2 dropzones (model-list and map-area)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Saves current layout to local storage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Layout is only cleared once when ‘reset’ button is clicked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Clicking on blocks 001 or 002 will direct user to video page of that specific MODEL ID passed as a URL parameter</a:t>
            </a:r>
            <a:endParaRPr sz="2000"/>
          </a:p>
        </p:txBody>
      </p:sp>
      <p:pic>
        <p:nvPicPr>
          <p:cNvPr id="89" name="Google Shape;89;g31988c34fd9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9250" y="2430138"/>
            <a:ext cx="3838075" cy="199772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g31988c34fd9_0_15"/>
          <p:cNvSpPr txBox="1"/>
          <p:nvPr/>
        </p:nvSpPr>
        <p:spPr>
          <a:xfrm>
            <a:off x="5253375" y="4694675"/>
            <a:ext cx="3169800" cy="1431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to build a custom layout that matches their physical switchgear setup by dragging and dropping blocks that represent model ID. By clicking on a block it will direct the user to its specific video stream.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988c34fd9_0_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Video Streaming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88c34fd9_0_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+ 404 Integration</a:t>
            </a:r>
            <a:endParaRPr/>
          </a:p>
        </p:txBody>
      </p:sp>
      <p:sp>
        <p:nvSpPr>
          <p:cNvPr id="101" name="Google Shape;101;g31988c34fd9_0_30"/>
          <p:cNvSpPr txBox="1"/>
          <p:nvPr>
            <p:ph idx="1" type="body"/>
          </p:nvPr>
        </p:nvSpPr>
        <p:spPr>
          <a:xfrm>
            <a:off x="303575" y="4477514"/>
            <a:ext cx="82296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/>
              <a:t>After integrations with microcontroller:</a:t>
            </a:r>
            <a:endParaRPr b="1" sz="2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Server Side</a:t>
            </a:r>
            <a:r>
              <a:rPr lang="en-US" sz="2200"/>
              <a:t>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Receives live images from microcontroller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Broadcast to client via websockets</a:t>
            </a:r>
            <a:endParaRPr sz="2200"/>
          </a:p>
        </p:txBody>
      </p:sp>
      <p:graphicFrame>
        <p:nvGraphicFramePr>
          <p:cNvPr id="102" name="Google Shape;102;g31988c34fd9_0_30"/>
          <p:cNvGraphicFramePr/>
          <p:nvPr/>
        </p:nvGraphicFramePr>
        <p:xfrm>
          <a:off x="350714" y="1951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{9D007E3A-04C1-4D26-BD4D-8B569A2123CA}</a:tableStyleId>
              </a:tblPr>
              <a:tblGrid>
                <a:gridCol w="1011075"/>
                <a:gridCol w="1475975"/>
                <a:gridCol w="2996900"/>
                <a:gridCol w="1549400"/>
                <a:gridCol w="703775"/>
                <a:gridCol w="705450"/>
              </a:tblGrid>
              <a:tr h="55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3.2.1.4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Receiving Video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If no video stream is displayed on website, an error message should be outputted to screen. Video should be of correct vertical tower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Confirm the correct file is linked to its respective MODEL ID (either 001 or 002). 003-005 should display error message.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Erica Mathew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3.2.1.1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Login-in System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Login with correct credentials and fail with incorrect credentials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Have user create different login credentials to check if they are stored in firebase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Erica Mathew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3.2.1.1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Search Bar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Search bar redirects user to the proper video stream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Have user type different ID numbers to test search bar functionality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Erica Mathew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3.2.1.4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Video Display Page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Overview Page that displays multiple video streams. </a:t>
                      </a: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Video streams in overview page are clickable to redirect user to zoomed in video feed on a different page</a:t>
                      </a:r>
                      <a:r>
                        <a:rPr lang="en-US" sz="900" u="none" cap="none" strike="noStrike"/>
                        <a:t> 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Send different video live streams and have user try to access all of them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/>
                        <a:t>PASS</a:t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Erica Mathew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