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99980ea5a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3199980ea5a_0_1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99980ea5a_0_5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199980ea5a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99980ea5a_0_6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199980ea5a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99980ea5a_0_8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199980ea5a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536953"/>
            <a:ext cx="82296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LCOE_logo_HWHT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175610"/>
            <a:ext cx="1832900" cy="30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969582" y="1597819"/>
            <a:ext cx="44886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24200" y="2914650"/>
            <a:ext cx="53340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57200" y="1536953"/>
            <a:ext cx="82296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LCOE_logo_HWHT.png"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175610"/>
            <a:ext cx="1832900" cy="30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57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17548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57200" y="800226"/>
            <a:ext cx="30084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575050" y="805290"/>
            <a:ext cx="51117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57200" y="1352888"/>
            <a:ext cx="30084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" y="897323"/>
            <a:ext cx="2573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/>
          <p:nvPr>
            <p:ph idx="2" type="pic"/>
          </p:nvPr>
        </p:nvSpPr>
        <p:spPr>
          <a:xfrm>
            <a:off x="3200400" y="897322"/>
            <a:ext cx="5486400" cy="3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57200" y="1326032"/>
            <a:ext cx="25737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laot_9QN8tDNx22ufLh8cmYnjesIryy3/view" TargetMode="External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1619250" y="3183731"/>
            <a:ext cx="73026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/>
              <a:t>Blake Bagley Demo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0" y="0"/>
            <a:ext cx="4572000" cy="45834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108" name="Google Shape;1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828989"/>
            <a:ext cx="2335648" cy="39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Microcontroller (Blake)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23706" r="22889" t="12249"/>
          <a:stretch/>
        </p:blipFill>
        <p:spPr>
          <a:xfrm>
            <a:off x="4768600" y="1741175"/>
            <a:ext cx="3440451" cy="26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5293950" y="3869244"/>
            <a:ext cx="2833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Figure taken from FLiR Lepton Datasheet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05775" y="1389656"/>
            <a:ext cx="43641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Receiving Camera Data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segment has 60 packets with a packet ID from 0-59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Each segment has a segment ID on 20th packet from 1-4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Microcontroller (Blake)</a:t>
            </a:r>
            <a:endParaRPr/>
          </a:p>
        </p:txBody>
      </p:sp>
      <p:pic>
        <p:nvPicPr>
          <p:cNvPr id="122" name="Google Shape;122;p23" title="Valid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113" y="1528758"/>
            <a:ext cx="6131765" cy="3449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57200" y="590162"/>
            <a:ext cx="8229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Microcontroller (Blake)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305775" y="1389656"/>
            <a:ext cx="43641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Image Processing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 first normalize the pixel data to an 8-bit mapping (0-255)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Calculate the difference between the average heat of the frame and the designated window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9" name="Google Shape;129;p24"/>
          <p:cNvGrpSpPr/>
          <p:nvPr/>
        </p:nvGrpSpPr>
        <p:grpSpPr>
          <a:xfrm>
            <a:off x="4858729" y="1361798"/>
            <a:ext cx="2431338" cy="1560675"/>
            <a:chOff x="5518925" y="1772750"/>
            <a:chExt cx="2774550" cy="2080900"/>
          </a:xfrm>
        </p:grpSpPr>
        <p:pic>
          <p:nvPicPr>
            <p:cNvPr id="130" name="Google Shape;13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18925" y="1772750"/>
              <a:ext cx="2774550" cy="2080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4"/>
            <p:cNvSpPr/>
            <p:nvPr/>
          </p:nvSpPr>
          <p:spPr>
            <a:xfrm>
              <a:off x="6484975" y="2195325"/>
              <a:ext cx="279900" cy="2436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" name="Google Shape;132;p24"/>
          <p:cNvPicPr preferRelativeResize="0"/>
          <p:nvPr/>
        </p:nvPicPr>
        <p:blipFill rotWithShape="1">
          <a:blip r:embed="rId4">
            <a:alphaModFix/>
          </a:blip>
          <a:srcRect b="7469" l="0" r="0" t="7460"/>
          <a:stretch/>
        </p:blipFill>
        <p:spPr>
          <a:xfrm>
            <a:off x="751450" y="3783521"/>
            <a:ext cx="2722716" cy="4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736063" y="4213631"/>
            <a:ext cx="34620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</a:rPr>
              <a:t>Heat in bottom half</a:t>
            </a:r>
            <a:endParaRPr i="1" sz="900">
              <a:solidFill>
                <a:schemeClr val="dk1"/>
              </a:solidFill>
            </a:endParaRPr>
          </a:p>
        </p:txBody>
      </p:sp>
      <p:pic>
        <p:nvPicPr>
          <p:cNvPr descr="A"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450" y="3094500"/>
            <a:ext cx="2722726" cy="4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736063" y="3524606"/>
            <a:ext cx="34620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</a:rPr>
              <a:t>Nothing in frame</a:t>
            </a:r>
            <a:endParaRPr i="1" sz="900">
              <a:solidFill>
                <a:schemeClr val="dk1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6">
            <a:alphaModFix/>
          </a:blip>
          <a:srcRect b="2642" l="0" r="0" t="2642"/>
          <a:stretch/>
        </p:blipFill>
        <p:spPr>
          <a:xfrm>
            <a:off x="751450" y="4440332"/>
            <a:ext cx="2722717" cy="4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736063" y="4870444"/>
            <a:ext cx="34620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</a:rPr>
              <a:t>Heat in right half</a:t>
            </a:r>
            <a:endParaRPr i="1" sz="900">
              <a:solidFill>
                <a:schemeClr val="dk1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7">
            <a:alphaModFix/>
          </a:blip>
          <a:srcRect b="3165" l="0" r="0" t="3165"/>
          <a:stretch/>
        </p:blipFill>
        <p:spPr>
          <a:xfrm>
            <a:off x="4460575" y="3078400"/>
            <a:ext cx="2845264" cy="49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4636863" y="3519600"/>
            <a:ext cx="34620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</a:rPr>
              <a:t>Heat in top half</a:t>
            </a:r>
            <a:endParaRPr i="1" sz="900">
              <a:solidFill>
                <a:schemeClr val="dk1"/>
              </a:solidFill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8">
            <a:alphaModFix/>
          </a:blip>
          <a:srcRect b="7074" l="0" r="0" t="7074"/>
          <a:stretch/>
        </p:blipFill>
        <p:spPr>
          <a:xfrm>
            <a:off x="4460586" y="3783531"/>
            <a:ext cx="2845264" cy="49464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4669865" y="4213627"/>
            <a:ext cx="3312300" cy="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1"/>
                </a:solidFill>
              </a:rPr>
              <a:t>Heat in left half</a:t>
            </a:r>
            <a:endParaRPr i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