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2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8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4/30/20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7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1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2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0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0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4/30/20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1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3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93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fernandozamoraj/full/JbWjZQ" TargetMode="External"/><Relationship Id="rId2" Type="http://schemas.openxmlformats.org/officeDocument/2006/relationships/hyperlink" Target="https://codepen.io/jeffmccarthyesq/pen/LEEKL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C0B4A-3066-42C3-AE32-8033BFB40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5" b="10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171CC-71CC-BF48-82E7-E616753B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684A4-F1D7-134F-BFE2-1700B51F5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course</a:t>
            </a:r>
          </a:p>
        </p:txBody>
      </p:sp>
    </p:spTree>
    <p:extLst>
      <p:ext uri="{BB962C8B-B14F-4D97-AF65-F5344CB8AC3E}">
        <p14:creationId xmlns:p14="http://schemas.microsoft.com/office/powerpoint/2010/main" val="1882369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CC6F-7D2E-CF47-81A7-CECFBAF8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2F8-1AFB-6E40-8EE8-C2D36933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this get me a job alone?</a:t>
            </a:r>
          </a:p>
          <a:p>
            <a:r>
              <a:rPr lang="en-US" dirty="0"/>
              <a:t>This is one of three pieces of the web </a:t>
            </a:r>
            <a:r>
              <a:rPr lang="en-US" dirty="0" err="1"/>
              <a:t>fron</a:t>
            </a:r>
            <a:r>
              <a:rPr lang="en-US" dirty="0"/>
              <a:t> end technologies</a:t>
            </a:r>
          </a:p>
          <a:p>
            <a:r>
              <a:rPr lang="en-US" dirty="0"/>
              <a:t>You should be able to figure out if you like programming or if you do not</a:t>
            </a:r>
          </a:p>
          <a:p>
            <a:r>
              <a:rPr lang="en-US" dirty="0"/>
              <a:t>You will have enough to build on in order to pursue the other two languages (HTML and CSS)</a:t>
            </a:r>
          </a:p>
          <a:p>
            <a:r>
              <a:rPr lang="en-US" dirty="0"/>
              <a:t>It will make it much easier to learn front SPA technologies</a:t>
            </a:r>
          </a:p>
          <a:p>
            <a:r>
              <a:rPr lang="en-US" dirty="0"/>
              <a:t>It will challenge you</a:t>
            </a:r>
          </a:p>
        </p:txBody>
      </p:sp>
    </p:spTree>
    <p:extLst>
      <p:ext uri="{BB962C8B-B14F-4D97-AF65-F5344CB8AC3E}">
        <p14:creationId xmlns:p14="http://schemas.microsoft.com/office/powerpoint/2010/main" val="276968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6AE6-8E11-8846-9CC7-6BA97E39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17E2-ED59-B247-87EC-9A8013F2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 High level language JIT</a:t>
            </a:r>
          </a:p>
          <a:p>
            <a:r>
              <a:rPr lang="en-US" dirty="0"/>
              <a:t>One of three core technologies for the world wide web; CSS, HTML,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JavaScript- Versatile, Dynamic Language</a:t>
            </a:r>
          </a:p>
          <a:p>
            <a:r>
              <a:rPr lang="en-US" dirty="0"/>
              <a:t>What it’s not – It is not related to Java - Java is to </a:t>
            </a:r>
            <a:r>
              <a:rPr lang="en-US" dirty="0" err="1"/>
              <a:t>Javascript</a:t>
            </a:r>
            <a:r>
              <a:rPr lang="en-US" dirty="0"/>
              <a:t> as ham is to hamburger</a:t>
            </a:r>
          </a:p>
          <a:p>
            <a:r>
              <a:rPr lang="en-US" dirty="0" err="1"/>
              <a:t>Defacto</a:t>
            </a:r>
            <a:r>
              <a:rPr lang="en-US" dirty="0"/>
              <a:t> front end language for the web</a:t>
            </a:r>
          </a:p>
          <a:p>
            <a:r>
              <a:rPr lang="en-US" dirty="0"/>
              <a:t>Can be used as a back end language with Node</a:t>
            </a:r>
          </a:p>
          <a:p>
            <a:r>
              <a:rPr lang="en-US" dirty="0"/>
              <a:t>The standard for JS is </a:t>
            </a:r>
            <a:r>
              <a:rPr lang="en-US" dirty="0" err="1"/>
              <a:t>ecmascript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5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A482-FF6A-7B4A-8C97-99C46260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71AB-0C50-7A4F-A367-7B9FC95E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programming language of 2019 (Stack Overflow Survey 2019)</a:t>
            </a:r>
          </a:p>
          <a:p>
            <a:r>
              <a:rPr lang="en-US" dirty="0"/>
              <a:t>Top three web frameworks use JS (</a:t>
            </a:r>
            <a:r>
              <a:rPr lang="en-US" dirty="0" err="1"/>
              <a:t>Jquery</a:t>
            </a:r>
            <a:r>
              <a:rPr lang="en-US" dirty="0"/>
              <a:t>, ReactJS, AngularJS)</a:t>
            </a:r>
          </a:p>
          <a:p>
            <a:r>
              <a:rPr lang="en-US" dirty="0"/>
              <a:t>Most popular back end language</a:t>
            </a:r>
          </a:p>
          <a:p>
            <a:r>
              <a:rPr lang="en-US" dirty="0"/>
              <a:t>Easy to learn but hard to master (stick with it)</a:t>
            </a:r>
          </a:p>
          <a:p>
            <a:r>
              <a:rPr lang="en-US" dirty="0"/>
              <a:t>Big evolution in the last 10 years</a:t>
            </a:r>
          </a:p>
          <a:p>
            <a:r>
              <a:rPr lang="en-US" dirty="0"/>
              <a:t>Prior to HTML 5 developers hated it but not many other options were available</a:t>
            </a:r>
          </a:p>
        </p:txBody>
      </p:sp>
    </p:spTree>
    <p:extLst>
      <p:ext uri="{BB962C8B-B14F-4D97-AF65-F5344CB8AC3E}">
        <p14:creationId xmlns:p14="http://schemas.microsoft.com/office/powerpoint/2010/main" val="105907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0F1C-16AB-384A-9E92-A2DE905F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vs.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A421-A493-3048-9B7B-A189375E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is what you see on your computer</a:t>
            </a:r>
          </a:p>
          <a:p>
            <a:r>
              <a:rPr lang="en-US" dirty="0"/>
              <a:t>The back end prepares data and pages and sends them to your browser</a:t>
            </a:r>
          </a:p>
          <a:p>
            <a:r>
              <a:rPr lang="en-US" dirty="0"/>
              <a:t>It also delivers CSS and JavaScript</a:t>
            </a:r>
          </a:p>
          <a:p>
            <a:r>
              <a:rPr lang="en-US" dirty="0"/>
              <a:t>The JS is compiled and executed by your browser (</a:t>
            </a:r>
            <a:r>
              <a:rPr lang="en-US" dirty="0" err="1"/>
              <a:t>Chrom</a:t>
            </a:r>
            <a:r>
              <a:rPr lang="en-US" dirty="0"/>
              <a:t>, </a:t>
            </a:r>
            <a:r>
              <a:rPr lang="en-US" dirty="0" err="1"/>
              <a:t>FireFox</a:t>
            </a:r>
            <a:r>
              <a:rPr lang="en-US" dirty="0"/>
              <a:t>, IE)</a:t>
            </a:r>
          </a:p>
          <a:p>
            <a:r>
              <a:rPr lang="en-US" dirty="0"/>
              <a:t>JS can be used in the back end as of recent years but it spent most of it’s infancy in the client</a:t>
            </a:r>
          </a:p>
          <a:p>
            <a:r>
              <a:rPr lang="en-US" dirty="0"/>
              <a:t>JS is excellent for manipulating the </a:t>
            </a:r>
            <a:r>
              <a:rPr lang="en-US" dirty="0" err="1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5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45D0-3EE1-BE4F-9B3C-E691251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</a:t>
            </a:r>
            <a:r>
              <a:rPr lang="en-US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10CE-ED3E-CC4A-ACA1-C1C6688E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https://codepen.io/jeffmccarthyesq/pen/LEEKLZ</a:t>
            </a:r>
            <a:endParaRPr lang="en-US" dirty="0"/>
          </a:p>
          <a:p>
            <a:r>
              <a:rPr lang="en-US" dirty="0">
                <a:hlinkClick r:id="rId3"/>
              </a:rPr>
              <a:t>https://codepen.io/fernandozamoraj/full/JbWjZQ</a:t>
            </a:r>
            <a:endParaRPr lang="en-US" dirty="0"/>
          </a:p>
          <a:p>
            <a:r>
              <a:rPr lang="en-US" dirty="0"/>
              <a:t>Amazon drawer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565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B41"/>
      </a:dk2>
      <a:lt2>
        <a:srgbClr val="E2E8E3"/>
      </a:lt2>
      <a:accent1>
        <a:srgbClr val="D040B9"/>
      </a:accent1>
      <a:accent2>
        <a:srgbClr val="9A2EBE"/>
      </a:accent2>
      <a:accent3>
        <a:srgbClr val="6F40D0"/>
      </a:accent3>
      <a:accent4>
        <a:srgbClr val="3F4BC4"/>
      </a:accent4>
      <a:accent5>
        <a:srgbClr val="4088D0"/>
      </a:accent5>
      <a:accent6>
        <a:srgbClr val="2EB3BE"/>
      </a:accent6>
      <a:hlink>
        <a:srgbClr val="4A73C2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323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Tw Cen MT</vt:lpstr>
      <vt:lpstr>Wingdings 2</vt:lpstr>
      <vt:lpstr>DividendVTI</vt:lpstr>
      <vt:lpstr>Week 1</vt:lpstr>
      <vt:lpstr>Expectations and objectives</vt:lpstr>
      <vt:lpstr>javascript</vt:lpstr>
      <vt:lpstr>Javascript</vt:lpstr>
      <vt:lpstr>Front end vs. back end</vt:lpstr>
      <vt:lpstr>Some examples of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Fernando Zamora</dc:creator>
  <cp:lastModifiedBy>Fernando Zamora</cp:lastModifiedBy>
  <cp:revision>5</cp:revision>
  <dcterms:created xsi:type="dcterms:W3CDTF">2020-05-01T03:43:15Z</dcterms:created>
  <dcterms:modified xsi:type="dcterms:W3CDTF">2020-05-01T15:29:31Z</dcterms:modified>
</cp:coreProperties>
</file>