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7" r:id="rId3"/>
    <p:sldId id="320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19" r:id="rId14"/>
    <p:sldId id="342" r:id="rId15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00FF"/>
    <a:srgbClr val="CCEFFC"/>
    <a:srgbClr val="0066FF"/>
    <a:srgbClr val="F62EDE"/>
    <a:srgbClr val="FF6600"/>
    <a:srgbClr val="CCCCFF"/>
    <a:srgbClr val="D2DEEF"/>
    <a:srgbClr val="EAEFF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2" autoAdjust="0"/>
    <p:restoredTop sz="93203" autoAdjust="0"/>
  </p:normalViewPr>
  <p:slideViewPr>
    <p:cSldViewPr snapToGrid="0">
      <p:cViewPr varScale="1">
        <p:scale>
          <a:sx n="106" d="100"/>
          <a:sy n="106" d="100"/>
        </p:scale>
        <p:origin x="210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210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6A8-3B34-4F59-9996-921328CDA452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210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953-BAC1-467D-B0FD-309E658183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E60D-F1CA-4663-8A94-573EEC285FF9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249363"/>
            <a:ext cx="44958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BCE3-A6F0-4DE2-BD14-AEA008D9C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0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/>
              <a:t>Q A</a:t>
            </a:r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TF – IDF with</a:t>
            </a:r>
            <a:r>
              <a:rPr lang="ko-KR" altLang="en-US" sz="3200" dirty="0"/>
              <a:t> </a:t>
            </a:r>
            <a:r>
              <a:rPr lang="en-US" altLang="ko-KR" sz="3200" dirty="0"/>
              <a:t>Stemmer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041678"/>
          </a:xfrm>
        </p:spPr>
        <p:txBody>
          <a:bodyPr>
            <a:normAutofit/>
          </a:bodyPr>
          <a:lstStyle/>
          <a:p>
            <a:r>
              <a:rPr lang="en-US" altLang="ko-KR" b="1" i="1" dirty="0">
                <a:latin typeface="Book Antiqua" panose="02040602050305030304" pitchFamily="18" charset="0"/>
              </a:rPr>
              <a:t>Intelligent software Lab.</a:t>
            </a:r>
          </a:p>
          <a:p>
            <a:r>
              <a:rPr lang="ko-KR" altLang="en-US" b="1" dirty="0"/>
              <a:t>전재원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64946915"/>
      </p:ext>
    </p:extLst>
  </p:cSld>
  <p:clrMapOvr>
    <a:masterClrMapping/>
  </p:clrMapOvr>
  <p:transition advTm="16162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</p:spPr>
        <p:txBody>
          <a:bodyPr/>
          <a:lstStyle/>
          <a:p>
            <a:r>
              <a:rPr lang="en-US" altLang="ko-KR" dirty="0"/>
              <a:t>Stemmer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7886700" cy="5189734"/>
          </a:xfrm>
        </p:spPr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Function </a:t>
            </a:r>
          </a:p>
          <a:p>
            <a:pPr lvl="1"/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remove_symbol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문장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)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, “ . # @ /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등의 특수문자를 제거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stem(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단어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시작번호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r>
              <a:rPr lang="ko-KR" altLang="en-US" dirty="0" err="1">
                <a:solidFill>
                  <a:prstClr val="black"/>
                </a:solidFill>
                <a:latin typeface="+mn-ea"/>
                <a:ea typeface="+mn-ea"/>
              </a:rPr>
              <a:t>끝번호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)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-ed / -</a:t>
            </a:r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ing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등 처럼 변형된 단어의 어미 제거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-</a:t>
            </a:r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ational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 / -</a:t>
            </a:r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tional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등 처럼 변형된 단어 어미 변경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–ate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/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-</a:t>
            </a:r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tion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그 외에 기타 여러가지 변경 단계 존재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여러 형태의 단어를 최대한 원형에 가깝게 변경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1303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</p:spPr>
        <p:txBody>
          <a:bodyPr/>
          <a:lstStyle/>
          <a:p>
            <a:r>
              <a:rPr lang="en-US" altLang="ko-KR"/>
              <a:t>Stemmer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7886700" cy="5189734"/>
          </a:xfrm>
        </p:spPr>
        <p:txBody>
          <a:bodyPr>
            <a:normAutofit/>
          </a:bodyPr>
          <a:lstStyle/>
          <a:p>
            <a:pPr lvl="0"/>
            <a:endParaRPr lang="en-US" altLang="ko-KR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>
              <a:solidFill>
                <a:prstClr val="black"/>
              </a:solidFill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224D5B-B195-4108-B95E-4281C84F3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8269"/>
            <a:ext cx="9144000" cy="570146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1B446CF-201B-45F3-AEC9-973619C6B84C}"/>
              </a:ext>
            </a:extLst>
          </p:cNvPr>
          <p:cNvSpPr/>
          <p:nvPr/>
        </p:nvSpPr>
        <p:spPr>
          <a:xfrm>
            <a:off x="0" y="738803"/>
            <a:ext cx="1403287" cy="262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22E463-B2AF-4E0F-9B84-2DCF0D518364}"/>
              </a:ext>
            </a:extLst>
          </p:cNvPr>
          <p:cNvSpPr/>
          <p:nvPr/>
        </p:nvSpPr>
        <p:spPr>
          <a:xfrm>
            <a:off x="701643" y="1642640"/>
            <a:ext cx="2974064" cy="262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14643-8A2A-4B40-826D-67A4B6B05BF5}"/>
              </a:ext>
            </a:extLst>
          </p:cNvPr>
          <p:cNvSpPr txBox="1"/>
          <p:nvPr/>
        </p:nvSpPr>
        <p:spPr>
          <a:xfrm>
            <a:off x="4472412" y="753866"/>
            <a:ext cx="4469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다운받은 </a:t>
            </a:r>
            <a:r>
              <a:rPr lang="en-US" altLang="ko-KR" dirty="0"/>
              <a:t>stemmer</a:t>
            </a:r>
            <a:r>
              <a:rPr lang="ko-KR" altLang="en-US" dirty="0"/>
              <a:t>와 같은 디렉토리에 생성</a:t>
            </a:r>
            <a:endParaRPr lang="en-US" altLang="ko-KR" dirty="0"/>
          </a:p>
          <a:p>
            <a:r>
              <a:rPr lang="en-US" altLang="ko-KR" dirty="0"/>
              <a:t>import</a:t>
            </a:r>
            <a:r>
              <a:rPr lang="ko-KR" altLang="en-US" dirty="0"/>
              <a:t>로 </a:t>
            </a:r>
            <a:r>
              <a:rPr lang="en-US" altLang="ko-KR" dirty="0"/>
              <a:t>stemmer</a:t>
            </a:r>
            <a:r>
              <a:rPr lang="ko-KR" altLang="en-US" dirty="0"/>
              <a:t>를 불러와서</a:t>
            </a:r>
            <a:endParaRPr lang="en-US" altLang="ko-KR" dirty="0"/>
          </a:p>
          <a:p>
            <a:r>
              <a:rPr lang="en-US" altLang="ko-KR" dirty="0"/>
              <a:t>porter</a:t>
            </a:r>
            <a:r>
              <a:rPr lang="ko-KR" altLang="en-US" dirty="0"/>
              <a:t>에 넣어서 사용</a:t>
            </a:r>
          </a:p>
        </p:txBody>
      </p:sp>
    </p:spTree>
    <p:extLst>
      <p:ext uri="{BB962C8B-B14F-4D97-AF65-F5344CB8AC3E}">
        <p14:creationId xmlns:p14="http://schemas.microsoft.com/office/powerpoint/2010/main" val="3963108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</p:spPr>
        <p:txBody>
          <a:bodyPr/>
          <a:lstStyle/>
          <a:p>
            <a:r>
              <a:rPr lang="en-US" altLang="ko-KR"/>
              <a:t>Stemmer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7886700" cy="5189734"/>
          </a:xfrm>
        </p:spPr>
        <p:txBody>
          <a:bodyPr>
            <a:normAutofit/>
          </a:bodyPr>
          <a:lstStyle/>
          <a:p>
            <a:pPr lvl="0"/>
            <a:endParaRPr lang="en-US" altLang="ko-KR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>
              <a:solidFill>
                <a:prstClr val="black"/>
              </a:solidFill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0C6DCA-56C7-4A0C-95F3-1DFA58FDB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662492"/>
            <a:ext cx="8015476" cy="60984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B2492B-EACE-4112-AE51-8EF6D440F416}"/>
              </a:ext>
            </a:extLst>
          </p:cNvPr>
          <p:cNvSpPr txBox="1"/>
          <p:nvPr/>
        </p:nvSpPr>
        <p:spPr>
          <a:xfrm>
            <a:off x="4003041" y="363949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 접 구 현</a:t>
            </a:r>
          </a:p>
        </p:txBody>
      </p:sp>
    </p:spTree>
    <p:extLst>
      <p:ext uri="{BB962C8B-B14F-4D97-AF65-F5344CB8AC3E}">
        <p14:creationId xmlns:p14="http://schemas.microsoft.com/office/powerpoint/2010/main" val="3195574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Homework</a:t>
            </a:r>
            <a:r>
              <a:rPr lang="ko-KR" altLang="en-US" dirty="0"/>
              <a:t> </a:t>
            </a:r>
            <a:r>
              <a:rPr lang="en-US" altLang="ko-KR" dirty="0"/>
              <a:t>#7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TF-IDF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앞선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TF-IDF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코드에서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query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입력 받을 때마다 </a:t>
            </a:r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tf-idf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힌트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입력한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query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sent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받아온다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sent.lower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문장을 전부 소문자로 바꿔준다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self.porter.remove_symbol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(sent)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특수문자 제거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sent.replace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(“\n”, “”)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이용해 </a:t>
            </a:r>
            <a:r>
              <a:rPr lang="ko-KR" altLang="en-US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개행문자도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삭제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self.porter.stem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(word, 0, </a:t>
            </a:r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len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(word)-1)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이용해서 정규화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sentence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stem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거친 단어들을 한 문장으로 저장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메일 제목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[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정보검색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201816042_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전재원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_0424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출력된 결과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메일로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 예시는 다음 페이지 참고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2025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Homework</a:t>
            </a:r>
            <a:r>
              <a:rPr lang="ko-KR" altLang="en-US" dirty="0"/>
              <a:t> </a:t>
            </a:r>
            <a:r>
              <a:rPr lang="en-US" altLang="ko-KR" dirty="0"/>
              <a:t>#7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217281-3B25-4555-A275-5E858F61E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63" y="1281065"/>
            <a:ext cx="7829274" cy="396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882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 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AP88-small</a:t>
            </a:r>
          </a:p>
          <a:p>
            <a:pPr lvl="1"/>
            <a:r>
              <a:rPr lang="ko-KR" altLang="en-US" dirty="0">
                <a:latin typeface="+mn-ea"/>
                <a:ea typeface="+mn-ea"/>
              </a:rPr>
              <a:t>홈페이지에 첨부된 데이터셋 설치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지난 시간에 설치한 </a:t>
            </a:r>
            <a:r>
              <a:rPr lang="en-US" altLang="ko-KR" dirty="0">
                <a:latin typeface="+mn-ea"/>
                <a:ea typeface="+mn-ea"/>
              </a:rPr>
              <a:t>WinSCP</a:t>
            </a:r>
            <a:r>
              <a:rPr lang="ko-KR" altLang="en-US" dirty="0">
                <a:latin typeface="+mn-ea"/>
                <a:ea typeface="+mn-ea"/>
              </a:rPr>
              <a:t>를 이용하여 </a:t>
            </a:r>
            <a:r>
              <a:rPr lang="en-US" altLang="ko-KR" dirty="0">
                <a:latin typeface="+mn-ea"/>
                <a:ea typeface="+mn-ea"/>
              </a:rPr>
              <a:t>CS </a:t>
            </a:r>
            <a:r>
              <a:rPr lang="ko-KR" altLang="en-US" dirty="0">
                <a:latin typeface="+mn-ea"/>
                <a:ea typeface="+mn-ea"/>
              </a:rPr>
              <a:t>서버로 전송</a:t>
            </a: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Porter Stemmer</a:t>
            </a:r>
          </a:p>
          <a:p>
            <a:pPr lvl="1"/>
            <a:r>
              <a:rPr lang="ko-KR" altLang="en-US" dirty="0">
                <a:latin typeface="+mn-ea"/>
                <a:ea typeface="+mn-ea"/>
              </a:rPr>
              <a:t>홈페이지에 첨부된 프로그램 설치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지난 시간에 설치한 </a:t>
            </a:r>
            <a:r>
              <a:rPr lang="en-US" altLang="ko-KR" dirty="0">
                <a:latin typeface="+mn-ea"/>
                <a:ea typeface="+mn-ea"/>
              </a:rPr>
              <a:t>WinSCP</a:t>
            </a:r>
            <a:r>
              <a:rPr lang="ko-KR" altLang="en-US" dirty="0">
                <a:latin typeface="+mn-ea"/>
                <a:ea typeface="+mn-ea"/>
              </a:rPr>
              <a:t>를 이용하여 </a:t>
            </a:r>
            <a:r>
              <a:rPr lang="en-US" altLang="ko-KR" dirty="0">
                <a:latin typeface="+mn-ea"/>
                <a:ea typeface="+mn-ea"/>
              </a:rPr>
              <a:t>CS </a:t>
            </a:r>
            <a:r>
              <a:rPr lang="ko-KR" altLang="en-US" dirty="0">
                <a:latin typeface="+mn-ea"/>
                <a:ea typeface="+mn-ea"/>
              </a:rPr>
              <a:t>서버로 전송</a:t>
            </a:r>
          </a:p>
        </p:txBody>
      </p:sp>
    </p:spTree>
    <p:extLst>
      <p:ext uri="{BB962C8B-B14F-4D97-AF65-F5344CB8AC3E}">
        <p14:creationId xmlns:p14="http://schemas.microsoft.com/office/powerpoint/2010/main" val="63996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</p:spPr>
        <p:txBody>
          <a:bodyPr/>
          <a:lstStyle/>
          <a:p>
            <a:r>
              <a:rPr lang="en-US" altLang="ko-KR"/>
              <a:t>AP88-small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7886700" cy="5189734"/>
          </a:xfrm>
        </p:spPr>
        <p:txBody>
          <a:bodyPr>
            <a:normAutofit/>
          </a:bodyPr>
          <a:lstStyle/>
          <a:p>
            <a:pPr lvl="0"/>
            <a:r>
              <a:rPr lang="ko-KR" altLang="en-US">
                <a:solidFill>
                  <a:prstClr val="black"/>
                </a:solidFill>
                <a:latin typeface="+mn-ea"/>
                <a:ea typeface="+mn-ea"/>
              </a:rPr>
              <a:t>구성</a:t>
            </a:r>
            <a:endParaRPr lang="en-US" altLang="ko-KR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764D8A-FE55-453E-8637-EBB519BD6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988" y="1639633"/>
            <a:ext cx="7024024" cy="420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3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</p:spPr>
        <p:txBody>
          <a:bodyPr/>
          <a:lstStyle/>
          <a:p>
            <a:r>
              <a:rPr lang="en-US" altLang="ko-KR"/>
              <a:t>AP88-small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7886700" cy="5189734"/>
          </a:xfrm>
        </p:spPr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Stemmer </a:t>
            </a:r>
            <a:r>
              <a:rPr lang="ko-KR" altLang="en-US" dirty="0" err="1">
                <a:solidFill>
                  <a:prstClr val="black"/>
                </a:solidFill>
                <a:latin typeface="+mn-ea"/>
                <a:ea typeface="+mn-ea"/>
              </a:rPr>
              <a:t>써보기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python stemmer.py AP88s.txt &gt; stemmedAP88s.txt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AP88s.txt</a:t>
            </a: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sz="1050" dirty="0">
              <a:latin typeface="+mn-ea"/>
              <a:ea typeface="+mn-ea"/>
            </a:endParaRPr>
          </a:p>
          <a:p>
            <a:pPr lvl="1"/>
            <a:endParaRPr lang="en-US" altLang="ko-KR" sz="1050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stemmedAP88s.txt</a:t>
            </a: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C44E63-BE79-4515-932F-51A6C43F8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282" y="2095877"/>
            <a:ext cx="7383102" cy="10547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4EB7B80-5248-4FD6-8C46-B38F9E308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282" y="3622025"/>
            <a:ext cx="7383102" cy="10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</p:spPr>
        <p:txBody>
          <a:bodyPr/>
          <a:lstStyle/>
          <a:p>
            <a:r>
              <a:rPr lang="en-US" altLang="ko-KR" dirty="0"/>
              <a:t>Sed / </a:t>
            </a:r>
            <a:r>
              <a:rPr lang="en-US" altLang="ko-KR" dirty="0" err="1"/>
              <a:t>Awk</a:t>
            </a:r>
            <a:r>
              <a:rPr lang="ko-KR" altLang="en-US" dirty="0"/>
              <a:t>를 활용한 문서 가공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7886700" cy="5189734"/>
          </a:xfrm>
        </p:spPr>
        <p:txBody>
          <a:bodyPr>
            <a:normAutofit/>
          </a:bodyPr>
          <a:lstStyle/>
          <a:p>
            <a:pPr lvl="0"/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script.sed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DE8312-38E9-4E47-A8CB-447C956A4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521" y="1321879"/>
            <a:ext cx="3548958" cy="21363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B44E1CB-F752-4D9F-B5F8-1FE0F87F8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29" y="3509267"/>
            <a:ext cx="8327942" cy="218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71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</p:spPr>
        <p:txBody>
          <a:bodyPr/>
          <a:lstStyle/>
          <a:p>
            <a:r>
              <a:rPr lang="en-US" altLang="ko-KR" dirty="0"/>
              <a:t>Sed / </a:t>
            </a:r>
            <a:r>
              <a:rPr lang="en-US" altLang="ko-KR" dirty="0" err="1"/>
              <a:t>Awk</a:t>
            </a:r>
            <a:r>
              <a:rPr lang="ko-KR" altLang="en-US" dirty="0"/>
              <a:t>를 활용한 문서 가공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7886700" cy="5189734"/>
          </a:xfrm>
        </p:spPr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seded_AP88s.txt</a:t>
            </a: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필요한 태그 외의 태그들을 모두 삭제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&lt;DOCNO&gt; &lt;/DOCNO&gt;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로 문서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ID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구분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아래는 전부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TEXT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부분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44E1CB-F752-4D9F-B5F8-1FE0F87F8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29" y="1381706"/>
            <a:ext cx="8327942" cy="218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42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</p:spPr>
        <p:txBody>
          <a:bodyPr/>
          <a:lstStyle/>
          <a:p>
            <a:r>
              <a:rPr lang="en-US" altLang="ko-KR" dirty="0"/>
              <a:t>Sed / </a:t>
            </a:r>
            <a:r>
              <a:rPr lang="en-US" altLang="ko-KR" dirty="0" err="1"/>
              <a:t>Awk</a:t>
            </a:r>
            <a:r>
              <a:rPr lang="ko-KR" altLang="en-US" dirty="0"/>
              <a:t>를 활용한 문서 가공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7886700" cy="5189734"/>
          </a:xfrm>
        </p:spPr>
        <p:txBody>
          <a:bodyPr>
            <a:normAutofit/>
          </a:bodyPr>
          <a:lstStyle/>
          <a:p>
            <a:pPr lvl="0"/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script.awk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기존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posting-list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코드를 조금만 수정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DA51D2-5443-44D7-BCAE-9D4472CEB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38" y="1770259"/>
            <a:ext cx="76866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64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</p:spPr>
        <p:txBody>
          <a:bodyPr/>
          <a:lstStyle/>
          <a:p>
            <a:r>
              <a:rPr lang="en-US" altLang="ko-KR" dirty="0"/>
              <a:t>Sed / </a:t>
            </a:r>
            <a:r>
              <a:rPr lang="en-US" altLang="ko-KR" dirty="0" err="1"/>
              <a:t>Awk</a:t>
            </a:r>
            <a:r>
              <a:rPr lang="ko-KR" altLang="en-US" dirty="0"/>
              <a:t>를 활용한 문서 가공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7886700" cy="5189734"/>
          </a:xfrm>
        </p:spPr>
        <p:txBody>
          <a:bodyPr>
            <a:normAutofit/>
          </a:bodyPr>
          <a:lstStyle/>
          <a:p>
            <a:pPr lvl="0"/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script.awk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awk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 –f </a:t>
            </a:r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script.awk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 seded_AP88s.txt &gt; awked_AP88s.txt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AP88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데이터에 맞는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posting list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작성 가능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term[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전체</a:t>
            </a:r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tf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] :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문서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ID#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문서</a:t>
            </a:r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tf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6E4369-25F3-43D2-8A0B-8A74E37D5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" y="2756780"/>
            <a:ext cx="9016352" cy="232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63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</p:spPr>
        <p:txBody>
          <a:bodyPr/>
          <a:lstStyle/>
          <a:p>
            <a:r>
              <a:rPr lang="en-US" altLang="ko-KR" dirty="0"/>
              <a:t>Stemmer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7886700" cy="5189734"/>
          </a:xfrm>
        </p:spPr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main 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python stemmer.py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매개변수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1,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매개변수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2, …</a:t>
            </a: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83686F-8F73-4B37-8D69-741367DAF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004" y="1939432"/>
            <a:ext cx="6771992" cy="379394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A469BB4-A8B6-4C65-880A-4E7B25382D71}"/>
              </a:ext>
            </a:extLst>
          </p:cNvPr>
          <p:cNvSpPr/>
          <p:nvPr/>
        </p:nvSpPr>
        <p:spPr>
          <a:xfrm>
            <a:off x="1575303" y="2408222"/>
            <a:ext cx="2752253" cy="262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F00780-8023-4A9B-B4B2-1392B7964F4A}"/>
              </a:ext>
            </a:extLst>
          </p:cNvPr>
          <p:cNvSpPr txBox="1"/>
          <p:nvPr/>
        </p:nvSpPr>
        <p:spPr>
          <a:xfrm>
            <a:off x="4327556" y="2354831"/>
            <a:ext cx="328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매개변수가 </a:t>
            </a:r>
            <a:r>
              <a:rPr lang="en-US" altLang="ko-KR" dirty="0"/>
              <a:t>1</a:t>
            </a:r>
            <a:r>
              <a:rPr lang="ko-KR" altLang="en-US" dirty="0"/>
              <a:t>개 이상일 때 실행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DFB453-C71F-47B2-B50D-8F09A4475318}"/>
              </a:ext>
            </a:extLst>
          </p:cNvPr>
          <p:cNvSpPr/>
          <p:nvPr/>
        </p:nvSpPr>
        <p:spPr>
          <a:xfrm>
            <a:off x="3112883" y="3336607"/>
            <a:ext cx="3468986" cy="262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4B6FB3-72BA-410C-9D84-22A5CF7F52DC}"/>
              </a:ext>
            </a:extLst>
          </p:cNvPr>
          <p:cNvSpPr txBox="1"/>
          <p:nvPr/>
        </p:nvSpPr>
        <p:spPr>
          <a:xfrm>
            <a:off x="6581869" y="3283216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개행문자</a:t>
            </a:r>
            <a:r>
              <a:rPr lang="ko-KR" altLang="en-US" dirty="0"/>
              <a:t> 제거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B2466E-52E6-4080-AA74-9C19C703C35A}"/>
              </a:ext>
            </a:extLst>
          </p:cNvPr>
          <p:cNvSpPr/>
          <p:nvPr/>
        </p:nvSpPr>
        <p:spPr>
          <a:xfrm>
            <a:off x="3112883" y="3599813"/>
            <a:ext cx="4497944" cy="4500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028CBE-3284-43DF-AEC7-CBCDCD93BC6D}"/>
              </a:ext>
            </a:extLst>
          </p:cNvPr>
          <p:cNvSpPr txBox="1"/>
          <p:nvPr/>
        </p:nvSpPr>
        <p:spPr>
          <a:xfrm>
            <a:off x="6889434" y="4026935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태그는 그대로 출력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B26963-0242-4F33-815E-CDF60419A55D}"/>
              </a:ext>
            </a:extLst>
          </p:cNvPr>
          <p:cNvSpPr/>
          <p:nvPr/>
        </p:nvSpPr>
        <p:spPr>
          <a:xfrm>
            <a:off x="3590548" y="4292952"/>
            <a:ext cx="3468986" cy="262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668A3E-85C1-454D-B175-096C70985F30}"/>
              </a:ext>
            </a:extLst>
          </p:cNvPr>
          <p:cNvSpPr txBox="1"/>
          <p:nvPr/>
        </p:nvSpPr>
        <p:spPr>
          <a:xfrm>
            <a:off x="7016007" y="429121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특수문자 제거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2730A8-52AB-4E44-9502-8727A5702E3E}"/>
              </a:ext>
            </a:extLst>
          </p:cNvPr>
          <p:cNvSpPr/>
          <p:nvPr/>
        </p:nvSpPr>
        <p:spPr>
          <a:xfrm>
            <a:off x="3590547" y="4562353"/>
            <a:ext cx="4285967" cy="933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B37EEE-AB75-47DC-9C7A-89458A1F4E51}"/>
              </a:ext>
            </a:extLst>
          </p:cNvPr>
          <p:cNvSpPr txBox="1"/>
          <p:nvPr/>
        </p:nvSpPr>
        <p:spPr>
          <a:xfrm>
            <a:off x="6397045" y="5544748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단어별로 정규화</a:t>
            </a:r>
          </a:p>
        </p:txBody>
      </p:sp>
    </p:spTree>
    <p:extLst>
      <p:ext uri="{BB962C8B-B14F-4D97-AF65-F5344CB8AC3E}">
        <p14:creationId xmlns:p14="http://schemas.microsoft.com/office/powerpoint/2010/main" val="3373730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237469</TotalTime>
  <Words>388</Words>
  <Application>Microsoft Office PowerPoint</Application>
  <PresentationFormat>화면 슬라이드 쇼(4:3)</PresentationFormat>
  <Paragraphs>133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굴림</vt:lpstr>
      <vt:lpstr>돋움</vt:lpstr>
      <vt:lpstr>맑은 고딕</vt:lpstr>
      <vt:lpstr>Arial</vt:lpstr>
      <vt:lpstr>Book Antiqua</vt:lpstr>
      <vt:lpstr>Calibri</vt:lpstr>
      <vt:lpstr>Cambria Math</vt:lpstr>
      <vt:lpstr>Office 테마</vt:lpstr>
      <vt:lpstr>TF – IDF with Stemmer</vt:lpstr>
      <vt:lpstr>필요 파일</vt:lpstr>
      <vt:lpstr>AP88-small</vt:lpstr>
      <vt:lpstr>AP88-small</vt:lpstr>
      <vt:lpstr>Sed / Awk를 활용한 문서 가공</vt:lpstr>
      <vt:lpstr>Sed / Awk를 활용한 문서 가공</vt:lpstr>
      <vt:lpstr>Sed / Awk를 활용한 문서 가공</vt:lpstr>
      <vt:lpstr>Sed / Awk를 활용한 문서 가공</vt:lpstr>
      <vt:lpstr>Stemmer</vt:lpstr>
      <vt:lpstr>Stemmer</vt:lpstr>
      <vt:lpstr>Stemmer</vt:lpstr>
      <vt:lpstr>Stemmer</vt:lpstr>
      <vt:lpstr>Homework #7</vt:lpstr>
      <vt:lpstr>Homework #7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Multi-pass Sieve를 이용한 한국어 상호참조해결 반-자동 태깅 도구</dc:title>
  <dc:creator>luenah</dc:creator>
  <cp:lastModifiedBy>Jaewon</cp:lastModifiedBy>
  <cp:revision>1917</cp:revision>
  <cp:lastPrinted>2017-05-31T06:29:37Z</cp:lastPrinted>
  <dcterms:created xsi:type="dcterms:W3CDTF">2014-06-11T05:15:08Z</dcterms:created>
  <dcterms:modified xsi:type="dcterms:W3CDTF">2019-04-23T18:06:46Z</dcterms:modified>
</cp:coreProperties>
</file>