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20" r:id="rId3"/>
    <p:sldId id="267" r:id="rId4"/>
    <p:sldId id="321" r:id="rId5"/>
    <p:sldId id="322" r:id="rId6"/>
    <p:sldId id="319" r:id="rId7"/>
    <p:sldId id="323" r:id="rId8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TF-IDF with Bottle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필요 파일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TF-IDF </a:t>
            </a:r>
            <a:r>
              <a:rPr lang="ko-KR" altLang="en-US" dirty="0">
                <a:latin typeface="+mn-ea"/>
                <a:ea typeface="+mn-ea"/>
              </a:rPr>
              <a:t>코드를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랑 같이 사용하였던 파이썬 코드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stemmer.py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AP88 small set</a:t>
            </a:r>
            <a:r>
              <a:rPr lang="ko-KR" altLang="en-US" dirty="0">
                <a:latin typeface="+mn-ea"/>
                <a:ea typeface="+mn-ea"/>
              </a:rPr>
              <a:t>으로 만든 </a:t>
            </a:r>
            <a:r>
              <a:rPr lang="en-US" altLang="ko-KR" dirty="0">
                <a:latin typeface="+mn-ea"/>
                <a:ea typeface="+mn-ea"/>
              </a:rPr>
              <a:t>DB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9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파일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함수 추가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TF_IDF </a:t>
            </a:r>
            <a:r>
              <a:rPr lang="ko-KR" altLang="en-US" dirty="0">
                <a:latin typeface="+mn-ea"/>
                <a:ea typeface="+mn-ea"/>
              </a:rPr>
              <a:t>클래스 내에 </a:t>
            </a:r>
            <a:r>
              <a:rPr lang="en-US" altLang="ko-KR" dirty="0">
                <a:latin typeface="+mn-ea"/>
                <a:ea typeface="+mn-ea"/>
              </a:rPr>
              <a:t>search </a:t>
            </a:r>
            <a:r>
              <a:rPr lang="ko-KR" altLang="en-US" dirty="0">
                <a:latin typeface="+mn-ea"/>
                <a:ea typeface="+mn-ea"/>
              </a:rPr>
              <a:t>함수 추가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calc_sent_tfidf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>
                <a:latin typeface="+mn-ea"/>
                <a:ea typeface="+mn-ea"/>
              </a:rPr>
              <a:t>내의 </a:t>
            </a:r>
            <a:r>
              <a:rPr lang="en-US" altLang="ko-KR" dirty="0">
                <a:latin typeface="+mn-ea"/>
                <a:ea typeface="+mn-ea"/>
              </a:rPr>
              <a:t>DB </a:t>
            </a:r>
            <a:r>
              <a:rPr lang="ko-KR" altLang="en-US" dirty="0">
                <a:latin typeface="+mn-ea"/>
                <a:ea typeface="+mn-ea"/>
              </a:rPr>
              <a:t>경로는 현재 실습에 사용할 </a:t>
            </a:r>
            <a:r>
              <a:rPr lang="en-US" altLang="ko-KR" dirty="0">
                <a:latin typeface="+mn-ea"/>
                <a:ea typeface="+mn-ea"/>
              </a:rPr>
              <a:t>small set DB</a:t>
            </a:r>
            <a:r>
              <a:rPr lang="ko-KR" altLang="en-US" dirty="0">
                <a:latin typeface="+mn-ea"/>
                <a:ea typeface="+mn-ea"/>
              </a:rPr>
              <a:t>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8ADFD-919E-4BA9-9627-65D1C1A8D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5" y="2773672"/>
            <a:ext cx="8249022" cy="19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Bottle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코드 작성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(1)</a:t>
            </a: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57CB80-93EF-42E4-90B0-7C3E956E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55156"/>
            <a:ext cx="7715250" cy="47625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3B59CB-8A9B-4B37-BBB6-28D76D0A3C70}"/>
              </a:ext>
            </a:extLst>
          </p:cNvPr>
          <p:cNvCxnSpPr/>
          <p:nvPr/>
        </p:nvCxnSpPr>
        <p:spPr>
          <a:xfrm>
            <a:off x="1810694" y="1647732"/>
            <a:ext cx="5251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3BE48E-8EC9-4A17-9481-3E25DE1DFB93}"/>
              </a:ext>
            </a:extLst>
          </p:cNvPr>
          <p:cNvSpPr txBox="1"/>
          <p:nvPr/>
        </p:nvSpPr>
        <p:spPr>
          <a:xfrm>
            <a:off x="4360511" y="2037030"/>
            <a:ext cx="478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위에서 </a:t>
            </a:r>
            <a:r>
              <a:rPr lang="en-US" altLang="ko-KR" dirty="0"/>
              <a:t>search </a:t>
            </a:r>
            <a:r>
              <a:rPr lang="ko-KR" altLang="en-US" dirty="0"/>
              <a:t>함수를 추가한 </a:t>
            </a:r>
            <a:r>
              <a:rPr lang="en-US" altLang="ko-KR" dirty="0"/>
              <a:t>python </a:t>
            </a:r>
            <a:r>
              <a:rPr lang="ko-KR" altLang="en-US" dirty="0"/>
              <a:t>파일 이름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D2C91E9-E55A-4A4A-933D-2ADCC3A1F27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35795" y="1647732"/>
            <a:ext cx="2024716" cy="57396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0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Bottle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코드 작성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(2)</a:t>
            </a: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AB9C9C-5DA0-46F5-94BB-98D3BCD25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1435551"/>
            <a:ext cx="7229475" cy="49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Bottle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Bottle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실행해서 다음 쿼리를 입력하여 결과 확인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_0529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B9363-85E5-4621-8B8D-E31F67E6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15" y="2171040"/>
            <a:ext cx="4133850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AEB816-BF7F-49FB-92D8-DA4F28CA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15" y="3693846"/>
            <a:ext cx="63150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내용은 추후 홈페이지 공지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B81B4-703C-46D1-8DC6-0AC4A4FF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439437"/>
            <a:ext cx="8477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239041</TotalTime>
  <Words>111</Words>
  <Application>Microsoft Office PowerPoint</Application>
  <PresentationFormat>화면 슬라이드 쇼(4:3)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 with Bottle</vt:lpstr>
      <vt:lpstr>필요 파일</vt:lpstr>
      <vt:lpstr>파이썬 파일 수정</vt:lpstr>
      <vt:lpstr>Bottle</vt:lpstr>
      <vt:lpstr>Bottle</vt:lpstr>
      <vt:lpstr>Homework #10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</cp:lastModifiedBy>
  <cp:revision>1988</cp:revision>
  <cp:lastPrinted>2017-05-31T06:29:37Z</cp:lastPrinted>
  <dcterms:created xsi:type="dcterms:W3CDTF">2014-06-11T05:15:08Z</dcterms:created>
  <dcterms:modified xsi:type="dcterms:W3CDTF">2019-05-28T21:28:11Z</dcterms:modified>
</cp:coreProperties>
</file>