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89" r:id="rId4"/>
    <p:sldId id="290" r:id="rId5"/>
    <p:sldId id="291" r:id="rId6"/>
    <p:sldId id="286" r:id="rId7"/>
    <p:sldId id="292" r:id="rId8"/>
    <p:sldId id="281" r:id="rId9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on Jeon" initials="JJ" lastIdx="1" clrIdx="0">
    <p:extLst>
      <p:ext uri="{19B8F6BF-5375-455C-9EA6-DF929625EA0E}">
        <p15:presenceInfo xmlns:p15="http://schemas.microsoft.com/office/powerpoint/2012/main" userId="31bb90288edd9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Delivery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Delivery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음식 리스트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추가 버튼 클릭 시 주문 내역에 메뉴 추가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클릭 시 최종 내역 확인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2"/>
            <a:ext cx="3299295" cy="68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Delivery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추가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추가 버튼 클릭 시 아래 주문내역에 추가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2"/>
            <a:ext cx="3299294" cy="68579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450711F-E0B4-4343-B2EE-C476ABD92EC0}"/>
              </a:ext>
            </a:extLst>
          </p:cNvPr>
          <p:cNvSpPr/>
          <p:nvPr/>
        </p:nvSpPr>
        <p:spPr>
          <a:xfrm>
            <a:off x="7885568" y="1656784"/>
            <a:ext cx="724278" cy="42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B07B5-4DA3-42F6-B24C-C655D3A8E842}"/>
              </a:ext>
            </a:extLst>
          </p:cNvPr>
          <p:cNvSpPr/>
          <p:nvPr/>
        </p:nvSpPr>
        <p:spPr>
          <a:xfrm>
            <a:off x="6000937" y="3909588"/>
            <a:ext cx="2961993" cy="725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50B394-F010-45BF-8F1F-06B6105C8C09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7481934" y="2082297"/>
            <a:ext cx="765773" cy="1827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Delivery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버튼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주문 버튼 클릭 시 다이얼로그로 확인 메시지 출력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3"/>
            <a:ext cx="3299294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Delivery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버튼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”</a:t>
            </a:r>
            <a:r>
              <a:rPr lang="ko-KR" altLang="en-US" dirty="0">
                <a:latin typeface="+mn-ea"/>
                <a:ea typeface="+mn-ea"/>
              </a:rPr>
              <a:t>를 누를 시 주문 총 수량이 출력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3"/>
            <a:ext cx="3299293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추가 버튼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getId</a:t>
            </a:r>
            <a:r>
              <a:rPr lang="en-US" altLang="ko-KR" dirty="0">
                <a:latin typeface="+mn-ea"/>
                <a:ea typeface="+mn-ea"/>
              </a:rPr>
              <a:t>()</a:t>
            </a:r>
            <a:r>
              <a:rPr lang="ko-KR" altLang="en-US" dirty="0">
                <a:latin typeface="+mn-ea"/>
                <a:ea typeface="+mn-ea"/>
              </a:rPr>
              <a:t> 함수를 이용하여 누른 버튼의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>
                <a:latin typeface="+mn-ea"/>
                <a:ea typeface="+mn-ea"/>
              </a:rPr>
              <a:t>를 읽어와서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>
                <a:latin typeface="+mn-ea"/>
                <a:ea typeface="+mn-ea"/>
              </a:rPr>
              <a:t>별로 다른 액션을 넣어 준다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 descr="앉아있는, 검은색, 테이블, 빨간색이(가) 표시된 사진&#10;&#10;자동 생성된 설명">
            <a:extLst>
              <a:ext uri="{FF2B5EF4-FFF2-40B4-BE49-F238E27FC236}">
                <a16:creationId xmlns:a16="http://schemas.microsoft.com/office/drawing/2014/main" id="{51E051FD-565A-4B76-A02E-30148C0C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03" y="2231064"/>
            <a:ext cx="3385996" cy="44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8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버튼 다이얼로그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”</a:t>
            </a:r>
            <a:r>
              <a:rPr lang="ko-KR" altLang="en-US" dirty="0">
                <a:latin typeface="+mn-ea"/>
                <a:ea typeface="+mn-ea"/>
              </a:rPr>
              <a:t>버튼의 경우에 이벤트를 넣어 줌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37D243-CE03-433B-8F64-3AB5C6E4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8" y="2168305"/>
            <a:ext cx="7167404" cy="40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201816042_1030_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가상 안드로이드 실행 결과 및 코드 복사 후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주말에 예제 코드 공개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234832</TotalTime>
  <Words>128</Words>
  <Application>Microsoft Office PowerPoint</Application>
  <PresentationFormat>화면 슬라이드 쇼(4:3)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Delivery</vt:lpstr>
      <vt:lpstr>Delivery</vt:lpstr>
      <vt:lpstr>Delivery</vt:lpstr>
      <vt:lpstr>Delivery</vt:lpstr>
      <vt:lpstr>Delivery</vt:lpstr>
      <vt:lpstr>Hint</vt:lpstr>
      <vt:lpstr>Hint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1687</cp:revision>
  <cp:lastPrinted>2017-05-31T06:29:37Z</cp:lastPrinted>
  <dcterms:created xsi:type="dcterms:W3CDTF">2014-06-11T05:15:08Z</dcterms:created>
  <dcterms:modified xsi:type="dcterms:W3CDTF">2019-10-29T21:09:37Z</dcterms:modified>
</cp:coreProperties>
</file>