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19" r:id="rId2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Python (1)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인덱싱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A917C4-B6DF-4453-8D72-D1133449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33356"/>
              </p:ext>
            </p:extLst>
          </p:nvPr>
        </p:nvGraphicFramePr>
        <p:xfrm>
          <a:off x="1284082" y="1357826"/>
          <a:ext cx="65758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28">
                  <a:extLst>
                    <a:ext uri="{9D8B030D-6E8A-4147-A177-3AD203B41FA5}">
                      <a16:colId xmlns:a16="http://schemas.microsoft.com/office/drawing/2014/main" val="1680870002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1134266862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616959961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513259604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001501769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858237714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587056303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3456140603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129934934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4019727234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500426471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2295781155"/>
                    </a:ext>
                  </a:extLst>
                </a:gridCol>
                <a:gridCol w="487959">
                  <a:extLst>
                    <a:ext uri="{9D8B030D-6E8A-4147-A177-3AD203B41FA5}">
                      <a16:colId xmlns:a16="http://schemas.microsoft.com/office/drawing/2014/main" val="1560606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8004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C8AF4F9-CD08-4E82-A228-59EDD9D4E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2"/>
          <a:stretch/>
        </p:blipFill>
        <p:spPr>
          <a:xfrm>
            <a:off x="344032" y="2528598"/>
            <a:ext cx="4907928" cy="3633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DCCE6-569E-46FE-BAE3-CE8B42063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06"/>
          <a:stretch/>
        </p:blipFill>
        <p:spPr>
          <a:xfrm>
            <a:off x="4012013" y="2769751"/>
            <a:ext cx="4344336" cy="22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슬라이싱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] : 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부터 </a:t>
            </a:r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-1]</a:t>
            </a:r>
            <a:r>
              <a:rPr lang="ko-KR" altLang="en-US" dirty="0">
                <a:latin typeface="+mn-ea"/>
                <a:ea typeface="+mn-ea"/>
              </a:rPr>
              <a:t>까지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str[: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str[0]~str[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-1]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:] : 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]~</a:t>
            </a:r>
            <a:r>
              <a:rPr lang="ko-KR" altLang="en-US" dirty="0">
                <a:latin typeface="+mn-ea"/>
                <a:ea typeface="+mn-ea"/>
              </a:rPr>
              <a:t>문자열 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A917C4-B6DF-4453-8D72-D1133449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58251"/>
              </p:ext>
            </p:extLst>
          </p:nvPr>
        </p:nvGraphicFramePr>
        <p:xfrm>
          <a:off x="1013987" y="2471695"/>
          <a:ext cx="71160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70">
                  <a:extLst>
                    <a:ext uri="{9D8B030D-6E8A-4147-A177-3AD203B41FA5}">
                      <a16:colId xmlns:a16="http://schemas.microsoft.com/office/drawing/2014/main" val="1680870002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1134266862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616959961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1325960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001501769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85823771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87056303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3456140603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12993493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401972723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00426471"/>
                    </a:ext>
                  </a:extLst>
                </a:gridCol>
                <a:gridCol w="457203">
                  <a:extLst>
                    <a:ext uri="{9D8B030D-6E8A-4147-A177-3AD203B41FA5}">
                      <a16:colId xmlns:a16="http://schemas.microsoft.com/office/drawing/2014/main" val="2295781155"/>
                    </a:ext>
                  </a:extLst>
                </a:gridCol>
                <a:gridCol w="514880">
                  <a:extLst>
                    <a:ext uri="{9D8B030D-6E8A-4147-A177-3AD203B41FA5}">
                      <a16:colId xmlns:a16="http://schemas.microsoft.com/office/drawing/2014/main" val="1560606451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25686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800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59C8495-3AF6-4A53-9FBC-AEC5F4BB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5" y="3682158"/>
            <a:ext cx="3255714" cy="25821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52889-E76E-4C0C-833C-1C18B734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67" y="4412626"/>
            <a:ext cx="5106578" cy="8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슬라이싱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] : 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부터 </a:t>
            </a:r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-1]</a:t>
            </a:r>
            <a:r>
              <a:rPr lang="ko-KR" altLang="en-US" dirty="0">
                <a:latin typeface="+mn-ea"/>
                <a:ea typeface="+mn-ea"/>
              </a:rPr>
              <a:t>까지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str[: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str[0]~str[</a:t>
            </a:r>
            <a:r>
              <a:rPr lang="ko-KR" altLang="en-US" dirty="0">
                <a:latin typeface="+mn-ea"/>
                <a:ea typeface="+mn-ea"/>
              </a:rPr>
              <a:t>끝</a:t>
            </a:r>
            <a:r>
              <a:rPr lang="en-US" altLang="ko-KR" dirty="0">
                <a:latin typeface="+mn-ea"/>
                <a:ea typeface="+mn-ea"/>
              </a:rPr>
              <a:t>-1]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:] : str[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]~</a:t>
            </a:r>
            <a:r>
              <a:rPr lang="ko-KR" altLang="en-US" dirty="0">
                <a:latin typeface="+mn-ea"/>
                <a:ea typeface="+mn-ea"/>
              </a:rPr>
              <a:t>문자열 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A917C4-B6DF-4453-8D72-D1133449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83286"/>
              </p:ext>
            </p:extLst>
          </p:nvPr>
        </p:nvGraphicFramePr>
        <p:xfrm>
          <a:off x="1514448" y="2495530"/>
          <a:ext cx="61151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70">
                  <a:extLst>
                    <a:ext uri="{9D8B030D-6E8A-4147-A177-3AD203B41FA5}">
                      <a16:colId xmlns:a16="http://schemas.microsoft.com/office/drawing/2014/main" val="1680870002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1134266862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616959961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1325960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001501769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85823771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87056303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3456140603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12993493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4019727234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2500426471"/>
                    </a:ext>
                  </a:extLst>
                </a:gridCol>
                <a:gridCol w="457203">
                  <a:extLst>
                    <a:ext uri="{9D8B030D-6E8A-4147-A177-3AD203B41FA5}">
                      <a16:colId xmlns:a16="http://schemas.microsoft.com/office/drawing/2014/main" val="229578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8004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4841D92-C4C7-4A04-9298-383EA816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48" y="3608050"/>
            <a:ext cx="4486275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DBC268-6177-4B23-8EAE-B6CA12A7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48" y="5038254"/>
            <a:ext cx="5483432" cy="8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5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형식지정자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형식지정자는 </a:t>
            </a:r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언어와 동일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B4A84-DA9A-4499-A300-656DE417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798999"/>
            <a:ext cx="7781925" cy="2209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D9E84-1C41-4117-9140-B5EB25EE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39696"/>
            <a:ext cx="5918540" cy="15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B51AB2E1-4182-45F5-9022-1F4566B5749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2669"/>
            <a:ext cx="7886700" cy="3206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03ABF-9515-40AF-A497-A7B4B3C2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85553"/>
            <a:ext cx="7886700" cy="1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1C22C-3AD3-4B89-B738-EB3373DE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93" y="0"/>
            <a:ext cx="405540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58EC9F-EBB8-404D-A715-6273E029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" y="2259522"/>
            <a:ext cx="4961298" cy="24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리스트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2971C-FACC-4CF0-9AE8-C4920448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4" y="1421817"/>
            <a:ext cx="3990836" cy="482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BE756E-A154-4B26-9343-EABBD438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86" y="2115376"/>
            <a:ext cx="3820564" cy="34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리스트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슬라이싱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str[ : ]</a:t>
            </a:r>
            <a:r>
              <a:rPr lang="ko-KR" altLang="en-US" dirty="0">
                <a:latin typeface="+mn-ea"/>
                <a:ea typeface="+mn-ea"/>
              </a:rPr>
              <a:t>으로 </a:t>
            </a:r>
            <a:r>
              <a:rPr lang="ko-KR" altLang="en-US" dirty="0" err="1">
                <a:latin typeface="+mn-ea"/>
                <a:ea typeface="+mn-ea"/>
              </a:rPr>
              <a:t>슬라이싱</a:t>
            </a:r>
            <a:r>
              <a:rPr lang="ko-KR" altLang="en-US" dirty="0">
                <a:latin typeface="+mn-ea"/>
                <a:ea typeface="+mn-ea"/>
              </a:rPr>
              <a:t> 한 결과는 리스트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del</a:t>
            </a:r>
            <a:r>
              <a:rPr lang="ko-KR" altLang="en-US" dirty="0">
                <a:latin typeface="+mn-ea"/>
                <a:ea typeface="+mn-ea"/>
              </a:rPr>
              <a:t>은 해당 원소 제거 함수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7C615-71D0-4D91-A4E2-EDFD93C2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78" y="1200114"/>
            <a:ext cx="3179720" cy="5165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D75EE4-0A01-43F9-ACB7-7FD42CC8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91227"/>
            <a:ext cx="4747882" cy="24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리스트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3D8D1768-FA2B-4758-926B-2F369CD033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824"/>
            <a:ext cx="7886700" cy="40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1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리스트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C9F5-43DC-425B-B7B5-AD874373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80" y="0"/>
            <a:ext cx="391222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528936-52FF-4F2F-B5F7-3B0AED8C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3" y="1914849"/>
            <a:ext cx="4939608" cy="30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입력 시 인터프리터가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exit()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입력 시 인터프리터 종료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4A24-D791-4789-90E6-A9E86E12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6" y="2195464"/>
            <a:ext cx="7761088" cy="17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튜플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리스트 </a:t>
            </a:r>
            <a:r>
              <a:rPr lang="en-US" altLang="ko-KR" dirty="0">
                <a:latin typeface="+mn-ea"/>
                <a:ea typeface="+mn-ea"/>
              </a:rPr>
              <a:t>= [a,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c]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튜플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(a,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c)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리스트는 값을 바꿀 수 있지만 </a:t>
            </a:r>
            <a:r>
              <a:rPr lang="ko-KR" altLang="en-US" dirty="0" err="1">
                <a:latin typeface="+mn-ea"/>
                <a:ea typeface="+mn-ea"/>
              </a:rPr>
              <a:t>튜플은</a:t>
            </a:r>
            <a:r>
              <a:rPr lang="ko-KR" altLang="en-US" dirty="0">
                <a:latin typeface="+mn-ea"/>
                <a:ea typeface="+mn-ea"/>
              </a:rPr>
              <a:t> 변경 불가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dirty="0" err="1">
                <a:latin typeface="+mn-ea"/>
                <a:ea typeface="+mn-ea"/>
              </a:rPr>
              <a:t>튜플</a:t>
            </a:r>
            <a:r>
              <a:rPr lang="ko-KR" altLang="en-US" sz="1800" dirty="0">
                <a:latin typeface="+mn-ea"/>
                <a:ea typeface="+mn-ea"/>
              </a:rPr>
              <a:t> 연산은 기존의 </a:t>
            </a:r>
            <a:r>
              <a:rPr lang="ko-KR" altLang="en-US" sz="1800" dirty="0" err="1">
                <a:latin typeface="+mn-ea"/>
                <a:ea typeface="+mn-ea"/>
              </a:rPr>
              <a:t>튜플은</a:t>
            </a:r>
            <a:r>
              <a:rPr lang="ko-KR" altLang="en-US" sz="1800" dirty="0">
                <a:latin typeface="+mn-ea"/>
                <a:ea typeface="+mn-ea"/>
              </a:rPr>
              <a:t> 건드리지 않고 새로운 </a:t>
            </a:r>
            <a:r>
              <a:rPr lang="ko-KR" altLang="en-US" sz="1800" dirty="0" err="1">
                <a:latin typeface="+mn-ea"/>
                <a:ea typeface="+mn-ea"/>
              </a:rPr>
              <a:t>튜플로</a:t>
            </a:r>
            <a:r>
              <a:rPr lang="ko-KR" altLang="en-US" sz="1800" dirty="0">
                <a:latin typeface="+mn-ea"/>
                <a:ea typeface="+mn-ea"/>
              </a:rPr>
              <a:t> 출력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661DF-C642-4D3E-AC48-CECAC306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910689"/>
            <a:ext cx="3904088" cy="2521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AA6FC5-2011-4AED-9F15-E810F051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9267"/>
            <a:ext cx="4352602" cy="1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(Dictionary)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사전 초기화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{} / a = </a:t>
            </a:r>
            <a:r>
              <a:rPr lang="en-US" altLang="ko-KR" dirty="0" err="1">
                <a:latin typeface="+mn-ea"/>
                <a:ea typeface="+mn-ea"/>
              </a:rPr>
              <a:t>dic</a:t>
            </a:r>
            <a:r>
              <a:rPr lang="en-US" altLang="ko-KR" dirty="0">
                <a:latin typeface="+mn-ea"/>
                <a:ea typeface="+mn-ea"/>
              </a:rPr>
              <a:t>()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6BCC32-3FE4-4714-B472-9E30A34B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" y="2121944"/>
            <a:ext cx="2897110" cy="4736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27A9F-E2B4-4635-B30A-BA6A9A0D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7" y="2856368"/>
            <a:ext cx="5040196" cy="19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D6378-0C62-4C17-8235-C4EAE8CE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4037"/>
            <a:ext cx="8315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3F6B3-4326-4358-B196-9218A9F7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39" y="1407813"/>
            <a:ext cx="4741788" cy="2304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BF5B8F-25B3-4FE6-8752-2339E47E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9" y="4011326"/>
            <a:ext cx="5985430" cy="11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Python(1)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써 있는 슬라이드의 문제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파이썬 코드와 실행 결과를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_0403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슬라이드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9, 11, 12, 17, 20, 21</a:t>
            </a: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vim hello_world.py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파일 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눌러 입력모드로 전환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원하는 파이썬 코드 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Esc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입력모드를 종료한 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“: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저장 및 종료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hello_world.py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입력하여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주의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주석이나 코드에 한글이 들어가면 오류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제일 첫 줄에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# -*- coding: utf-8 -*-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를 입력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2BDB0-7ED7-4F52-B0B7-D80420AB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9" y="3365079"/>
            <a:ext cx="3120532" cy="627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DD9A8A-56AC-4F55-BAAD-3143368E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59" y="4102268"/>
            <a:ext cx="6121412" cy="8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자료형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8E9D-6491-431F-AA7D-AC9016EF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3" y="38100"/>
            <a:ext cx="4637757" cy="6781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7CD8C-25CF-4119-B444-485A91F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536"/>
            <a:ext cx="4456478" cy="31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자료형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복소수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8E9D-6491-431F-AA7D-AC9016EF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3" y="811172"/>
            <a:ext cx="4637757" cy="52356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7CD8C-25CF-4119-B444-485A91F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262"/>
            <a:ext cx="4456478" cy="27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연산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8E9D-6491-431F-AA7D-AC9016EF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3" y="1485358"/>
            <a:ext cx="4637757" cy="3887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7CD8C-25CF-4119-B444-485A91F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825"/>
            <a:ext cx="4456478" cy="2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8E9D-6491-431F-AA7D-AC9016EF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3" y="1971841"/>
            <a:ext cx="4637757" cy="2914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7CD8C-25CF-4119-B444-485A91F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217"/>
            <a:ext cx="4456478" cy="15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8E9D-6491-431F-AA7D-AC9016EF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3" y="2715498"/>
            <a:ext cx="4637757" cy="1427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7CD8C-25CF-4119-B444-485A91F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7131"/>
            <a:ext cx="4456478" cy="5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 연산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“string” * n = “</a:t>
            </a:r>
            <a:r>
              <a:rPr lang="en-US" altLang="ko-KR" dirty="0" err="1">
                <a:latin typeface="+mn-ea"/>
                <a:ea typeface="+mn-ea"/>
              </a:rPr>
              <a:t>stringstringstring</a:t>
            </a:r>
            <a:r>
              <a:rPr lang="en-US" altLang="ko-KR" dirty="0">
                <a:latin typeface="+mn-ea"/>
                <a:ea typeface="+mn-ea"/>
              </a:rPr>
              <a:t>…</a:t>
            </a:r>
            <a:r>
              <a:rPr lang="en-US" altLang="ko-KR" dirty="0" err="1">
                <a:latin typeface="+mn-ea"/>
                <a:ea typeface="+mn-ea"/>
              </a:rPr>
              <a:t>srting</a:t>
            </a:r>
            <a:r>
              <a:rPr lang="en-US" altLang="ko-KR" dirty="0">
                <a:latin typeface="+mn-ea"/>
                <a:ea typeface="+mn-ea"/>
              </a:rPr>
              <a:t>”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“string”</a:t>
            </a: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en-US" altLang="ko-KR" dirty="0">
                <a:latin typeface="+mn-ea"/>
                <a:ea typeface="+mn-ea"/>
              </a:rPr>
              <a:t>n</a:t>
            </a:r>
            <a:r>
              <a:rPr lang="ko-KR" altLang="en-US" dirty="0">
                <a:latin typeface="+mn-ea"/>
                <a:ea typeface="+mn-ea"/>
              </a:rPr>
              <a:t>번 반복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“a” + “b” = ab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“a”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“b”</a:t>
            </a:r>
            <a:r>
              <a:rPr lang="ko-KR" altLang="en-US" dirty="0">
                <a:latin typeface="+mn-ea"/>
                <a:ea typeface="+mn-ea"/>
              </a:rPr>
              <a:t>를 붙여서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0605C-CF1F-49CA-93C6-FD968798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" y="3132264"/>
            <a:ext cx="3911096" cy="2971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E230E8-D4DF-4C3B-A495-491B6A43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068" y="4199476"/>
            <a:ext cx="6518932" cy="8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236170</TotalTime>
  <Words>558</Words>
  <Application>Microsoft Office PowerPoint</Application>
  <PresentationFormat>화면 슬라이드 쇼(4:3)</PresentationFormat>
  <Paragraphs>354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 (1)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Homework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1831</cp:revision>
  <cp:lastPrinted>2017-05-31T06:29:37Z</cp:lastPrinted>
  <dcterms:created xsi:type="dcterms:W3CDTF">2014-06-11T05:15:08Z</dcterms:created>
  <dcterms:modified xsi:type="dcterms:W3CDTF">2019-04-02T20:59:15Z</dcterms:modified>
</cp:coreProperties>
</file>