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2" r:id="rId4"/>
    <p:sldId id="283" r:id="rId5"/>
    <p:sldId id="284" r:id="rId6"/>
    <p:sldId id="281" r:id="rId7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Layout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Layout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C7BA97-10AA-4F9C-ADA5-A5213E56B885}"/>
              </a:ext>
            </a:extLst>
          </p:cNvPr>
          <p:cNvGrpSpPr/>
          <p:nvPr/>
        </p:nvGrpSpPr>
        <p:grpSpPr>
          <a:xfrm>
            <a:off x="1120133" y="1371627"/>
            <a:ext cx="2717954" cy="5304156"/>
            <a:chOff x="1501569" y="1809055"/>
            <a:chExt cx="2981326" cy="58181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E57C5E-A71E-41A2-8374-EA8D29D8E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420"/>
            <a:stretch/>
          </p:blipFill>
          <p:spPr>
            <a:xfrm>
              <a:off x="1501570" y="1809055"/>
              <a:ext cx="2981325" cy="27901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FAE63E1-D7D6-482E-B3B9-B39819A04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688" b="10420"/>
            <a:stretch/>
          </p:blipFill>
          <p:spPr>
            <a:xfrm>
              <a:off x="1501569" y="4599160"/>
              <a:ext cx="2981325" cy="136707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411278F-9060-4376-83FA-605044415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688" b="10420"/>
            <a:stretch/>
          </p:blipFill>
          <p:spPr>
            <a:xfrm>
              <a:off x="1501569" y="5950224"/>
              <a:ext cx="2981325" cy="136707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AA6ACA-7DFB-419C-8D53-B7F6850FC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919"/>
            <a:stretch/>
          </p:blipFill>
          <p:spPr>
            <a:xfrm>
              <a:off x="1501569" y="7313178"/>
              <a:ext cx="2981325" cy="314007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9EBE65-ACD4-49BA-8506-509E0FD30325}"/>
              </a:ext>
            </a:extLst>
          </p:cNvPr>
          <p:cNvSpPr/>
          <p:nvPr/>
        </p:nvSpPr>
        <p:spPr>
          <a:xfrm>
            <a:off x="5984341" y="1339913"/>
            <a:ext cx="2987643" cy="43909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34D2289-CB07-41DF-9CCE-F2DAC1902238}"/>
              </a:ext>
            </a:extLst>
          </p:cNvPr>
          <p:cNvCxnSpPr>
            <a:stCxn id="5" idx="0"/>
            <a:endCxn id="3" idx="0"/>
          </p:cNvCxnSpPr>
          <p:nvPr/>
        </p:nvCxnSpPr>
        <p:spPr>
          <a:xfrm rot="16200000" flipH="1" flipV="1">
            <a:off x="4962780" y="-1143756"/>
            <a:ext cx="31714" cy="4999052"/>
          </a:xfrm>
          <a:prstGeom prst="bentConnector3">
            <a:avLst>
              <a:gd name="adj1" fmla="val -7208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75DEE3-8896-4D37-8D8B-2E9DC586E789}"/>
              </a:ext>
            </a:extLst>
          </p:cNvPr>
          <p:cNvSpPr/>
          <p:nvPr/>
        </p:nvSpPr>
        <p:spPr>
          <a:xfrm>
            <a:off x="1120133" y="1411620"/>
            <a:ext cx="1595907" cy="259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319F0-C580-4E57-89C3-BC9D4D6E8E7D}"/>
              </a:ext>
            </a:extLst>
          </p:cNvPr>
          <p:cNvSpPr/>
          <p:nvPr/>
        </p:nvSpPr>
        <p:spPr>
          <a:xfrm>
            <a:off x="1162626" y="6389516"/>
            <a:ext cx="1462879" cy="260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BA1404B-59E2-4EBA-82D7-4F39FCC565BE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1120132" y="1541326"/>
            <a:ext cx="42493" cy="4978248"/>
          </a:xfrm>
          <a:prstGeom prst="bentConnector3">
            <a:avLst>
              <a:gd name="adj1" fmla="val -53797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70CF2-15E7-44F8-9BCB-F79777FCF2BA}"/>
              </a:ext>
            </a:extLst>
          </p:cNvPr>
          <p:cNvSpPr/>
          <p:nvPr/>
        </p:nvSpPr>
        <p:spPr>
          <a:xfrm>
            <a:off x="6065822" y="1464103"/>
            <a:ext cx="2774148" cy="57292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6B6930-4C16-4CB9-AA5B-3A4F1ABC9DF4}"/>
              </a:ext>
            </a:extLst>
          </p:cNvPr>
          <p:cNvSpPr/>
          <p:nvPr/>
        </p:nvSpPr>
        <p:spPr>
          <a:xfrm>
            <a:off x="1777515" y="1715499"/>
            <a:ext cx="1984531" cy="10909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29E3499-3FF9-4BF4-B99E-156B0CF25F3E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rot="10800000" flipV="1">
            <a:off x="3762046" y="1750567"/>
            <a:ext cx="2303776" cy="510430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B4A242-557A-4935-B2AF-685F5DD13753}"/>
              </a:ext>
            </a:extLst>
          </p:cNvPr>
          <p:cNvSpPr/>
          <p:nvPr/>
        </p:nvSpPr>
        <p:spPr>
          <a:xfrm>
            <a:off x="6065822" y="2114192"/>
            <a:ext cx="2774148" cy="1145056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7CC281-4724-458F-8952-97D7E6388293}"/>
              </a:ext>
            </a:extLst>
          </p:cNvPr>
          <p:cNvSpPr/>
          <p:nvPr/>
        </p:nvSpPr>
        <p:spPr>
          <a:xfrm>
            <a:off x="1777517" y="2864251"/>
            <a:ext cx="1984531" cy="10909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E236DD-3228-47D3-8D05-912C497B7EE2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rot="10800000" flipV="1">
            <a:off x="3762048" y="2686719"/>
            <a:ext cx="2303774" cy="723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BD092-7592-489C-A6DD-6139B2A32672}"/>
              </a:ext>
            </a:extLst>
          </p:cNvPr>
          <p:cNvSpPr/>
          <p:nvPr/>
        </p:nvSpPr>
        <p:spPr>
          <a:xfrm>
            <a:off x="6065822" y="3427351"/>
            <a:ext cx="2774148" cy="146152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23892D-D10F-47B8-9957-A007243C8EB6}"/>
              </a:ext>
            </a:extLst>
          </p:cNvPr>
          <p:cNvSpPr/>
          <p:nvPr/>
        </p:nvSpPr>
        <p:spPr>
          <a:xfrm>
            <a:off x="1777516" y="4055969"/>
            <a:ext cx="1984531" cy="10909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B8C9293-F2BB-4103-8771-F2FDB1F6C710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rot="10800000" flipV="1">
            <a:off x="3762048" y="4158111"/>
            <a:ext cx="2303775" cy="4433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08A3F4-5231-4348-A05E-3AF0E143D3DC}"/>
              </a:ext>
            </a:extLst>
          </p:cNvPr>
          <p:cNvSpPr/>
          <p:nvPr/>
        </p:nvSpPr>
        <p:spPr>
          <a:xfrm>
            <a:off x="1777515" y="5256838"/>
            <a:ext cx="1984531" cy="1090996"/>
          </a:xfrm>
          <a:prstGeom prst="rect">
            <a:avLst/>
          </a:prstGeom>
          <a:noFill/>
          <a:ln w="381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1ADF8A-F961-4D17-9D12-318B2E67D8EC}"/>
              </a:ext>
            </a:extLst>
          </p:cNvPr>
          <p:cNvSpPr/>
          <p:nvPr/>
        </p:nvSpPr>
        <p:spPr>
          <a:xfrm>
            <a:off x="6091088" y="5056974"/>
            <a:ext cx="2774148" cy="572927"/>
          </a:xfrm>
          <a:prstGeom prst="rect">
            <a:avLst/>
          </a:prstGeom>
          <a:noFill/>
          <a:ln w="508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DC812CA-2920-429A-A98A-C65581599115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rot="10800000" flipV="1">
            <a:off x="3762046" y="5343438"/>
            <a:ext cx="2329042" cy="458898"/>
          </a:xfrm>
          <a:prstGeom prst="bentConnector3">
            <a:avLst>
              <a:gd name="adj1" fmla="val 50000"/>
            </a:avLst>
          </a:prstGeom>
          <a:ln w="38100">
            <a:solidFill>
              <a:srgbClr val="F62E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D6FA55-9292-4CE2-8667-F94C7A4A9589}"/>
              </a:ext>
            </a:extLst>
          </p:cNvPr>
          <p:cNvSpPr txBox="1"/>
          <p:nvPr/>
        </p:nvSpPr>
        <p:spPr>
          <a:xfrm>
            <a:off x="114960" y="35859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Linear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81F19-F907-409A-8CF0-C65FA070DBAB}"/>
              </a:ext>
            </a:extLst>
          </p:cNvPr>
          <p:cNvSpPr txBox="1"/>
          <p:nvPr/>
        </p:nvSpPr>
        <p:spPr>
          <a:xfrm>
            <a:off x="3961103" y="1374074"/>
            <a:ext cx="190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Linear - Horizontal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6351C6-77CD-42AA-9004-50C33B56BB50}"/>
              </a:ext>
            </a:extLst>
          </p:cNvPr>
          <p:cNvSpPr txBox="1"/>
          <p:nvPr/>
        </p:nvSpPr>
        <p:spPr>
          <a:xfrm>
            <a:off x="4080690" y="2375736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Linear - Vertical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05D8D1-1540-4324-AF98-8A49BD98B879}"/>
              </a:ext>
            </a:extLst>
          </p:cNvPr>
          <p:cNvSpPr txBox="1"/>
          <p:nvPr/>
        </p:nvSpPr>
        <p:spPr>
          <a:xfrm>
            <a:off x="4288996" y="41517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Grid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0C1F81-860E-4F72-9C97-15BABE72B65C}"/>
              </a:ext>
            </a:extLst>
          </p:cNvPr>
          <p:cNvSpPr txBox="1"/>
          <p:nvPr/>
        </p:nvSpPr>
        <p:spPr>
          <a:xfrm>
            <a:off x="4017177" y="5299260"/>
            <a:ext cx="92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2EDE"/>
                </a:solidFill>
              </a:rPr>
              <a:t>Relative</a:t>
            </a:r>
            <a:endParaRPr lang="ko-KR" altLang="en-US" dirty="0">
              <a:solidFill>
                <a:srgbClr val="F62E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9EBE65-ACD4-49BA-8506-509E0FD30325}"/>
              </a:ext>
            </a:extLst>
          </p:cNvPr>
          <p:cNvSpPr/>
          <p:nvPr/>
        </p:nvSpPr>
        <p:spPr>
          <a:xfrm>
            <a:off x="5984341" y="1339913"/>
            <a:ext cx="2987643" cy="43909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70CF2-15E7-44F8-9BCB-F79777FCF2BA}"/>
              </a:ext>
            </a:extLst>
          </p:cNvPr>
          <p:cNvSpPr/>
          <p:nvPr/>
        </p:nvSpPr>
        <p:spPr>
          <a:xfrm>
            <a:off x="6065822" y="1464103"/>
            <a:ext cx="2774148" cy="57292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29E3499-3FF9-4BF4-B99E-156B0CF25F3E}"/>
              </a:ext>
            </a:extLst>
          </p:cNvPr>
          <p:cNvCxnSpPr>
            <a:cxnSpLocks/>
            <a:stCxn id="15" idx="1"/>
            <a:endCxn id="38" idx="3"/>
          </p:cNvCxnSpPr>
          <p:nvPr/>
        </p:nvCxnSpPr>
        <p:spPr>
          <a:xfrm rot="10800000" flipV="1">
            <a:off x="3613798" y="1750567"/>
            <a:ext cx="2452025" cy="51836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B4A242-557A-4935-B2AF-685F5DD13753}"/>
              </a:ext>
            </a:extLst>
          </p:cNvPr>
          <p:cNvSpPr/>
          <p:nvPr/>
        </p:nvSpPr>
        <p:spPr>
          <a:xfrm>
            <a:off x="6065822" y="2114192"/>
            <a:ext cx="2774148" cy="1145056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E236DD-3228-47D3-8D05-912C497B7EE2}"/>
              </a:ext>
            </a:extLst>
          </p:cNvPr>
          <p:cNvCxnSpPr>
            <a:cxnSpLocks/>
            <a:stCxn id="21" idx="1"/>
            <a:endCxn id="40" idx="3"/>
          </p:cNvCxnSpPr>
          <p:nvPr/>
        </p:nvCxnSpPr>
        <p:spPr>
          <a:xfrm rot="10800000" flipV="1">
            <a:off x="3613796" y="2686719"/>
            <a:ext cx="2452026" cy="6244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BD092-7592-489C-A6DD-6139B2A32672}"/>
              </a:ext>
            </a:extLst>
          </p:cNvPr>
          <p:cNvSpPr/>
          <p:nvPr/>
        </p:nvSpPr>
        <p:spPr>
          <a:xfrm>
            <a:off x="6065822" y="3427351"/>
            <a:ext cx="2774148" cy="146152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B8C9293-F2BB-4103-8771-F2FDB1F6C710}"/>
              </a:ext>
            </a:extLst>
          </p:cNvPr>
          <p:cNvCxnSpPr>
            <a:cxnSpLocks/>
            <a:stCxn id="27" idx="1"/>
            <a:endCxn id="42" idx="3"/>
          </p:cNvCxnSpPr>
          <p:nvPr/>
        </p:nvCxnSpPr>
        <p:spPr>
          <a:xfrm rot="10800000" flipV="1">
            <a:off x="3655296" y="4158111"/>
            <a:ext cx="2410526" cy="3212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1ADF8A-F961-4D17-9D12-318B2E67D8EC}"/>
              </a:ext>
            </a:extLst>
          </p:cNvPr>
          <p:cNvSpPr/>
          <p:nvPr/>
        </p:nvSpPr>
        <p:spPr>
          <a:xfrm>
            <a:off x="6065822" y="5053061"/>
            <a:ext cx="2774148" cy="572927"/>
          </a:xfrm>
          <a:prstGeom prst="rect">
            <a:avLst/>
          </a:prstGeom>
          <a:noFill/>
          <a:ln w="508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DC812CA-2920-429A-A98A-C65581599115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rot="10800000" flipV="1">
            <a:off x="3655294" y="5339525"/>
            <a:ext cx="2410528" cy="213270"/>
          </a:xfrm>
          <a:prstGeom prst="bentConnector3">
            <a:avLst>
              <a:gd name="adj1" fmla="val 50000"/>
            </a:avLst>
          </a:prstGeom>
          <a:ln w="38100">
            <a:solidFill>
              <a:srgbClr val="F62E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287C14B6-F9B1-4706-8175-D525D2839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2" t="73738" r="27830" b="19538"/>
          <a:stretch/>
        </p:blipFill>
        <p:spPr>
          <a:xfrm>
            <a:off x="637255" y="1810615"/>
            <a:ext cx="2985152" cy="900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10280A-8E90-4771-B45B-47F7E4206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08" t="73738" r="28870" b="19797"/>
          <a:stretch/>
        </p:blipFill>
        <p:spPr>
          <a:xfrm>
            <a:off x="637255" y="2866809"/>
            <a:ext cx="2985152" cy="9007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537500-0E1E-4655-88D4-A76351F892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41" t="73738" r="28870" b="19731"/>
          <a:stretch/>
        </p:blipFill>
        <p:spPr>
          <a:xfrm>
            <a:off x="628648" y="4042854"/>
            <a:ext cx="2985151" cy="8460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A6B8EB-6C96-4907-BC48-F832E0DB8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51" t="73738" r="27499" b="18819"/>
          <a:stretch/>
        </p:blipFill>
        <p:spPr>
          <a:xfrm>
            <a:off x="628647" y="5164152"/>
            <a:ext cx="2985151" cy="90840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713066-F851-4297-9833-9479A23570A4}"/>
              </a:ext>
            </a:extLst>
          </p:cNvPr>
          <p:cNvSpPr/>
          <p:nvPr/>
        </p:nvSpPr>
        <p:spPr>
          <a:xfrm>
            <a:off x="628646" y="1826479"/>
            <a:ext cx="2985151" cy="88490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0BB322-C3A2-4472-BFBB-943B3081F00E}"/>
              </a:ext>
            </a:extLst>
          </p:cNvPr>
          <p:cNvSpPr/>
          <p:nvPr/>
        </p:nvSpPr>
        <p:spPr>
          <a:xfrm>
            <a:off x="628645" y="2888142"/>
            <a:ext cx="2985151" cy="84601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D9EFE5-2E24-4C58-B735-355AF8442B65}"/>
              </a:ext>
            </a:extLst>
          </p:cNvPr>
          <p:cNvSpPr/>
          <p:nvPr/>
        </p:nvSpPr>
        <p:spPr>
          <a:xfrm>
            <a:off x="642151" y="4069834"/>
            <a:ext cx="3013145" cy="819037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FF425B-C2DB-4631-A8EA-396A89BBAA7B}"/>
              </a:ext>
            </a:extLst>
          </p:cNvPr>
          <p:cNvSpPr/>
          <p:nvPr/>
        </p:nvSpPr>
        <p:spPr>
          <a:xfrm>
            <a:off x="642151" y="5033036"/>
            <a:ext cx="3013143" cy="1039518"/>
          </a:xfrm>
          <a:prstGeom prst="rect">
            <a:avLst/>
          </a:prstGeom>
          <a:noFill/>
          <a:ln w="50800">
            <a:solidFill>
              <a:srgbClr val="F62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5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(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Baseball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숫자 야구 게임 레이아웃 바꿔 보기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지난 시간에 했던 코드에서 </a:t>
            </a:r>
            <a:r>
              <a:rPr lang="en-US" altLang="ko-KR" dirty="0">
                <a:latin typeface="+mn-ea"/>
                <a:ea typeface="+mn-ea"/>
              </a:rPr>
              <a:t>layout</a:t>
            </a:r>
            <a:r>
              <a:rPr lang="ko-KR" altLang="en-US" dirty="0">
                <a:latin typeface="+mn-ea"/>
                <a:ea typeface="+mn-ea"/>
              </a:rPr>
              <a:t>만 적용하여 구성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Linear, Grid, Relative </a:t>
            </a:r>
            <a:r>
              <a:rPr lang="ko-KR" altLang="en-US" dirty="0">
                <a:latin typeface="+mn-ea"/>
                <a:ea typeface="+mn-ea"/>
              </a:rPr>
              <a:t>등 자유롭게 사용 가능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A3DD17-E4BF-41E0-BD6C-CBAA246F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02" y="0"/>
            <a:ext cx="329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201816042_0918_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코드 캡처 사진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가상 안드로이드 실행 결과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234562</TotalTime>
  <Words>87</Words>
  <Application>Microsoft Office PowerPoint</Application>
  <PresentationFormat>화면 슬라이드 쇼(4:3)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Layout</vt:lpstr>
      <vt:lpstr>Layout</vt:lpstr>
      <vt:lpstr>Layout</vt:lpstr>
      <vt:lpstr>Layout</vt:lpstr>
      <vt:lpstr>Layout (추가)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1656</cp:revision>
  <cp:lastPrinted>2017-05-31T06:29:37Z</cp:lastPrinted>
  <dcterms:created xsi:type="dcterms:W3CDTF">2014-06-11T05:15:08Z</dcterms:created>
  <dcterms:modified xsi:type="dcterms:W3CDTF">2019-09-17T21:25:17Z</dcterms:modified>
</cp:coreProperties>
</file>