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8" r:id="rId3"/>
    <p:sldId id="282" r:id="rId4"/>
    <p:sldId id="284" r:id="rId5"/>
    <p:sldId id="285" r:id="rId6"/>
    <p:sldId id="283" r:id="rId7"/>
    <p:sldId id="286" r:id="rId8"/>
    <p:sldId id="287" r:id="rId9"/>
    <p:sldId id="288" r:id="rId10"/>
    <p:sldId id="281" r:id="rId11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won Jeon" initials="JJ" lastIdx="1" clrIdx="0">
    <p:extLst>
      <p:ext uri="{19B8F6BF-5375-455C-9EA6-DF929625EA0E}">
        <p15:presenceInfo xmlns:p15="http://schemas.microsoft.com/office/powerpoint/2012/main" userId="31bb90288edd90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2EDE"/>
    <a:srgbClr val="5B9BD5"/>
    <a:srgbClr val="0000FF"/>
    <a:srgbClr val="CCEFFC"/>
    <a:srgbClr val="0066FF"/>
    <a:srgbClr val="FF6600"/>
    <a:srgbClr val="CCCCFF"/>
    <a:srgbClr val="D2DEEF"/>
    <a:srgbClr val="EAEFF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3203" autoAdjust="0"/>
  </p:normalViewPr>
  <p:slideViewPr>
    <p:cSldViewPr snapToGrid="0">
      <p:cViewPr varScale="1">
        <p:scale>
          <a:sx n="106" d="100"/>
          <a:sy n="106" d="100"/>
        </p:scale>
        <p:origin x="21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2019-10-16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/>
              <a:t>Q A</a:t>
            </a:r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dhodksehla@naver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Board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Intelligent software Lab.</a:t>
            </a:r>
          </a:p>
          <a:p>
            <a:r>
              <a:rPr lang="ko-KR" altLang="en-US" b="1" dirty="0"/>
              <a:t>전재원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400"/>
            <a:ext cx="7886699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실습자료 제출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+mn-ea"/>
                <a:ea typeface="+mn-ea"/>
                <a:hlinkClick r:id="rId2"/>
              </a:rPr>
              <a:t>dhodksehla@naver.com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모바일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프로그래밍</a:t>
            </a:r>
            <a:r>
              <a:rPr lang="en-US" altLang="ko-KR" dirty="0">
                <a:latin typeface="+mn-ea"/>
                <a:ea typeface="+mn-ea"/>
              </a:rPr>
              <a:t>] 201816042_1016_</a:t>
            </a:r>
            <a:r>
              <a:rPr lang="ko-KR" altLang="en-US" dirty="0">
                <a:latin typeface="+mn-ea"/>
                <a:ea typeface="+mn-ea"/>
              </a:rPr>
              <a:t>전재원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가상 안드로이드 실행 결과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과제는 아니지만 실습 평가 지표로 사용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다음 실습 전까지 제출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261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4702" y="1"/>
            <a:ext cx="3299296" cy="68579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F081E4-58E9-4CD2-9E67-F64FA4A1A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6155" y="0"/>
            <a:ext cx="3299296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Activity_main.xml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3016DC-0F8A-4521-AF96-A49DA4DF5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94" y="1447070"/>
            <a:ext cx="5522612" cy="52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6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MainActivity.java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510123-43A2-4032-893F-79D50D638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591"/>
          <a:stretch/>
        </p:blipFill>
        <p:spPr>
          <a:xfrm>
            <a:off x="151778" y="1423657"/>
            <a:ext cx="8840444" cy="401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6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MainActivity.java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A9964C-DAA5-42AE-82BD-749F8946FB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13"/>
          <a:stretch/>
        </p:blipFill>
        <p:spPr>
          <a:xfrm>
            <a:off x="117454" y="1658882"/>
            <a:ext cx="8909092" cy="370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7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Activity_show_board_text.xml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27AC3F-1ADA-4444-B185-1F98D670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514" y="1432180"/>
            <a:ext cx="4968972" cy="532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8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ShowBoardText.java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ABBE7B-54EF-4889-8272-3219EE21E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180" y="1365453"/>
            <a:ext cx="6373640" cy="50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7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ShowBoardText.java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ABBE7B-54EF-4889-8272-3219EE21E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180" y="1365453"/>
            <a:ext cx="6373640" cy="50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0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String.xml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0518AB-44A5-4226-BDED-9CF4C874C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490" y="1606989"/>
            <a:ext cx="4127020" cy="21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7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234775</TotalTime>
  <Words>74</Words>
  <Application>Microsoft Office PowerPoint</Application>
  <PresentationFormat>화면 슬라이드 쇼(4:3)</PresentationFormat>
  <Paragraphs>49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Board</vt:lpstr>
      <vt:lpstr>Board</vt:lpstr>
      <vt:lpstr>Board</vt:lpstr>
      <vt:lpstr>Board</vt:lpstr>
      <vt:lpstr>Board</vt:lpstr>
      <vt:lpstr>Board</vt:lpstr>
      <vt:lpstr>Board</vt:lpstr>
      <vt:lpstr>Board</vt:lpstr>
      <vt:lpstr>Board</vt:lpstr>
      <vt:lpstr>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Jaewon Jeon</cp:lastModifiedBy>
  <cp:revision>1678</cp:revision>
  <cp:lastPrinted>2017-05-31T06:29:37Z</cp:lastPrinted>
  <dcterms:created xsi:type="dcterms:W3CDTF">2014-06-11T05:15:08Z</dcterms:created>
  <dcterms:modified xsi:type="dcterms:W3CDTF">2019-10-15T22:51:23Z</dcterms:modified>
</cp:coreProperties>
</file>